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8" r:id="rId3"/>
  </p:sldMasterIdLst>
  <p:notesMasterIdLst>
    <p:notesMasterId r:id="rId22"/>
  </p:notesMasterIdLst>
  <p:sldIdLst>
    <p:sldId id="282" r:id="rId4"/>
    <p:sldId id="257" r:id="rId5"/>
    <p:sldId id="259" r:id="rId6"/>
    <p:sldId id="524" r:id="rId7"/>
    <p:sldId id="260" r:id="rId8"/>
    <p:sldId id="525" r:id="rId9"/>
    <p:sldId id="281" r:id="rId10"/>
    <p:sldId id="284" r:id="rId11"/>
    <p:sldId id="286" r:id="rId12"/>
    <p:sldId id="526" r:id="rId13"/>
    <p:sldId id="285" r:id="rId14"/>
    <p:sldId id="527" r:id="rId15"/>
    <p:sldId id="528" r:id="rId16"/>
    <p:sldId id="530" r:id="rId17"/>
    <p:sldId id="531" r:id="rId18"/>
    <p:sldId id="532" r:id="rId19"/>
    <p:sldId id="533" r:id="rId20"/>
    <p:sldId id="29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94660"/>
  </p:normalViewPr>
  <p:slideViewPr>
    <p:cSldViewPr snapToGrid="0">
      <p:cViewPr varScale="1">
        <p:scale>
          <a:sx n="88" d="100"/>
          <a:sy n="88" d="100"/>
        </p:scale>
        <p:origin x="79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47271-01D1-496A-94BF-410D5B80154F}"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78588-C0EB-48FE-BBB4-1B024BD5C4AC}" type="slidenum">
              <a:rPr lang="en-US" smtClean="0"/>
              <a:t>‹#›</a:t>
            </a:fld>
            <a:endParaRPr lang="en-US"/>
          </a:p>
        </p:txBody>
      </p:sp>
    </p:spTree>
    <p:extLst>
      <p:ext uri="{BB962C8B-B14F-4D97-AF65-F5344CB8AC3E}">
        <p14:creationId xmlns:p14="http://schemas.microsoft.com/office/powerpoint/2010/main" val="159654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CB7EC7-6610-4C5A-B94A-C0FE1DC1DB1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A1F14-DA11-4E43-87F3-BE07CCE51531}"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xmlns="" id="{DD86F19C-D440-4F57-9BDC-07395BAFA9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xmlns="" id="{38DEB811-DCFD-4CC2-A7DD-FDD13157F4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4742452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4/11/2025</a:t>
            </a:fld>
            <a:endParaRPr lang="en-US"/>
          </a:p>
        </p:txBody>
      </p:sp>
      <p:sp>
        <p:nvSpPr>
          <p:cNvPr id="6" name="Footer Placeholder 5">
            <a:extLst>
              <a:ext uri="{FF2B5EF4-FFF2-40B4-BE49-F238E27FC236}">
                <a16:creationId xmlns:a16="http://schemas.microsoft.com/office/drawing/2014/main" xmlns=""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624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4/11/2025</a:t>
            </a:fld>
            <a:endParaRPr lang="en-US"/>
          </a:p>
        </p:txBody>
      </p:sp>
      <p:sp>
        <p:nvSpPr>
          <p:cNvPr id="5" name="Footer Placeholder 4">
            <a:extLst>
              <a:ext uri="{FF2B5EF4-FFF2-40B4-BE49-F238E27FC236}">
                <a16:creationId xmlns:a16="http://schemas.microsoft.com/office/drawing/2014/main" xmlns=""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056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2F1648-7584-4AEA-8C77-7809A781D6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A69EACA-EA18-4330-8E00-A6EE638C59A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4741BCD-3A1F-4F81-8567-C86538D045C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2ECD319-65C0-4D9E-8CC8-C9F4B7BAB83C}"/>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4/11/2025</a:t>
            </a:fld>
            <a:endParaRPr lang="en-US"/>
          </a:p>
        </p:txBody>
      </p:sp>
      <p:sp>
        <p:nvSpPr>
          <p:cNvPr id="6" name="Footer Placeholder 5">
            <a:extLst>
              <a:ext uri="{FF2B5EF4-FFF2-40B4-BE49-F238E27FC236}">
                <a16:creationId xmlns:a16="http://schemas.microsoft.com/office/drawing/2014/main" xmlns="" id="{13AF69DE-49A0-40DA-9375-B38039E456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54ADCBC-3C3A-4256-87D5-D0D9AF50D871}"/>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4298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203219-0ED5-4CAD-8F16-4E3B3502CB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D27D59-6977-44DD-8E4E-5EC5FBCC1A34}"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xmlns="" id="{D9A89BAB-B41F-4760-996E-A658ABD611E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xmlns="" id="{D385E896-6A31-4981-B626-05CE0AE3B7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7743638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454484-8038-40A1-A8F6-6E672B55E9E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829C2E-4D1E-4F59-91D1-95B83ABEEBF7}"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xmlns="" id="{80FC74CE-79B6-4B2B-9C3C-FB9E11250D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xmlns="" id="{EBDF9EEF-DFF9-4634-AC52-6B7FC573CB9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1956498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0CB401-6D82-4712-B9E2-C59E35209B0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746A1F-9E99-4E72-9D09-5F6A6C41B36D}"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xmlns="" id="{7B04DB14-2C5A-43F3-8064-E7F713324E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xmlns="" id="{6B52E516-77F2-401D-B9B5-9210EF442D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8364139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8139E17-5C6E-4A2B-BB0E-4DAE9E5CDF0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3F7B2-BB06-4C2C-A0BF-C3C4D1F4133B}"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xmlns="" id="{4B4A3704-8A44-465E-8FF3-26CB1F40A6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xmlns="" id="{4FA5BFB1-52BA-4AC8-85AB-F8756C77D7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6671574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1285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4/11/2025</a:t>
            </a:fld>
            <a:endParaRPr lang="en-US"/>
          </a:p>
        </p:txBody>
      </p:sp>
      <p:sp>
        <p:nvSpPr>
          <p:cNvPr id="3" name="Footer Placeholder 2">
            <a:extLst>
              <a:ext uri="{FF2B5EF4-FFF2-40B4-BE49-F238E27FC236}">
                <a16:creationId xmlns:a16="http://schemas.microsoft.com/office/drawing/2014/main" xmlns=""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0094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4/11/2025</a:t>
            </a:fld>
            <a:endParaRPr lang="en-US"/>
          </a:p>
        </p:txBody>
      </p:sp>
      <p:sp>
        <p:nvSpPr>
          <p:cNvPr id="4" name="Footer Placeholder 3">
            <a:extLst>
              <a:ext uri="{FF2B5EF4-FFF2-40B4-BE49-F238E27FC236}">
                <a16:creationId xmlns:a16="http://schemas.microsoft.com/office/drawing/2014/main" xmlns=""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3128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4/11/2025</a:t>
            </a:fld>
            <a:endParaRPr lang="en-US"/>
          </a:p>
        </p:txBody>
      </p:sp>
      <p:sp>
        <p:nvSpPr>
          <p:cNvPr id="5" name="Footer Placeholder 4">
            <a:extLst>
              <a:ext uri="{FF2B5EF4-FFF2-40B4-BE49-F238E27FC236}">
                <a16:creationId xmlns:a16="http://schemas.microsoft.com/office/drawing/2014/main" xmlns=""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4055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xmlns="" id="{8A03BDED-D942-00E4-9BAA-84A8FAEC1A2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1608922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331C02BD-DCE2-D1A3-19FE-48B0EF2EA2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1924969183"/>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xmlns=""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xmlns=""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xmlns=""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white circle with leaves and blue text&#10;&#10;Description automatically generated">
            <a:extLst>
              <a:ext uri="{FF2B5EF4-FFF2-40B4-BE49-F238E27FC236}">
                <a16:creationId xmlns:a16="http://schemas.microsoft.com/office/drawing/2014/main" xmlns="" id="{ED0F3648-D33E-C601-AE8F-A9372C6E7CF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8474892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4.png"/><Relationship Id="rId1" Type="http://schemas.openxmlformats.org/officeDocument/2006/relationships/slideLayout" Target="../slideLayouts/slideLayout6.xml"/><Relationship Id="rId5" Type="http://schemas.microsoft.com/office/2007/relationships/hdphoto" Target="../media/hdphoto7.wdp"/><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41.gif"/></Relationships>
</file>

<file path=ppt/slides/_rels/slide18.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5.emf"/><Relationship Id="rId3" Type="http://schemas.openxmlformats.org/officeDocument/2006/relationships/tags" Target="../tags/tag9.xml"/><Relationship Id="rId7" Type="http://schemas.openxmlformats.org/officeDocument/2006/relationships/image" Target="../media/image20.png"/><Relationship Id="rId12" Type="http://schemas.openxmlformats.org/officeDocument/2006/relationships/image" Target="../media/image24.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xml"/><Relationship Id="rId11" Type="http://schemas.microsoft.com/office/2007/relationships/hdphoto" Target="../media/hdphoto5.wdp"/><Relationship Id="rId5" Type="http://schemas.openxmlformats.org/officeDocument/2006/relationships/tags" Target="../tags/tag11.xml"/><Relationship Id="rId15" Type="http://schemas.openxmlformats.org/officeDocument/2006/relationships/image" Target="../media/image42.png"/><Relationship Id="rId10" Type="http://schemas.openxmlformats.org/officeDocument/2006/relationships/image" Target="../media/image23.png"/><Relationship Id="rId4" Type="http://schemas.openxmlformats.org/officeDocument/2006/relationships/tags" Target="../tags/tag10.xml"/><Relationship Id="rId9" Type="http://schemas.openxmlformats.org/officeDocument/2006/relationships/image" Target="../media/image22.emf"/><Relationship Id="rId14" Type="http://schemas.openxmlformats.org/officeDocument/2006/relationships/image" Target="../media/image26.emf"/></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png"/><Relationship Id="rId18" Type="http://schemas.openxmlformats.org/officeDocument/2006/relationships/image" Target="../media/image8.png"/><Relationship Id="rId3" Type="http://schemas.microsoft.com/office/2007/relationships/media" Target="../media/media3.mp3"/><Relationship Id="rId7" Type="http://schemas.openxmlformats.org/officeDocument/2006/relationships/image" Target="../media/image12.png"/><Relationship Id="rId12" Type="http://schemas.openxmlformats.org/officeDocument/2006/relationships/slide" Target="slide4.xml"/><Relationship Id="rId17" Type="http://schemas.openxmlformats.org/officeDocument/2006/relationships/image" Target="../media/image17.png"/><Relationship Id="rId2" Type="http://schemas.openxmlformats.org/officeDocument/2006/relationships/audio" Target="../media/media2.mp3"/><Relationship Id="rId16" Type="http://schemas.openxmlformats.org/officeDocument/2006/relationships/slide" Target="slide6.xml"/><Relationship Id="rId1" Type="http://schemas.microsoft.com/office/2007/relationships/media" Target="../media/media2.mp3"/><Relationship Id="rId6" Type="http://schemas.openxmlformats.org/officeDocument/2006/relationships/image" Target="../media/image11.png"/><Relationship Id="rId11" Type="http://schemas.microsoft.com/office/2007/relationships/hdphoto" Target="../media/hdphoto3.wdp"/><Relationship Id="rId5" Type="http://schemas.openxmlformats.org/officeDocument/2006/relationships/slideLayout" Target="../slideLayouts/slideLayout7.xml"/><Relationship Id="rId15" Type="http://schemas.openxmlformats.org/officeDocument/2006/relationships/image" Target="../media/image16.png"/><Relationship Id="rId10" Type="http://schemas.openxmlformats.org/officeDocument/2006/relationships/image" Target="../media/image14.png"/><Relationship Id="rId19" Type="http://schemas.openxmlformats.org/officeDocument/2006/relationships/slide" Target="slide7.xml"/><Relationship Id="rId4" Type="http://schemas.openxmlformats.org/officeDocument/2006/relationships/audio" Target="../media/media3.mp3"/><Relationship Id="rId9" Type="http://schemas.microsoft.com/office/2007/relationships/hdphoto" Target="../media/hdphoto2.wdp"/><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5.mp3"/><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8.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audio" Target="../media/media5.mp3"/><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5.mp3"/><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8.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audio" Target="../media/media5.mp3"/><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5.mp3"/><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8.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audio" Target="../media/media5.mp3"/><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5.emf"/><Relationship Id="rId3" Type="http://schemas.openxmlformats.org/officeDocument/2006/relationships/tags" Target="../tags/tag4.xml"/><Relationship Id="rId7" Type="http://schemas.openxmlformats.org/officeDocument/2006/relationships/image" Target="../media/image20.png"/><Relationship Id="rId12" Type="http://schemas.openxmlformats.org/officeDocument/2006/relationships/image" Target="../media/image24.emf"/><Relationship Id="rId2" Type="http://schemas.openxmlformats.org/officeDocument/2006/relationships/tags" Target="../tags/tag3.xml"/><Relationship Id="rId16" Type="http://schemas.openxmlformats.org/officeDocument/2006/relationships/image" Target="../media/image28.png"/><Relationship Id="rId1" Type="http://schemas.openxmlformats.org/officeDocument/2006/relationships/tags" Target="../tags/tag2.xml"/><Relationship Id="rId6" Type="http://schemas.openxmlformats.org/officeDocument/2006/relationships/slideLayout" Target="../slideLayouts/slideLayout1.xml"/><Relationship Id="rId11" Type="http://schemas.microsoft.com/office/2007/relationships/hdphoto" Target="../media/hdphoto5.wdp"/><Relationship Id="rId5" Type="http://schemas.openxmlformats.org/officeDocument/2006/relationships/tags" Target="../tags/tag6.xml"/><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tags" Target="../tags/tag5.xml"/><Relationship Id="rId9" Type="http://schemas.openxmlformats.org/officeDocument/2006/relationships/image" Target="../media/image22.emf"/><Relationship Id="rId1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xmlns=""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xmlns=""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xmlns=""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xmlns=""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3" name="Picture 2">
            <a:extLst>
              <a:ext uri="{FF2B5EF4-FFF2-40B4-BE49-F238E27FC236}">
                <a16:creationId xmlns:a16="http://schemas.microsoft.com/office/drawing/2014/main" xmlns="" id="{D0D5239F-D1B6-D0DA-F793-328F269D4E08}"/>
              </a:ext>
            </a:extLst>
          </p:cNvPr>
          <p:cNvPicPr>
            <a:picLocks noChangeAspect="1"/>
          </p:cNvPicPr>
          <p:nvPr/>
        </p:nvPicPr>
        <p:blipFill>
          <a:blip r:embed="rId4"/>
          <a:stretch>
            <a:fillRect/>
          </a:stretch>
        </p:blipFill>
        <p:spPr>
          <a:xfrm>
            <a:off x="4765277" y="1981881"/>
            <a:ext cx="6242845" cy="1865538"/>
          </a:xfrm>
          <a:prstGeom prst="rect">
            <a:avLst/>
          </a:prstGeom>
        </p:spPr>
      </p:pic>
    </p:spTree>
    <p:extLst>
      <p:ext uri="{BB962C8B-B14F-4D97-AF65-F5344CB8AC3E}">
        <p14:creationId xmlns:p14="http://schemas.microsoft.com/office/powerpoint/2010/main" val="36617703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xmlns="" id="{8DBEEE1B-729D-4DE3-9B56-6D51192D2B0B}"/>
              </a:ext>
            </a:extLst>
          </p:cNvPr>
          <p:cNvSpPr/>
          <p:nvPr/>
        </p:nvSpPr>
        <p:spPr>
          <a:xfrm>
            <a:off x="669924" y="123825"/>
            <a:ext cx="11045826" cy="113347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Dấu ngoặc đơn trong mỗi câu ở cột B (bài tập 1) có tác dụng gì?</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xmlns="" id="{96A0B407-DC7A-4F72-8A9F-061CA3CFF312}"/>
              </a:ext>
            </a:extLst>
          </p:cNvPr>
          <p:cNvSpPr/>
          <p:nvPr/>
        </p:nvSpPr>
        <p:spPr>
          <a:xfrm>
            <a:off x="66675" y="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2</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6" name="Picture 5">
            <a:extLst>
              <a:ext uri="{FF2B5EF4-FFF2-40B4-BE49-F238E27FC236}">
                <a16:creationId xmlns:a16="http://schemas.microsoft.com/office/drawing/2014/main" xmlns="" id="{99642205-9605-EA09-B65C-3B1A7D1C0321}"/>
              </a:ext>
            </a:extLst>
          </p:cNvPr>
          <p:cNvPicPr>
            <a:picLocks noChangeAspect="1"/>
          </p:cNvPicPr>
          <p:nvPr/>
        </p:nvPicPr>
        <p:blipFill>
          <a:blip r:embed="rId2"/>
          <a:stretch>
            <a:fillRect/>
          </a:stretch>
        </p:blipFill>
        <p:spPr>
          <a:xfrm>
            <a:off x="66675" y="2362199"/>
            <a:ext cx="6911174" cy="4331563"/>
          </a:xfrm>
          <a:prstGeom prst="rect">
            <a:avLst/>
          </a:prstGeom>
        </p:spPr>
      </p:pic>
      <p:sp>
        <p:nvSpPr>
          <p:cNvPr id="12" name="Rounded Rectangle 16">
            <a:extLst>
              <a:ext uri="{FF2B5EF4-FFF2-40B4-BE49-F238E27FC236}">
                <a16:creationId xmlns:a16="http://schemas.microsoft.com/office/drawing/2014/main" xmlns="" id="{F576FA1C-85E7-C983-46C4-A6E38B8C2B39}"/>
              </a:ext>
            </a:extLst>
          </p:cNvPr>
          <p:cNvSpPr/>
          <p:nvPr/>
        </p:nvSpPr>
        <p:spPr>
          <a:xfrm>
            <a:off x="6889072" y="2362199"/>
            <a:ext cx="5302928" cy="164163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dirty="0" err="1">
                <a:solidFill>
                  <a:prstClr val="black"/>
                </a:solidFill>
                <a:latin typeface="Cambria" panose="02040503050406030204" pitchFamily="18" charset="0"/>
                <a:ea typeface="Cambria" panose="02040503050406030204" pitchFamily="18" charset="0"/>
              </a:rPr>
              <a:t>Bổ</a:t>
            </a:r>
            <a:r>
              <a:rPr lang="en-US" sz="3200" dirty="0">
                <a:solidFill>
                  <a:prstClr val="black"/>
                </a:solidFill>
                <a:latin typeface="Cambria" panose="02040503050406030204" pitchFamily="18" charset="0"/>
                <a:ea typeface="Cambria" panose="02040503050406030204" pitchFamily="18" charset="0"/>
              </a:rPr>
              <a:t> sung </a:t>
            </a:r>
            <a:r>
              <a:rPr lang="en-US" sz="3200" dirty="0" err="1">
                <a:solidFill>
                  <a:prstClr val="black"/>
                </a:solidFill>
                <a:latin typeface="Cambria" panose="02040503050406030204" pitchFamily="18" charset="0"/>
                <a:ea typeface="Cambria" panose="02040503050406030204" pitchFamily="18" charset="0"/>
              </a:rPr>
              <a:t>thông</a:t>
            </a:r>
            <a:r>
              <a:rPr lang="en-US" sz="3200" dirty="0">
                <a:solidFill>
                  <a:prstClr val="black"/>
                </a:solidFill>
                <a:latin typeface="Cambria" panose="02040503050406030204" pitchFamily="18" charset="0"/>
                <a:ea typeface="Cambria" panose="02040503050406030204" pitchFamily="18" charset="0"/>
              </a:rPr>
              <a:t> tin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năm</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sinh</a:t>
            </a:r>
            <a:r>
              <a:rPr lang="en-US" sz="3200" dirty="0">
                <a:solidFill>
                  <a:prstClr val="black"/>
                </a:solidFill>
                <a:latin typeface="Cambria" panose="02040503050406030204" pitchFamily="18" charset="0"/>
                <a:ea typeface="Cambria" panose="02040503050406030204" pitchFamily="18" charset="0"/>
              </a:rPr>
              <a:t> , </a:t>
            </a:r>
            <a:r>
              <a:rPr lang="en-US" sz="3200" dirty="0" err="1">
                <a:solidFill>
                  <a:prstClr val="black"/>
                </a:solidFill>
                <a:latin typeface="Cambria" panose="02040503050406030204" pitchFamily="18" charset="0"/>
                <a:ea typeface="Cambria" panose="02040503050406030204" pitchFamily="18" charset="0"/>
              </a:rPr>
              <a:t>năm</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mất</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của</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nhà</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văn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Nguyễn</a:t>
            </a:r>
            <a:r>
              <a:rPr lang="en-US" sz="3200" dirty="0">
                <a:solidFill>
                  <a:prstClr val="black"/>
                </a:solidFill>
                <a:latin typeface="Cambria" panose="02040503050406030204" pitchFamily="18" charset="0"/>
                <a:ea typeface="Cambria" panose="02040503050406030204" pitchFamily="18" charset="0"/>
              </a:rPr>
              <a:t> Phan </a:t>
            </a:r>
            <a:r>
              <a:rPr lang="en-US" sz="3200" dirty="0" err="1">
                <a:solidFill>
                  <a:prstClr val="black"/>
                </a:solidFill>
                <a:latin typeface="Cambria" panose="02040503050406030204" pitchFamily="18" charset="0"/>
                <a:ea typeface="Cambria" panose="02040503050406030204" pitchFamily="18" charset="0"/>
              </a:rPr>
              <a:t>Hách</a:t>
            </a:r>
            <a:r>
              <a:rPr lang="en-US" sz="3200" dirty="0">
                <a:solidFill>
                  <a:prstClr val="black"/>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Rounded Rectangle 16">
            <a:extLst>
              <a:ext uri="{FF2B5EF4-FFF2-40B4-BE49-F238E27FC236}">
                <a16:creationId xmlns:a16="http://schemas.microsoft.com/office/drawing/2014/main" xmlns="" id="{ED50205A-F8C0-6734-4311-37CCCAAEADB6}"/>
              </a:ext>
            </a:extLst>
          </p:cNvPr>
          <p:cNvSpPr/>
          <p:nvPr/>
        </p:nvSpPr>
        <p:spPr>
          <a:xfrm>
            <a:off x="6889072" y="4976982"/>
            <a:ext cx="5302928" cy="1024322"/>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dirty="0" err="1">
                <a:solidFill>
                  <a:prstClr val="black"/>
                </a:solidFill>
                <a:latin typeface="Cambria" panose="02040503050406030204" pitchFamily="18" charset="0"/>
                <a:ea typeface="Cambria" panose="02040503050406030204" pitchFamily="18" charset="0"/>
              </a:rPr>
              <a:t>Bổ</a:t>
            </a:r>
            <a:r>
              <a:rPr lang="en-US" sz="3200" dirty="0">
                <a:solidFill>
                  <a:prstClr val="black"/>
                </a:solidFill>
                <a:latin typeface="Cambria" panose="02040503050406030204" pitchFamily="18" charset="0"/>
                <a:ea typeface="Cambria" panose="02040503050406030204" pitchFamily="18" charset="0"/>
              </a:rPr>
              <a:t> sung </a:t>
            </a:r>
            <a:r>
              <a:rPr lang="en-US" sz="3200" dirty="0" err="1">
                <a:solidFill>
                  <a:prstClr val="black"/>
                </a:solidFill>
                <a:latin typeface="Cambria" panose="02040503050406030204" pitchFamily="18" charset="0"/>
                <a:ea typeface="Cambria" panose="02040503050406030204" pitchFamily="18" charset="0"/>
              </a:rPr>
              <a:t>thông</a:t>
            </a:r>
            <a:r>
              <a:rPr lang="en-US" sz="3200" dirty="0">
                <a:solidFill>
                  <a:prstClr val="black"/>
                </a:solidFill>
                <a:latin typeface="Cambria" panose="02040503050406030204" pitchFamily="18" charset="0"/>
                <a:ea typeface="Cambria" panose="02040503050406030204" pitchFamily="18" charset="0"/>
              </a:rPr>
              <a:t> tin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tên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khác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của</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sông</a:t>
            </a:r>
            <a:r>
              <a:rPr lang="en-US" sz="3200" dirty="0">
                <a:solidFill>
                  <a:prstClr val="black"/>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47312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appy Cute Little Kid Girl With Respect Gesture | Kids cartoon characters,  Cartoon kids, Cute kids">
            <a:extLst>
              <a:ext uri="{FF2B5EF4-FFF2-40B4-BE49-F238E27FC236}">
                <a16:creationId xmlns:a16="http://schemas.microsoft.com/office/drawing/2014/main" xmlns="" id="{08B374E4-C938-9D63-D83D-10CA5677EB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3" b="100000" l="9467" r="89941">
                        <a14:foregroundMark x1="40237" y1="19822" x2="46154" y2="31657"/>
                        <a14:foregroundMark x1="56509" y1="20414" x2="60059" y2="31657"/>
                        <a14:foregroundMark x1="46746" y1="20414" x2="43491" y2="29290"/>
                      </a14:backgroundRemoval>
                    </a14:imgEffect>
                  </a14:imgLayer>
                </a14:imgProps>
              </a:ext>
              <a:ext uri="{28A0092B-C50C-407E-A947-70E740481C1C}">
                <a14:useLocalDpi xmlns:a14="http://schemas.microsoft.com/office/drawing/2010/main" val="0"/>
              </a:ext>
            </a:extLst>
          </a:blip>
          <a:srcRect l="22435" t="6654" r="14994" b="5983"/>
          <a:stretch/>
        </p:blipFill>
        <p:spPr bwMode="auto">
          <a:xfrm>
            <a:off x="4683206" y="4232092"/>
            <a:ext cx="1880717" cy="26259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ppy Cute Little Kid Boy With Light Idea Stock Vector - Illustration of  back, kawaii: 177079903">
            <a:extLst>
              <a:ext uri="{FF2B5EF4-FFF2-40B4-BE49-F238E27FC236}">
                <a16:creationId xmlns:a16="http://schemas.microsoft.com/office/drawing/2014/main" xmlns="" id="{F5958B2E-3B6A-4FE2-C033-EC04D344E2D1}"/>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6049549" y="4093067"/>
            <a:ext cx="2231944" cy="29039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xmlns="" id="{C336222E-6CEE-570D-0178-F9D1A5089A55}"/>
              </a:ext>
            </a:extLst>
          </p:cNvPr>
          <p:cNvGrpSpPr/>
          <p:nvPr/>
        </p:nvGrpSpPr>
        <p:grpSpPr>
          <a:xfrm>
            <a:off x="1057896" y="1572061"/>
            <a:ext cx="10248280" cy="1831231"/>
            <a:chOff x="2086555" y="4567566"/>
            <a:chExt cx="7447303" cy="1500523"/>
          </a:xfrm>
        </p:grpSpPr>
        <p:sp>
          <p:nvSpPr>
            <p:cNvPr id="13" name="Rounded Rectangle 14">
              <a:extLst>
                <a:ext uri="{FF2B5EF4-FFF2-40B4-BE49-F238E27FC236}">
                  <a16:creationId xmlns:a16="http://schemas.microsoft.com/office/drawing/2014/main" xmlns="" id="{07551527-C1D5-8E54-B398-D6189A4536F4}"/>
                </a:ext>
              </a:extLst>
            </p:cNvPr>
            <p:cNvSpPr/>
            <p:nvPr/>
          </p:nvSpPr>
          <p:spPr>
            <a:xfrm>
              <a:off x="2086555" y="4567566"/>
              <a:ext cx="7447303" cy="1500523"/>
            </a:xfrm>
            <a:custGeom>
              <a:avLst/>
              <a:gdLst>
                <a:gd name="connsiteX0" fmla="*/ 0 w 5064134"/>
                <a:gd name="connsiteY0" fmla="*/ 154483 h 1373423"/>
                <a:gd name="connsiteX1" fmla="*/ 154483 w 5064134"/>
                <a:gd name="connsiteY1" fmla="*/ 0 h 1373423"/>
                <a:gd name="connsiteX2" fmla="*/ 4909651 w 5064134"/>
                <a:gd name="connsiteY2" fmla="*/ 0 h 1373423"/>
                <a:gd name="connsiteX3" fmla="*/ 5064134 w 5064134"/>
                <a:gd name="connsiteY3" fmla="*/ 154483 h 1373423"/>
                <a:gd name="connsiteX4" fmla="*/ 5064134 w 5064134"/>
                <a:gd name="connsiteY4" fmla="*/ 1218940 h 1373423"/>
                <a:gd name="connsiteX5" fmla="*/ 4909651 w 5064134"/>
                <a:gd name="connsiteY5" fmla="*/ 1373423 h 1373423"/>
                <a:gd name="connsiteX6" fmla="*/ 154483 w 5064134"/>
                <a:gd name="connsiteY6" fmla="*/ 1373423 h 1373423"/>
                <a:gd name="connsiteX7" fmla="*/ 0 w 5064134"/>
                <a:gd name="connsiteY7" fmla="*/ 1218940 h 1373423"/>
                <a:gd name="connsiteX8" fmla="*/ 0 w 5064134"/>
                <a:gd name="connsiteY8" fmla="*/ 154483 h 137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4134" h="1373423" fill="none" extrusionOk="0">
                  <a:moveTo>
                    <a:pt x="0" y="154483"/>
                  </a:moveTo>
                  <a:cubicBezTo>
                    <a:pt x="-4107" y="81981"/>
                    <a:pt x="60232" y="5423"/>
                    <a:pt x="154483" y="0"/>
                  </a:cubicBezTo>
                  <a:cubicBezTo>
                    <a:pt x="1599820" y="130230"/>
                    <a:pt x="4128964" y="-31979"/>
                    <a:pt x="4909651" y="0"/>
                  </a:cubicBezTo>
                  <a:cubicBezTo>
                    <a:pt x="5005973" y="4053"/>
                    <a:pt x="5066119" y="60435"/>
                    <a:pt x="5064134" y="154483"/>
                  </a:cubicBezTo>
                  <a:cubicBezTo>
                    <a:pt x="5115026" y="571907"/>
                    <a:pt x="5142410" y="1109434"/>
                    <a:pt x="5064134" y="1218940"/>
                  </a:cubicBezTo>
                  <a:cubicBezTo>
                    <a:pt x="5073216" y="1304327"/>
                    <a:pt x="4998704" y="1378467"/>
                    <a:pt x="4909651" y="1373423"/>
                  </a:cubicBezTo>
                  <a:cubicBezTo>
                    <a:pt x="2614803" y="1503139"/>
                    <a:pt x="1329048" y="1376650"/>
                    <a:pt x="154483" y="1373423"/>
                  </a:cubicBezTo>
                  <a:cubicBezTo>
                    <a:pt x="83181" y="1377779"/>
                    <a:pt x="2854" y="1310222"/>
                    <a:pt x="0" y="1218940"/>
                  </a:cubicBezTo>
                  <a:cubicBezTo>
                    <a:pt x="-38113" y="772421"/>
                    <a:pt x="-58388" y="574042"/>
                    <a:pt x="0" y="154483"/>
                  </a:cubicBezTo>
                  <a:close/>
                </a:path>
                <a:path w="5064134" h="1373423" stroke="0" extrusionOk="0">
                  <a:moveTo>
                    <a:pt x="0" y="154483"/>
                  </a:moveTo>
                  <a:cubicBezTo>
                    <a:pt x="744" y="67334"/>
                    <a:pt x="64465" y="3368"/>
                    <a:pt x="154483" y="0"/>
                  </a:cubicBezTo>
                  <a:cubicBezTo>
                    <a:pt x="1103287" y="-73941"/>
                    <a:pt x="3078192" y="153557"/>
                    <a:pt x="4909651" y="0"/>
                  </a:cubicBezTo>
                  <a:cubicBezTo>
                    <a:pt x="5001789" y="-6131"/>
                    <a:pt x="5060682" y="69943"/>
                    <a:pt x="5064134" y="154483"/>
                  </a:cubicBezTo>
                  <a:cubicBezTo>
                    <a:pt x="5159147" y="522831"/>
                    <a:pt x="5049751" y="820127"/>
                    <a:pt x="5064134" y="1218940"/>
                  </a:cubicBezTo>
                  <a:cubicBezTo>
                    <a:pt x="5063278" y="1298961"/>
                    <a:pt x="4989251" y="1362533"/>
                    <a:pt x="4909651" y="1373423"/>
                  </a:cubicBezTo>
                  <a:cubicBezTo>
                    <a:pt x="4131868" y="1476535"/>
                    <a:pt x="1956934" y="1424282"/>
                    <a:pt x="154483" y="1373423"/>
                  </a:cubicBezTo>
                  <a:cubicBezTo>
                    <a:pt x="71204" y="1373401"/>
                    <a:pt x="13816" y="1313700"/>
                    <a:pt x="0" y="1218940"/>
                  </a:cubicBezTo>
                  <a:cubicBezTo>
                    <a:pt x="-89067" y="718989"/>
                    <a:pt x="19248" y="283996"/>
                    <a:pt x="0" y="154483"/>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custGeom>
                      <a:avLst/>
                      <a:gdLst>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8280" h="1831231" fill="none" extrusionOk="0">
                          <a:moveTo>
                            <a:pt x="0" y="205977"/>
                          </a:moveTo>
                          <a:cubicBezTo>
                            <a:pt x="-10681" y="116702"/>
                            <a:pt x="107231" y="16132"/>
                            <a:pt x="312627" y="0"/>
                          </a:cubicBezTo>
                          <a:cubicBezTo>
                            <a:pt x="3164584" y="185505"/>
                            <a:pt x="8363646" y="139232"/>
                            <a:pt x="9935652" y="0"/>
                          </a:cubicBezTo>
                          <a:cubicBezTo>
                            <a:pt x="10152902" y="13627"/>
                            <a:pt x="10256151" y="63636"/>
                            <a:pt x="10248280" y="205977"/>
                          </a:cubicBezTo>
                          <a:cubicBezTo>
                            <a:pt x="10351137" y="729695"/>
                            <a:pt x="10378503" y="1503071"/>
                            <a:pt x="10248280" y="1625253"/>
                          </a:cubicBezTo>
                          <a:cubicBezTo>
                            <a:pt x="10285209" y="1739240"/>
                            <a:pt x="10123254" y="1847930"/>
                            <a:pt x="9935652" y="1831231"/>
                          </a:cubicBezTo>
                          <a:cubicBezTo>
                            <a:pt x="5575976" y="2203663"/>
                            <a:pt x="2687308" y="1645259"/>
                            <a:pt x="312627" y="1831231"/>
                          </a:cubicBezTo>
                          <a:cubicBezTo>
                            <a:pt x="176411" y="1839549"/>
                            <a:pt x="10549" y="1756936"/>
                            <a:pt x="0" y="1625253"/>
                          </a:cubicBezTo>
                          <a:cubicBezTo>
                            <a:pt x="-110833" y="1033387"/>
                            <a:pt x="-85926" y="744879"/>
                            <a:pt x="0" y="205977"/>
                          </a:cubicBezTo>
                          <a:close/>
                        </a:path>
                        <a:path w="10248280" h="1831231" stroke="0" extrusionOk="0">
                          <a:moveTo>
                            <a:pt x="0" y="205977"/>
                          </a:moveTo>
                          <a:cubicBezTo>
                            <a:pt x="13933" y="89894"/>
                            <a:pt x="148114" y="27552"/>
                            <a:pt x="312627" y="0"/>
                          </a:cubicBezTo>
                          <a:cubicBezTo>
                            <a:pt x="2374485" y="-533271"/>
                            <a:pt x="6169138" y="894262"/>
                            <a:pt x="9935652" y="0"/>
                          </a:cubicBezTo>
                          <a:cubicBezTo>
                            <a:pt x="10134637" y="1614"/>
                            <a:pt x="10228936" y="87713"/>
                            <a:pt x="10248280" y="205977"/>
                          </a:cubicBezTo>
                          <a:cubicBezTo>
                            <a:pt x="10377241" y="649550"/>
                            <a:pt x="10218207" y="1107446"/>
                            <a:pt x="10248280" y="1625253"/>
                          </a:cubicBezTo>
                          <a:cubicBezTo>
                            <a:pt x="10243476" y="1731656"/>
                            <a:pt x="10092536" y="1813332"/>
                            <a:pt x="9935652" y="1831231"/>
                          </a:cubicBezTo>
                          <a:cubicBezTo>
                            <a:pt x="8190505" y="2409486"/>
                            <a:pt x="3929083" y="2051923"/>
                            <a:pt x="312627" y="1831231"/>
                          </a:cubicBezTo>
                          <a:cubicBezTo>
                            <a:pt x="140403" y="1828633"/>
                            <a:pt x="22652" y="1764187"/>
                            <a:pt x="0" y="1625253"/>
                          </a:cubicBezTo>
                          <a:cubicBezTo>
                            <a:pt x="-206006" y="982523"/>
                            <a:pt x="16890" y="366270"/>
                            <a:pt x="0" y="205977"/>
                          </a:cubicBezTo>
                          <a:close/>
                        </a:path>
                        <a:path w="10248280" h="1831231" fill="none" stroke="0" extrusionOk="0">
                          <a:moveTo>
                            <a:pt x="0" y="205977"/>
                          </a:moveTo>
                          <a:cubicBezTo>
                            <a:pt x="-1122" y="91626"/>
                            <a:pt x="113973" y="12905"/>
                            <a:pt x="312627" y="0"/>
                          </a:cubicBezTo>
                          <a:cubicBezTo>
                            <a:pt x="3318252" y="302548"/>
                            <a:pt x="8414844" y="-60379"/>
                            <a:pt x="9935652" y="0"/>
                          </a:cubicBezTo>
                          <a:cubicBezTo>
                            <a:pt x="10135547" y="938"/>
                            <a:pt x="10234171" y="84669"/>
                            <a:pt x="10248280" y="205977"/>
                          </a:cubicBezTo>
                          <a:cubicBezTo>
                            <a:pt x="10349386" y="752531"/>
                            <a:pt x="10405718" y="1462049"/>
                            <a:pt x="10248280" y="1625253"/>
                          </a:cubicBezTo>
                          <a:cubicBezTo>
                            <a:pt x="10263944" y="1722298"/>
                            <a:pt x="10104348" y="1816019"/>
                            <a:pt x="9935652" y="1831231"/>
                          </a:cubicBezTo>
                          <a:cubicBezTo>
                            <a:pt x="5411285" y="2173805"/>
                            <a:pt x="2462337" y="1662092"/>
                            <a:pt x="312627" y="1831231"/>
                          </a:cubicBezTo>
                          <a:cubicBezTo>
                            <a:pt x="172359" y="1836995"/>
                            <a:pt x="9747" y="1749677"/>
                            <a:pt x="0" y="1625253"/>
                          </a:cubicBezTo>
                          <a:cubicBezTo>
                            <a:pt x="-59012" y="1043526"/>
                            <a:pt x="-152824" y="787229"/>
                            <a:pt x="0" y="205977"/>
                          </a:cubicBezTo>
                          <a:close/>
                        </a:path>
                      </a:pathLst>
                    </a:cu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4" name="TextBox 13">
              <a:extLst>
                <a:ext uri="{FF2B5EF4-FFF2-40B4-BE49-F238E27FC236}">
                  <a16:creationId xmlns:a16="http://schemas.microsoft.com/office/drawing/2014/main" xmlns="" id="{8CFA0386-1044-8E1A-7BDA-31CDF46EA9FA}"/>
                </a:ext>
              </a:extLst>
            </p:cNvPr>
            <p:cNvSpPr txBox="1"/>
            <p:nvPr/>
          </p:nvSpPr>
          <p:spPr>
            <a:xfrm>
              <a:off x="2375160" y="4830918"/>
              <a:ext cx="6997313" cy="1084435"/>
            </a:xfrm>
            <a:prstGeom prst="rect">
              <a:avLst/>
            </a:prstGeom>
            <a:noFill/>
          </p:spPr>
          <p:txBody>
            <a:bodyPr wrap="square" rtlCol="0">
              <a:spAutoFit/>
            </a:bodyPr>
            <a:lstStyle/>
            <a:p>
              <a:pPr algn="just" defTabSz="1219170" fontAlgn="base">
                <a:spcBef>
                  <a:spcPct val="0"/>
                </a:spcBef>
                <a:spcAft>
                  <a:spcPct val="0"/>
                </a:spcAft>
              </a:pPr>
              <a:r>
                <a:rPr lang="en-US" sz="4000" dirty="0" err="1">
                  <a:solidFill>
                    <a:srgbClr val="FF0000"/>
                  </a:solidFill>
                  <a:ea typeface="Calibri" panose="020F0502020204030204" pitchFamily="34" charset="0"/>
                </a:rPr>
                <a:t>D</a:t>
              </a:r>
              <a:r>
                <a:rPr lang="en-US" sz="4000" dirty="0" err="1">
                  <a:solidFill>
                    <a:srgbClr val="FF0000"/>
                  </a:solidFill>
                  <a:effectLst/>
                  <a:ea typeface="Calibri" panose="020F0502020204030204" pitchFamily="34" charset="0"/>
                </a:rPr>
                <a:t>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ngoặc</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đơn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dùng</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để</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đánh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phần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chú</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giải</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thuyết</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minh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bổ</a:t>
              </a:r>
              <a:r>
                <a:rPr lang="en-US" sz="4000" dirty="0">
                  <a:solidFill>
                    <a:srgbClr val="FF0000"/>
                  </a:solidFill>
                  <a:effectLst/>
                  <a:ea typeface="Calibri" panose="020F0502020204030204" pitchFamily="34" charset="0"/>
                </a:rPr>
                <a:t> sung </a:t>
              </a:r>
              <a:r>
                <a:rPr lang="en-US" sz="4000" dirty="0" err="1">
                  <a:solidFill>
                    <a:srgbClr val="FF0000"/>
                  </a:solidFill>
                  <a:effectLst/>
                  <a:ea typeface="Calibri" panose="020F0502020204030204" pitchFamily="34" charset="0"/>
                </a:rPr>
                <a:t>thêm</a:t>
              </a:r>
              <a:r>
                <a:rPr lang="en-US" sz="4000" dirty="0">
                  <a:solidFill>
                    <a:srgbClr val="FF0000"/>
                  </a:solidFill>
                  <a:effectLst/>
                  <a:ea typeface="Calibri" panose="020F0502020204030204" pitchFamily="34" charset="0"/>
                </a:rPr>
                <a:t>) </a:t>
              </a:r>
              <a:endParaRPr lang="en-US" sz="7200" dirty="0">
                <a:solidFill>
                  <a:srgbClr val="FF0000"/>
                </a:solidFill>
                <a:ea typeface="宋体" pitchFamily="2" charset="-122"/>
                <a:cs typeface="Calibri" panose="020F0502020204030204" pitchFamily="34" charset="0"/>
              </a:endParaRPr>
            </a:p>
          </p:txBody>
        </p:sp>
      </p:grpSp>
      <p:grpSp>
        <p:nvGrpSpPr>
          <p:cNvPr id="16" name="Group 15">
            <a:extLst>
              <a:ext uri="{FF2B5EF4-FFF2-40B4-BE49-F238E27FC236}">
                <a16:creationId xmlns:a16="http://schemas.microsoft.com/office/drawing/2014/main" xmlns="" id="{6E3382EB-F7B2-B524-FA6C-FC1D4470CA24}"/>
              </a:ext>
            </a:extLst>
          </p:cNvPr>
          <p:cNvGrpSpPr/>
          <p:nvPr/>
        </p:nvGrpSpPr>
        <p:grpSpPr>
          <a:xfrm>
            <a:off x="4474010" y="201254"/>
            <a:ext cx="3112228" cy="769441"/>
            <a:chOff x="7876269" y="59722"/>
            <a:chExt cx="4236232" cy="1085728"/>
          </a:xfrm>
        </p:grpSpPr>
        <p:sp>
          <p:nvSpPr>
            <p:cNvPr id="17" name="Rectangle: Rounded Corners 43">
              <a:extLst>
                <a:ext uri="{FF2B5EF4-FFF2-40B4-BE49-F238E27FC236}">
                  <a16:creationId xmlns:a16="http://schemas.microsoft.com/office/drawing/2014/main" xmlns="" id="{5089A596-6E5A-117C-A765-C8C283C58137}"/>
                </a:ext>
              </a:extLst>
            </p:cNvPr>
            <p:cNvSpPr/>
            <p:nvPr/>
          </p:nvSpPr>
          <p:spPr>
            <a:xfrm>
              <a:off x="7876269" y="104148"/>
              <a:ext cx="4236232" cy="886120"/>
            </a:xfrm>
            <a:custGeom>
              <a:avLst/>
              <a:gdLst>
                <a:gd name="connsiteX0" fmla="*/ 0 w 2756381"/>
                <a:gd name="connsiteY0" fmla="*/ 104666 h 627982"/>
                <a:gd name="connsiteX1" fmla="*/ 104666 w 2756381"/>
                <a:gd name="connsiteY1" fmla="*/ 0 h 627982"/>
                <a:gd name="connsiteX2" fmla="*/ 639546 w 2756381"/>
                <a:gd name="connsiteY2" fmla="*/ 0 h 627982"/>
                <a:gd name="connsiteX3" fmla="*/ 1098015 w 2756381"/>
                <a:gd name="connsiteY3" fmla="*/ 0 h 627982"/>
                <a:gd name="connsiteX4" fmla="*/ 1556484 w 2756381"/>
                <a:gd name="connsiteY4" fmla="*/ 0 h 627982"/>
                <a:gd name="connsiteX5" fmla="*/ 2065894 w 2756381"/>
                <a:gd name="connsiteY5" fmla="*/ 0 h 627982"/>
                <a:gd name="connsiteX6" fmla="*/ 2651715 w 2756381"/>
                <a:gd name="connsiteY6" fmla="*/ 0 h 627982"/>
                <a:gd name="connsiteX7" fmla="*/ 2756381 w 2756381"/>
                <a:gd name="connsiteY7" fmla="*/ 104666 h 627982"/>
                <a:gd name="connsiteX8" fmla="*/ 2756381 w 2756381"/>
                <a:gd name="connsiteY8" fmla="*/ 523316 h 627982"/>
                <a:gd name="connsiteX9" fmla="*/ 2651715 w 2756381"/>
                <a:gd name="connsiteY9" fmla="*/ 627982 h 627982"/>
                <a:gd name="connsiteX10" fmla="*/ 2167776 w 2756381"/>
                <a:gd name="connsiteY10" fmla="*/ 627982 h 627982"/>
                <a:gd name="connsiteX11" fmla="*/ 1658366 w 2756381"/>
                <a:gd name="connsiteY11" fmla="*/ 627982 h 627982"/>
                <a:gd name="connsiteX12" fmla="*/ 1174427 w 2756381"/>
                <a:gd name="connsiteY12" fmla="*/ 627982 h 627982"/>
                <a:gd name="connsiteX13" fmla="*/ 715958 w 2756381"/>
                <a:gd name="connsiteY13" fmla="*/ 627982 h 627982"/>
                <a:gd name="connsiteX14" fmla="*/ 104666 w 2756381"/>
                <a:gd name="connsiteY14" fmla="*/ 627982 h 627982"/>
                <a:gd name="connsiteX15" fmla="*/ 0 w 2756381"/>
                <a:gd name="connsiteY15" fmla="*/ 523316 h 627982"/>
                <a:gd name="connsiteX16" fmla="*/ 0 w 2756381"/>
                <a:gd name="connsiteY16" fmla="*/ 104666 h 6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6381" h="627982" fill="none" extrusionOk="0">
                  <a:moveTo>
                    <a:pt x="0" y="104666"/>
                  </a:moveTo>
                  <a:cubicBezTo>
                    <a:pt x="1169" y="38610"/>
                    <a:pt x="50587" y="8823"/>
                    <a:pt x="104666" y="0"/>
                  </a:cubicBezTo>
                  <a:cubicBezTo>
                    <a:pt x="215688" y="-20588"/>
                    <a:pt x="461729" y="14244"/>
                    <a:pt x="639546" y="0"/>
                  </a:cubicBezTo>
                  <a:cubicBezTo>
                    <a:pt x="817363" y="-14244"/>
                    <a:pt x="999006" y="26389"/>
                    <a:pt x="1098015" y="0"/>
                  </a:cubicBezTo>
                  <a:cubicBezTo>
                    <a:pt x="1197024" y="-26389"/>
                    <a:pt x="1384520" y="8220"/>
                    <a:pt x="1556484" y="0"/>
                  </a:cubicBezTo>
                  <a:cubicBezTo>
                    <a:pt x="1728448" y="-8220"/>
                    <a:pt x="1891649" y="53493"/>
                    <a:pt x="2065894" y="0"/>
                  </a:cubicBezTo>
                  <a:cubicBezTo>
                    <a:pt x="2240139" y="-53493"/>
                    <a:pt x="2389411" y="45197"/>
                    <a:pt x="2651715" y="0"/>
                  </a:cubicBezTo>
                  <a:cubicBezTo>
                    <a:pt x="2699701" y="4861"/>
                    <a:pt x="2765118" y="41225"/>
                    <a:pt x="2756381" y="104666"/>
                  </a:cubicBezTo>
                  <a:cubicBezTo>
                    <a:pt x="2760533" y="310448"/>
                    <a:pt x="2732732" y="357515"/>
                    <a:pt x="2756381" y="523316"/>
                  </a:cubicBezTo>
                  <a:cubicBezTo>
                    <a:pt x="2753033" y="586588"/>
                    <a:pt x="2715845" y="634839"/>
                    <a:pt x="2651715" y="627982"/>
                  </a:cubicBezTo>
                  <a:cubicBezTo>
                    <a:pt x="2421089" y="633801"/>
                    <a:pt x="2366470" y="584262"/>
                    <a:pt x="2167776" y="627982"/>
                  </a:cubicBezTo>
                  <a:cubicBezTo>
                    <a:pt x="1969082" y="671702"/>
                    <a:pt x="1820185" y="606263"/>
                    <a:pt x="1658366" y="627982"/>
                  </a:cubicBezTo>
                  <a:cubicBezTo>
                    <a:pt x="1496547" y="649701"/>
                    <a:pt x="1321637" y="618659"/>
                    <a:pt x="1174427" y="627982"/>
                  </a:cubicBezTo>
                  <a:cubicBezTo>
                    <a:pt x="1027217" y="637305"/>
                    <a:pt x="809332" y="595635"/>
                    <a:pt x="715958" y="627982"/>
                  </a:cubicBezTo>
                  <a:cubicBezTo>
                    <a:pt x="622584" y="660329"/>
                    <a:pt x="276704" y="563261"/>
                    <a:pt x="104666" y="627982"/>
                  </a:cubicBezTo>
                  <a:cubicBezTo>
                    <a:pt x="43250" y="621239"/>
                    <a:pt x="13736" y="589630"/>
                    <a:pt x="0" y="523316"/>
                  </a:cubicBezTo>
                  <a:cubicBezTo>
                    <a:pt x="-2093" y="422411"/>
                    <a:pt x="8808" y="268478"/>
                    <a:pt x="0" y="104666"/>
                  </a:cubicBezTo>
                  <a:close/>
                </a:path>
                <a:path w="2756381" h="627982" stroke="0" extrusionOk="0">
                  <a:moveTo>
                    <a:pt x="0" y="104666"/>
                  </a:moveTo>
                  <a:cubicBezTo>
                    <a:pt x="-6076" y="45066"/>
                    <a:pt x="54565" y="5865"/>
                    <a:pt x="104666" y="0"/>
                  </a:cubicBezTo>
                  <a:cubicBezTo>
                    <a:pt x="281388" y="-13291"/>
                    <a:pt x="394316" y="15868"/>
                    <a:pt x="639546" y="0"/>
                  </a:cubicBezTo>
                  <a:cubicBezTo>
                    <a:pt x="884776" y="-15868"/>
                    <a:pt x="972734" y="14291"/>
                    <a:pt x="1174427" y="0"/>
                  </a:cubicBezTo>
                  <a:cubicBezTo>
                    <a:pt x="1376120" y="-14291"/>
                    <a:pt x="1451258" y="30054"/>
                    <a:pt x="1709307" y="0"/>
                  </a:cubicBezTo>
                  <a:cubicBezTo>
                    <a:pt x="1967356" y="-30054"/>
                    <a:pt x="2239082" y="68174"/>
                    <a:pt x="2651715" y="0"/>
                  </a:cubicBezTo>
                  <a:cubicBezTo>
                    <a:pt x="2697027" y="-2965"/>
                    <a:pt x="2772798" y="42522"/>
                    <a:pt x="2756381" y="104666"/>
                  </a:cubicBezTo>
                  <a:cubicBezTo>
                    <a:pt x="2774451" y="311394"/>
                    <a:pt x="2748670" y="363459"/>
                    <a:pt x="2756381" y="523316"/>
                  </a:cubicBezTo>
                  <a:cubicBezTo>
                    <a:pt x="2757631" y="583232"/>
                    <a:pt x="2706097" y="615496"/>
                    <a:pt x="2651715" y="627982"/>
                  </a:cubicBezTo>
                  <a:cubicBezTo>
                    <a:pt x="2418690" y="653218"/>
                    <a:pt x="2287317" y="618653"/>
                    <a:pt x="2167776" y="627982"/>
                  </a:cubicBezTo>
                  <a:cubicBezTo>
                    <a:pt x="2048235" y="637311"/>
                    <a:pt x="1823096" y="626099"/>
                    <a:pt x="1734777" y="627982"/>
                  </a:cubicBezTo>
                  <a:cubicBezTo>
                    <a:pt x="1646458" y="629865"/>
                    <a:pt x="1423415" y="570191"/>
                    <a:pt x="1199897" y="627982"/>
                  </a:cubicBezTo>
                  <a:cubicBezTo>
                    <a:pt x="976379" y="685773"/>
                    <a:pt x="962138" y="621341"/>
                    <a:pt x="741428" y="627982"/>
                  </a:cubicBezTo>
                  <a:cubicBezTo>
                    <a:pt x="520718" y="634623"/>
                    <a:pt x="410596" y="559304"/>
                    <a:pt x="104666" y="627982"/>
                  </a:cubicBezTo>
                  <a:cubicBezTo>
                    <a:pt x="53343" y="636788"/>
                    <a:pt x="16518" y="577431"/>
                    <a:pt x="0" y="523316"/>
                  </a:cubicBezTo>
                  <a:cubicBezTo>
                    <a:pt x="-8428" y="324159"/>
                    <a:pt x="20776" y="213412"/>
                    <a:pt x="0" y="104666"/>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8" name="Rectangle 17">
              <a:extLst>
                <a:ext uri="{FF2B5EF4-FFF2-40B4-BE49-F238E27FC236}">
                  <a16:creationId xmlns:a16="http://schemas.microsoft.com/office/drawing/2014/main" xmlns="" id="{293C0CC1-D203-F781-15A5-51F223DBF60C}"/>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Ghi</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nhớ</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40666005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xmlns=""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Có thể đặt dấu ngoặc đơn vào vị trí nào trong mỗi đoạn văn dưới đây?</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xmlns=""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3</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4" name="Rectangle: Rounded Corners 3">
            <a:extLst>
              <a:ext uri="{FF2B5EF4-FFF2-40B4-BE49-F238E27FC236}">
                <a16:creationId xmlns:a16="http://schemas.microsoft.com/office/drawing/2014/main" xmlns="" id="{675C7D45-BAF0-7BD9-CDF9-81E9ADE07F60}"/>
              </a:ext>
            </a:extLst>
          </p:cNvPr>
          <p:cNvSpPr/>
          <p:nvPr/>
        </p:nvSpPr>
        <p:spPr>
          <a:xfrm>
            <a:off x="0" y="1790700"/>
            <a:ext cx="12191999" cy="5067300"/>
          </a:xfrm>
          <a:prstGeom prst="roundRect">
            <a:avLst/>
          </a:prstGeom>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xmlns="" id="{F8A90EF8-5A5E-C38C-F628-41709E5C8691}"/>
              </a:ext>
            </a:extLst>
          </p:cNvPr>
          <p:cNvSpPr txBox="1"/>
          <p:nvPr/>
        </p:nvSpPr>
        <p:spPr>
          <a:xfrm>
            <a:off x="-1" y="1876980"/>
            <a:ext cx="12191999" cy="6186309"/>
          </a:xfrm>
          <a:prstGeom prst="rect">
            <a:avLst/>
          </a:prstGeom>
          <a:noFill/>
        </p:spPr>
        <p:txBody>
          <a:bodyPr wrap="square" rtlCol="0">
            <a:spAutoFit/>
          </a:bodyPr>
          <a:lstStyle/>
          <a:p>
            <a:pPr algn="just"/>
            <a:r>
              <a:rPr lang="vi-VN" sz="3600" b="0" i="0" dirty="0">
                <a:solidFill>
                  <a:srgbClr val="000000"/>
                </a:solidFill>
                <a:effectLst/>
                <a:latin typeface="Calibri" panose="020F0502020204030204" pitchFamily="34" charset="0"/>
                <a:cs typeface="Calibri" panose="020F0502020204030204" pitchFamily="34" charset="0"/>
              </a:rPr>
              <a:t>a. Chiếc xe đưa tôi từ Buôn Ma Thuột lên Buôn Đôn một làng ở gần biên giới. Những cánh rừng khộp bát ngát và bằng phẳng, kéo dài như không bao giờ dứt ở hai bên đường.</a:t>
            </a:r>
          </a:p>
          <a:p>
            <a:pPr algn="r"/>
            <a:r>
              <a:rPr lang="vi-VN" sz="3600" b="0" i="0" dirty="0">
                <a:solidFill>
                  <a:srgbClr val="000000"/>
                </a:solidFill>
                <a:effectLst/>
                <a:latin typeface="Calibri" panose="020F0502020204030204" pitchFamily="34" charset="0"/>
                <a:cs typeface="Calibri" panose="020F0502020204030204" pitchFamily="34" charset="0"/>
              </a:rPr>
              <a:t>(Minh Khôi)</a:t>
            </a:r>
          </a:p>
          <a:p>
            <a:pPr algn="just"/>
            <a:r>
              <a:rPr lang="vi-VN" sz="3600" b="0" i="0" dirty="0">
                <a:solidFill>
                  <a:srgbClr val="000000"/>
                </a:solidFill>
                <a:effectLst/>
                <a:latin typeface="Calibri" panose="020F0502020204030204" pitchFamily="34" charset="0"/>
                <a:cs typeface="Calibri" panose="020F0502020204030204" pitchFamily="34" charset="0"/>
              </a:rPr>
              <a:t>b. 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a:t>
            </a:r>
          </a:p>
          <a:p>
            <a:pPr algn="r"/>
            <a:r>
              <a:rPr lang="vi-VN" sz="3600" b="0" i="1" dirty="0">
                <a:solidFill>
                  <a:srgbClr val="000000"/>
                </a:solidFill>
                <a:effectLst/>
                <a:latin typeface="Calibri" panose="020F0502020204030204" pitchFamily="34" charset="0"/>
                <a:cs typeface="Calibri" panose="020F0502020204030204" pitchFamily="34" charset="0"/>
              </a:rPr>
              <a:t>(Theo </a:t>
            </a:r>
            <a:r>
              <a:rPr lang="vi-VN" sz="3600" b="0" i="0" dirty="0">
                <a:solidFill>
                  <a:srgbClr val="000000"/>
                </a:solidFill>
                <a:effectLst/>
                <a:latin typeface="Calibri" panose="020F0502020204030204" pitchFamily="34" charset="0"/>
                <a:cs typeface="Calibri" panose="020F0502020204030204" pitchFamily="34" charset="0"/>
              </a:rPr>
              <a:t>Vũ Hùng</a:t>
            </a:r>
            <a:r>
              <a:rPr lang="vi-VN" sz="3600" b="0" i="1" dirty="0">
                <a:solidFill>
                  <a:srgbClr val="000000"/>
                </a:solidFill>
                <a:effectLst/>
                <a:latin typeface="Calibri" panose="020F0502020204030204" pitchFamily="34" charset="0"/>
                <a:cs typeface="Calibri" panose="020F0502020204030204" pitchFamily="34" charset="0"/>
              </a:rPr>
              <a:t>)</a:t>
            </a:r>
            <a:endParaRPr lang="vi-VN" sz="3600" b="0" i="0" dirty="0">
              <a:solidFill>
                <a:srgbClr val="000000"/>
              </a:solidFill>
              <a:effectLst/>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A0B367D5-03B7-DCD9-492C-75B7B1F314A1}"/>
              </a:ext>
            </a:extLst>
          </p:cNvPr>
          <p:cNvSpPr txBox="1"/>
          <p:nvPr/>
        </p:nvSpPr>
        <p:spPr>
          <a:xfrm>
            <a:off x="9836828" y="1956231"/>
            <a:ext cx="885825" cy="584775"/>
          </a:xfrm>
          <a:prstGeom prst="rect">
            <a:avLst/>
          </a:prstGeom>
          <a:noFill/>
        </p:spPr>
        <p:txBody>
          <a:bodyPr wrap="square" rtlCol="0">
            <a:spAutoFit/>
          </a:bodyPr>
          <a:lstStyle/>
          <a:p>
            <a:r>
              <a:rPr lang="en-US" sz="3200" dirty="0">
                <a:solidFill>
                  <a:srgbClr val="FF0000"/>
                </a:solidFill>
              </a:rPr>
              <a:t>(</a:t>
            </a:r>
          </a:p>
        </p:txBody>
      </p:sp>
      <p:sp>
        <p:nvSpPr>
          <p:cNvPr id="9" name="TextBox 8">
            <a:extLst>
              <a:ext uri="{FF2B5EF4-FFF2-40B4-BE49-F238E27FC236}">
                <a16:creationId xmlns:a16="http://schemas.microsoft.com/office/drawing/2014/main" xmlns="" id="{EB5190B5-D91C-808D-4E09-3176EB41B65E}"/>
              </a:ext>
            </a:extLst>
          </p:cNvPr>
          <p:cNvSpPr txBox="1"/>
          <p:nvPr/>
        </p:nvSpPr>
        <p:spPr>
          <a:xfrm>
            <a:off x="2412415" y="2413575"/>
            <a:ext cx="885825" cy="584775"/>
          </a:xfrm>
          <a:prstGeom prst="rect">
            <a:avLst/>
          </a:prstGeom>
          <a:noFill/>
        </p:spPr>
        <p:txBody>
          <a:bodyPr wrap="square" rtlCol="0">
            <a:spAutoFit/>
          </a:bodyPr>
          <a:lstStyle/>
          <a:p>
            <a:r>
              <a:rPr lang="en-US" sz="3200" dirty="0">
                <a:solidFill>
                  <a:srgbClr val="FF0000"/>
                </a:solidFill>
              </a:rPr>
              <a:t>)</a:t>
            </a:r>
          </a:p>
        </p:txBody>
      </p:sp>
      <p:sp>
        <p:nvSpPr>
          <p:cNvPr id="12" name="TextBox 11">
            <a:extLst>
              <a:ext uri="{FF2B5EF4-FFF2-40B4-BE49-F238E27FC236}">
                <a16:creationId xmlns:a16="http://schemas.microsoft.com/office/drawing/2014/main" xmlns="" id="{3CC2A814-E724-BB83-CDD1-D6B4C4507BD8}"/>
              </a:ext>
            </a:extLst>
          </p:cNvPr>
          <p:cNvSpPr txBox="1"/>
          <p:nvPr/>
        </p:nvSpPr>
        <p:spPr>
          <a:xfrm>
            <a:off x="3971740" y="4677746"/>
            <a:ext cx="885825" cy="584775"/>
          </a:xfrm>
          <a:prstGeom prst="rect">
            <a:avLst/>
          </a:prstGeom>
          <a:noFill/>
        </p:spPr>
        <p:txBody>
          <a:bodyPr wrap="squar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xmlns="" id="{D318A1BC-6663-EB72-4F73-F98D39148F9E}"/>
              </a:ext>
            </a:extLst>
          </p:cNvPr>
          <p:cNvSpPr txBox="1"/>
          <p:nvPr/>
        </p:nvSpPr>
        <p:spPr>
          <a:xfrm>
            <a:off x="10384562" y="4687548"/>
            <a:ext cx="885825" cy="584775"/>
          </a:xfrm>
          <a:prstGeom prst="rect">
            <a:avLst/>
          </a:prstGeom>
          <a:noFill/>
        </p:spPr>
        <p:txBody>
          <a:bodyPr wrap="square" rtlCol="0">
            <a:spAutoFit/>
          </a:bodyPr>
          <a:lstStyle/>
          <a:p>
            <a:r>
              <a:rPr lang="en-US" sz="3200" dirty="0">
                <a:solidFill>
                  <a:srgbClr val="FF0000"/>
                </a:solidFill>
              </a:rPr>
              <a:t>)</a:t>
            </a:r>
          </a:p>
        </p:txBody>
      </p:sp>
    </p:spTree>
    <p:extLst>
      <p:ext uri="{BB962C8B-B14F-4D97-AF65-F5344CB8AC3E}">
        <p14:creationId xmlns:p14="http://schemas.microsoft.com/office/powerpoint/2010/main" val="42620144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8" grpId="0"/>
      <p:bldP spid="9"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xmlns=""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3200" dirty="0">
                <a:solidFill>
                  <a:srgbClr val="0070C0"/>
                </a:solidFill>
                <a:latin typeface="Calibri"/>
                <a:ea typeface="字魂80号-萌趣小鱼体" panose="00000500000000000000" pitchFamily="2" charset="-122"/>
              </a:rPr>
              <a:t>Viết đoạn văn (2 – 3 câu) về cảnh đẹp của một vùng quê hoặc nơi em sinh sống, trong đó có dùng dấu ngoặc đơn</a:t>
            </a:r>
            <a:endParaRPr kumimoji="0" lang="zh-CN" altLang="en-US" sz="32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endParaRPr>
          </a:p>
        </p:txBody>
      </p:sp>
      <p:sp>
        <p:nvSpPr>
          <p:cNvPr id="11" name="椭圆 6">
            <a:extLst>
              <a:ext uri="{FF2B5EF4-FFF2-40B4-BE49-F238E27FC236}">
                <a16:creationId xmlns:a16="http://schemas.microsoft.com/office/drawing/2014/main" xmlns=""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4</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3" name="Picture 2">
            <a:extLst>
              <a:ext uri="{FF2B5EF4-FFF2-40B4-BE49-F238E27FC236}">
                <a16:creationId xmlns:a16="http://schemas.microsoft.com/office/drawing/2014/main" xmlns="" id="{9838F9EB-C602-0BB2-8885-362FFE83DAAA}"/>
              </a:ext>
            </a:extLst>
          </p:cNvPr>
          <p:cNvPicPr>
            <a:picLocks noChangeAspect="1"/>
          </p:cNvPicPr>
          <p:nvPr/>
        </p:nvPicPr>
        <p:blipFill>
          <a:blip r:embed="rId2"/>
          <a:stretch>
            <a:fillRect/>
          </a:stretch>
        </p:blipFill>
        <p:spPr>
          <a:xfrm>
            <a:off x="709612" y="2105024"/>
            <a:ext cx="11339358" cy="3743325"/>
          </a:xfrm>
          <a:prstGeom prst="rect">
            <a:avLst/>
          </a:prstGeom>
        </p:spPr>
      </p:pic>
    </p:spTree>
    <p:extLst>
      <p:ext uri="{BB962C8B-B14F-4D97-AF65-F5344CB8AC3E}">
        <p14:creationId xmlns:p14="http://schemas.microsoft.com/office/powerpoint/2010/main" val="1153639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D28E56A1-DBE0-254E-E206-BAAFE64966B6}"/>
              </a:ext>
            </a:extLst>
          </p:cNvPr>
          <p:cNvGrpSpPr/>
          <p:nvPr/>
        </p:nvGrpSpPr>
        <p:grpSpPr>
          <a:xfrm>
            <a:off x="3905249" y="1068704"/>
            <a:ext cx="7458075" cy="1645921"/>
            <a:chOff x="761999" y="5053760"/>
            <a:chExt cx="11187113" cy="4957631"/>
          </a:xfrm>
        </p:grpSpPr>
        <p:sp>
          <p:nvSpPr>
            <p:cNvPr id="5" name="Oval Callout 3">
              <a:extLst>
                <a:ext uri="{FF2B5EF4-FFF2-40B4-BE49-F238E27FC236}">
                  <a16:creationId xmlns:a16="http://schemas.microsoft.com/office/drawing/2014/main" xmlns="" id="{AFF1CB44-2967-DC02-9AE5-59170A1E9F4D}"/>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x-none" sz="1200">
                <a:solidFill>
                  <a:prstClr val="white"/>
                </a:solidFill>
                <a:latin typeface="Calibri"/>
              </a:endParaRPr>
            </a:p>
          </p:txBody>
        </p:sp>
        <p:sp>
          <p:nvSpPr>
            <p:cNvPr id="6" name="TextBox 5">
              <a:extLst>
                <a:ext uri="{FF2B5EF4-FFF2-40B4-BE49-F238E27FC236}">
                  <a16:creationId xmlns:a16="http://schemas.microsoft.com/office/drawing/2014/main" xmlns="" id="{0AC4929A-3D2E-3064-F5AF-2EA0DE9DD71A}"/>
                </a:ext>
              </a:extLst>
            </p:cNvPr>
            <p:cNvSpPr txBox="1"/>
            <p:nvPr/>
          </p:nvSpPr>
          <p:spPr>
            <a:xfrm>
              <a:off x="876301" y="5053760"/>
              <a:ext cx="10944224" cy="1985159"/>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Câu nào trong bài có sử dụng dấu ngoặc đơn?</a:t>
              </a:r>
              <a:endParaRPr lang="vi-VN" sz="4000" dirty="0">
                <a:solidFill>
                  <a:srgbClr val="000000"/>
                </a:solidFill>
                <a:latin typeface="Cambria" panose="02040503050406030204" pitchFamily="18" charset="0"/>
              </a:endParaRPr>
            </a:p>
          </p:txBody>
        </p:sp>
      </p:grpSp>
      <p:sp>
        <p:nvSpPr>
          <p:cNvPr id="7" name="Freeform 2">
            <a:extLst>
              <a:ext uri="{FF2B5EF4-FFF2-40B4-BE49-F238E27FC236}">
                <a16:creationId xmlns:a16="http://schemas.microsoft.com/office/drawing/2014/main" xmlns="" id="{B39350AE-D212-E27F-6036-CD61B8B93102}"/>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8" name="Group 7">
            <a:extLst>
              <a:ext uri="{FF2B5EF4-FFF2-40B4-BE49-F238E27FC236}">
                <a16:creationId xmlns:a16="http://schemas.microsoft.com/office/drawing/2014/main" xmlns="" id="{6099F624-47B9-BBC4-B288-AE80A81773FE}"/>
              </a:ext>
            </a:extLst>
          </p:cNvPr>
          <p:cNvGrpSpPr/>
          <p:nvPr/>
        </p:nvGrpSpPr>
        <p:grpSpPr>
          <a:xfrm>
            <a:off x="4438649" y="3145154"/>
            <a:ext cx="7458075" cy="1645921"/>
            <a:chOff x="761999" y="5053760"/>
            <a:chExt cx="11187113" cy="4957631"/>
          </a:xfrm>
        </p:grpSpPr>
        <p:sp>
          <p:nvSpPr>
            <p:cNvPr id="9" name="Oval Callout 3">
              <a:extLst>
                <a:ext uri="{FF2B5EF4-FFF2-40B4-BE49-F238E27FC236}">
                  <a16:creationId xmlns:a16="http://schemas.microsoft.com/office/drawing/2014/main" xmlns="" id="{97CB1990-DEB9-04D9-5A37-9988C1904686}"/>
                </a:ext>
              </a:extLst>
            </p:cNvPr>
            <p:cNvSpPr/>
            <p:nvPr/>
          </p:nvSpPr>
          <p:spPr>
            <a:xfrm>
              <a:off x="761999" y="5065190"/>
              <a:ext cx="11187113" cy="4946201"/>
            </a:xfrm>
            <a:prstGeom prst="wedgeRoundRectCallout">
              <a:avLst>
                <a:gd name="adj1" fmla="val -59531"/>
                <a:gd name="adj2" fmla="val -25354"/>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x-none" sz="1200">
                <a:solidFill>
                  <a:prstClr val="white"/>
                </a:solidFill>
                <a:latin typeface="Calibri"/>
              </a:endParaRPr>
            </a:p>
          </p:txBody>
        </p:sp>
        <p:sp>
          <p:nvSpPr>
            <p:cNvPr id="10" name="TextBox 9">
              <a:extLst>
                <a:ext uri="{FF2B5EF4-FFF2-40B4-BE49-F238E27FC236}">
                  <a16:creationId xmlns:a16="http://schemas.microsoft.com/office/drawing/2014/main" xmlns="" id="{AE1A8275-EA08-FF5A-CFEA-0FF6EC21F456}"/>
                </a:ext>
              </a:extLst>
            </p:cNvPr>
            <p:cNvSpPr txBox="1"/>
            <p:nvPr/>
          </p:nvSpPr>
          <p:spPr>
            <a:xfrm>
              <a:off x="876301" y="5053760"/>
              <a:ext cx="10944224" cy="3986292"/>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Dấu ngoặc đơn trong câu đó được dùng để làm gì? </a:t>
              </a:r>
              <a:endParaRPr lang="vi-VN" sz="4000" dirty="0">
                <a:solidFill>
                  <a:srgbClr val="000000"/>
                </a:solidFill>
                <a:latin typeface="Cambria" panose="02040503050406030204" pitchFamily="18" charset="0"/>
              </a:endParaRPr>
            </a:p>
          </p:txBody>
        </p:sp>
      </p:grpSp>
    </p:spTree>
    <p:extLst>
      <p:ext uri="{BB962C8B-B14F-4D97-AF65-F5344CB8AC3E}">
        <p14:creationId xmlns:p14="http://schemas.microsoft.com/office/powerpoint/2010/main" val="30819397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xmlns=""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xmlns=""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xmlns=""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xmlns=""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2" name="Picture 1">
            <a:extLst>
              <a:ext uri="{FF2B5EF4-FFF2-40B4-BE49-F238E27FC236}">
                <a16:creationId xmlns:a16="http://schemas.microsoft.com/office/drawing/2014/main" xmlns="" id="{A7B3B739-331C-E488-D046-E008504E5B9A}"/>
              </a:ext>
            </a:extLst>
          </p:cNvPr>
          <p:cNvPicPr>
            <a:picLocks noChangeAspect="1"/>
          </p:cNvPicPr>
          <p:nvPr/>
        </p:nvPicPr>
        <p:blipFill>
          <a:blip r:embed="rId4"/>
          <a:stretch>
            <a:fillRect/>
          </a:stretch>
        </p:blipFill>
        <p:spPr>
          <a:xfrm>
            <a:off x="4267200" y="1984040"/>
            <a:ext cx="7083145" cy="2217103"/>
          </a:xfrm>
          <a:prstGeom prst="rect">
            <a:avLst/>
          </a:prstGeom>
        </p:spPr>
      </p:pic>
    </p:spTree>
    <p:extLst>
      <p:ext uri="{BB962C8B-B14F-4D97-AF65-F5344CB8AC3E}">
        <p14:creationId xmlns:p14="http://schemas.microsoft.com/office/powerpoint/2010/main" val="17953154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2CE2169-C9D5-6031-E310-A608D28B72D8}"/>
              </a:ext>
            </a:extLst>
          </p:cNvPr>
          <p:cNvPicPr>
            <a:picLocks noChangeAspect="1"/>
          </p:cNvPicPr>
          <p:nvPr/>
        </p:nvPicPr>
        <p:blipFill>
          <a:blip r:embed="rId2"/>
          <a:stretch>
            <a:fillRect/>
          </a:stretch>
        </p:blipFill>
        <p:spPr>
          <a:xfrm>
            <a:off x="1956464" y="4088949"/>
            <a:ext cx="8126672" cy="2609314"/>
          </a:xfrm>
          <a:prstGeom prst="rect">
            <a:avLst/>
          </a:prstGeom>
        </p:spPr>
      </p:pic>
      <p:pic>
        <p:nvPicPr>
          <p:cNvPr id="4" name="Picture 3">
            <a:extLst>
              <a:ext uri="{FF2B5EF4-FFF2-40B4-BE49-F238E27FC236}">
                <a16:creationId xmlns:a16="http://schemas.microsoft.com/office/drawing/2014/main" xmlns="" id="{EABE745C-9971-054E-179B-5C87CD9F982E}"/>
              </a:ext>
            </a:extLst>
          </p:cNvPr>
          <p:cNvPicPr>
            <a:picLocks noChangeAspect="1"/>
          </p:cNvPicPr>
          <p:nvPr/>
        </p:nvPicPr>
        <p:blipFill>
          <a:blip r:embed="rId3"/>
          <a:stretch>
            <a:fillRect/>
          </a:stretch>
        </p:blipFill>
        <p:spPr>
          <a:xfrm>
            <a:off x="1443575" y="2178084"/>
            <a:ext cx="9571550" cy="2139881"/>
          </a:xfrm>
          <a:prstGeom prst="rect">
            <a:avLst/>
          </a:prstGeom>
        </p:spPr>
      </p:pic>
    </p:spTree>
    <p:extLst>
      <p:ext uri="{BB962C8B-B14F-4D97-AF65-F5344CB8AC3E}">
        <p14:creationId xmlns:p14="http://schemas.microsoft.com/office/powerpoint/2010/main" val="1998645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D5BC6EBB-4758-03AC-9008-306B97F825F2}"/>
              </a:ext>
            </a:extLst>
          </p:cNvPr>
          <p:cNvGrpSpPr/>
          <p:nvPr/>
        </p:nvGrpSpPr>
        <p:grpSpPr>
          <a:xfrm>
            <a:off x="195532" y="128438"/>
            <a:ext cx="10903789" cy="3160220"/>
            <a:chOff x="146649" y="96328"/>
            <a:chExt cx="8177842" cy="2370165"/>
          </a:xfrm>
        </p:grpSpPr>
        <p:sp>
          <p:nvSpPr>
            <p:cNvPr id="3" name="Speech Bubble: Rectangle with Corners Rounded 2">
              <a:extLst>
                <a:ext uri="{FF2B5EF4-FFF2-40B4-BE49-F238E27FC236}">
                  <a16:creationId xmlns:a16="http://schemas.microsoft.com/office/drawing/2014/main" xmlns="" id="{1D5CE936-16A4-F5F6-C22D-DE7B1347F21D}"/>
                </a:ext>
              </a:extLst>
            </p:cNvPr>
            <p:cNvSpPr/>
            <p:nvPr/>
          </p:nvSpPr>
          <p:spPr>
            <a:xfrm>
              <a:off x="146649" y="96328"/>
              <a:ext cx="8177842" cy="2370165"/>
            </a:xfrm>
            <a:prstGeom prst="wedgeRoundRectCallout">
              <a:avLst>
                <a:gd name="adj1" fmla="val 32117"/>
                <a:gd name="adj2" fmla="val 69137"/>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a:extLst>
                <a:ext uri="{FF2B5EF4-FFF2-40B4-BE49-F238E27FC236}">
                  <a16:creationId xmlns:a16="http://schemas.microsoft.com/office/drawing/2014/main" xmlns="" id="{96F74A9E-FD89-FEA2-EA64-31C8FBEAB3D1}"/>
                </a:ext>
              </a:extLst>
            </p:cNvPr>
            <p:cNvSpPr txBox="1"/>
            <p:nvPr/>
          </p:nvSpPr>
          <p:spPr>
            <a:xfrm>
              <a:off x="288503" y="375429"/>
              <a:ext cx="7821811" cy="1731243"/>
            </a:xfrm>
            <a:prstGeom prst="rect">
              <a:avLst/>
            </a:prstGeom>
            <a:noFill/>
          </p:spPr>
          <p:txBody>
            <a:bodyPr wrap="square" rtlCol="0">
              <a:spAutoFit/>
            </a:bodyPr>
            <a:lstStyle/>
            <a:p>
              <a:pPr algn="just" defTabSz="1219170">
                <a:buClr>
                  <a:srgbClr val="000000"/>
                </a:buClr>
              </a:pPr>
              <a:r>
                <a:rPr lang="en-US" sz="4800" b="1" dirty="0">
                  <a:effectLst/>
                  <a:latin typeface="Cambria" panose="02040503050406030204" pitchFamily="18" charset="0"/>
                  <a:ea typeface="Cambria" panose="02040503050406030204" pitchFamily="18" charset="0"/>
                </a:rPr>
                <a:t>Trong </a:t>
              </a:r>
              <a:r>
                <a:rPr lang="en-US" sz="4800" b="1" dirty="0" err="1">
                  <a:effectLst/>
                  <a:latin typeface="Cambria" panose="02040503050406030204" pitchFamily="18" charset="0"/>
                  <a:ea typeface="Cambria" panose="02040503050406030204" pitchFamily="18" charset="0"/>
                </a:rPr>
                <a:t>thời</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gian</a:t>
              </a:r>
              <a:r>
                <a:rPr lang="en-US" sz="4800" b="1" dirty="0">
                  <a:effectLst/>
                  <a:latin typeface="Cambria" panose="02040503050406030204" pitchFamily="18" charset="0"/>
                  <a:ea typeface="Cambria" panose="02040503050406030204" pitchFamily="18" charset="0"/>
                </a:rPr>
                <a:t> 1 </a:t>
              </a:r>
              <a:r>
                <a:rPr lang="en-US" sz="4800" b="1" dirty="0" err="1">
                  <a:effectLst/>
                  <a:latin typeface="Cambria" panose="02040503050406030204" pitchFamily="18" charset="0"/>
                  <a:ea typeface="Cambria" panose="02040503050406030204" pitchFamily="18" charset="0"/>
                </a:rPr>
                <a:t>phút</a:t>
              </a:r>
              <a:r>
                <a:rPr lang="en-US" sz="4800" b="1"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Viết</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sử</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dụng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ngoặc</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đơn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để</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đánh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phần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chú</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thích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endParaRPr lang="en-US" sz="80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5" name="Picture 4" descr="Happy Cute Little Kid Boy With Light Idea Stock Vector - Illustration of  back, kawaii: 177079903">
            <a:extLst>
              <a:ext uri="{FF2B5EF4-FFF2-40B4-BE49-F238E27FC236}">
                <a16:creationId xmlns:a16="http://schemas.microsoft.com/office/drawing/2014/main" xmlns="" id="{E2B7158B-5B26-19A0-3328-3FCD11B8100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9173748" y="3457575"/>
            <a:ext cx="2613523" cy="3400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xmlns="" id="{A6CBB402-5C3F-7890-0D39-9EE8C973337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3876675"/>
            <a:ext cx="3097658" cy="170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912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xmlns="" id="{A89924C9-F4C6-44B4-8E57-DA638095446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xmlns=""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xmlns=""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xmlns=""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xmlns="" id="{B9C28243-605A-40D1-8936-11AAC46E0B1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xmlns=""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xmlns=""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xmlns=""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xmlns=""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xmlns=""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2" name="Picture 1">
            <a:extLst>
              <a:ext uri="{FF2B5EF4-FFF2-40B4-BE49-F238E27FC236}">
                <a16:creationId xmlns:a16="http://schemas.microsoft.com/office/drawing/2014/main" xmlns="" id="{62224261-38B8-43FD-B13E-2DEBB722FB99}"/>
              </a:ext>
            </a:extLst>
          </p:cNvPr>
          <p:cNvPicPr>
            <a:picLocks noChangeAspect="1"/>
          </p:cNvPicPr>
          <p:nvPr/>
        </p:nvPicPr>
        <p:blipFill>
          <a:blip r:embed="rId15"/>
          <a:stretch>
            <a:fillRect/>
          </a:stretch>
        </p:blipFill>
        <p:spPr>
          <a:xfrm>
            <a:off x="1478266" y="2477141"/>
            <a:ext cx="9102117" cy="2780017"/>
          </a:xfrm>
          <a:prstGeom prst="rect">
            <a:avLst/>
          </a:prstGeom>
        </p:spPr>
      </p:pic>
    </p:spTree>
    <p:extLst>
      <p:ext uri="{BB962C8B-B14F-4D97-AF65-F5344CB8AC3E}">
        <p14:creationId xmlns:p14="http://schemas.microsoft.com/office/powerpoint/2010/main" val="90527233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6" name="audioblocks-happy-for-195-mix_ByPgQGuCO_NWM">
            <a:hlinkClick r:id="" action="ppaction://media"/>
            <a:extLst>
              <a:ext uri="{FF2B5EF4-FFF2-40B4-BE49-F238E27FC236}">
                <a16:creationId xmlns:a16="http://schemas.microsoft.com/office/drawing/2014/main" xmlns="" id="{C83C79FA-AE35-42B5-9DA9-E553E5260D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11200" y="5943600"/>
            <a:ext cx="609600" cy="609600"/>
          </a:xfrm>
          <a:prstGeom prst="rect">
            <a:avLst/>
          </a:prstGeom>
        </p:spPr>
      </p:pic>
      <p:pic>
        <p:nvPicPr>
          <p:cNvPr id="1026" name="Picture 2" descr="Cartoon Buttons Set Gamevector Illustration Stock Vector (Royalty Free)  1119396701">
            <a:hlinkClick r:id="rId6" action="ppaction://hlinksldjump"/>
            <a:extLst>
              <a:ext uri="{FF2B5EF4-FFF2-40B4-BE49-F238E27FC236}">
                <a16:creationId xmlns:a16="http://schemas.microsoft.com/office/drawing/2014/main" xmlns="" id="{37AA8DC7-0E40-4E65-B690-03B4F79506B5}"/>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67500" b="89643" l="2431" r="51042">
                        <a14:foregroundMark x1="14236" y1="78929" x2="37153" y2="78929"/>
                      </a14:backgroundRemoval>
                    </a14:imgEffect>
                  </a14:imgLayer>
                </a14:imgProps>
              </a:ext>
              <a:ext uri="{28A0092B-C50C-407E-A947-70E740481C1C}">
                <a14:useLocalDpi xmlns:a14="http://schemas.microsoft.com/office/drawing/2010/main" val="0"/>
              </a:ext>
            </a:extLst>
          </a:blip>
          <a:srcRect l="2083" t="65430" r="49306" b="7428"/>
          <a:stretch/>
        </p:blipFill>
        <p:spPr bwMode="auto">
          <a:xfrm>
            <a:off x="5410200" y="2590800"/>
            <a:ext cx="1676400" cy="9100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DF59FC18-E5F9-F429-EE2A-DCB6A1945DF2}"/>
              </a:ext>
            </a:extLst>
          </p:cNvPr>
          <p:cNvPicPr>
            <a:picLocks noChangeAspect="1"/>
          </p:cNvPicPr>
          <p:nvPr/>
        </p:nvPicPr>
        <p:blipFill>
          <a:blip r:embed="rId9"/>
          <a:stretch>
            <a:fillRect/>
          </a:stretch>
        </p:blipFill>
        <p:spPr>
          <a:xfrm>
            <a:off x="3650397" y="210191"/>
            <a:ext cx="5127180" cy="2780017"/>
          </a:xfrm>
          <a:prstGeom prst="rect">
            <a:avLst/>
          </a:prstGeom>
        </p:spPr>
      </p:pic>
    </p:spTree>
    <p:extLst>
      <p:ext uri="{BB962C8B-B14F-4D97-AF65-F5344CB8AC3E}">
        <p14:creationId xmlns:p14="http://schemas.microsoft.com/office/powerpoint/2010/main" val="38659946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134" fill="hold"/>
                                        <p:tgtEl>
                                          <p:spTgt spid="16"/>
                                        </p:tgtEl>
                                      </p:cBhvr>
                                    </p:cmd>
                                  </p:childTnLst>
                                </p:cTn>
                              </p:par>
                              <p:par>
                                <p:cTn id="7" presetID="26" presetClass="emph" presetSubtype="0" repeatCount="indefinite" fill="hold" nodeType="withEffect">
                                  <p:stCondLst>
                                    <p:cond delay="0"/>
                                  </p:stCondLst>
                                  <p:childTnLst>
                                    <p:animEffect transition="out" filter="fade">
                                      <p:cBhvr>
                                        <p:cTn id="8" dur="2000" tmFilter="0, 0; .2, .5; .8, .5; 1, 0"/>
                                        <p:tgtEl>
                                          <p:spTgt spid="1026"/>
                                        </p:tgtEl>
                                      </p:cBhvr>
                                    </p:animEffect>
                                    <p:animScale>
                                      <p:cBhvr>
                                        <p:cTn id="9" dur="100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ô giáo" descr="Cartoon Teacher Transparent | PNG All">
            <a:extLst>
              <a:ext uri="{FF2B5EF4-FFF2-40B4-BE49-F238E27FC236}">
                <a16:creationId xmlns:a16="http://schemas.microsoft.com/office/drawing/2014/main" xmlns="" id="{5117515D-7ECE-4475-9715-4614AC55C95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5370" y="2610997"/>
            <a:ext cx="367493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xmlns="" id="{3DD31C21-043A-4787-8B01-5DF5F905221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443" t="11111" r="21111" b="2223"/>
          <a:stretch/>
        </p:blipFill>
        <p:spPr>
          <a:xfrm>
            <a:off x="5797659" y="3746377"/>
            <a:ext cx="2194110" cy="2819400"/>
          </a:xfrm>
          <a:prstGeom prst="rect">
            <a:avLst/>
          </a:prstGeom>
        </p:spPr>
      </p:pic>
      <p:pic>
        <p:nvPicPr>
          <p:cNvPr id="2" name="2" descr="Cute Little Boy Standing with Bouquet of White Flowers Cartoon Vector  Illustration Stock Vector - Illustration of event, child: 151381853">
            <a:extLst>
              <a:ext uri="{FF2B5EF4-FFF2-40B4-BE49-F238E27FC236}">
                <a16:creationId xmlns:a16="http://schemas.microsoft.com/office/drawing/2014/main" xmlns="" id="{0EC900BC-A619-49A3-9C81-A0B328801DA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4625" y1="41250" x2="64625" y2="41250"/>
                        <a14:foregroundMark x1="64625" y1="41250" x2="61500" y2="38750"/>
                        <a14:foregroundMark x1="71125" y1="40750" x2="69500" y2="35500"/>
                      </a14:backgroundRemoval>
                    </a14:imgEffect>
                  </a14:imgLayer>
                </a14:imgProps>
              </a:ext>
              <a:ext uri="{28A0092B-C50C-407E-A947-70E740481C1C}">
                <a14:useLocalDpi xmlns:a14="http://schemas.microsoft.com/office/drawing/2010/main" val="0"/>
              </a:ext>
            </a:extLst>
          </a:blip>
          <a:srcRect l="24445" t="12222" r="21969" b="13333"/>
          <a:stretch/>
        </p:blipFill>
        <p:spPr bwMode="auto">
          <a:xfrm>
            <a:off x="4806105" y="3739719"/>
            <a:ext cx="202944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3" descr="Dankeschön - Illustrationen und Vektorgrafiken - iStock">
            <a:extLst>
              <a:ext uri="{FF2B5EF4-FFF2-40B4-BE49-F238E27FC236}">
                <a16:creationId xmlns:a16="http://schemas.microsoft.com/office/drawing/2014/main" xmlns="" id="{EA8A624F-D654-418A-8886-9199DA066EC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144" b="100000" l="1594" r="100000">
                        <a14:foregroundMark x1="14343" y1="70588" x2="16534" y2="68627"/>
                        <a14:foregroundMark x1="72311" y1="23856" x2="72311" y2="28758"/>
                        <a14:foregroundMark x1="60159" y1="26144" x2="60159" y2="26144"/>
                        <a14:foregroundMark x1="60159" y1="26144" x2="63147" y2="30719"/>
                        <a14:foregroundMark x1="84661" y1="26961" x2="80279" y2="33497"/>
                        <a14:foregroundMark x1="95020" y1="30065" x2="87251" y2="39216"/>
                      </a14:backgroundRemoval>
                    </a14:imgEffect>
                  </a14:imgLayer>
                </a14:imgProps>
              </a:ext>
              <a:ext uri="{28A0092B-C50C-407E-A947-70E740481C1C}">
                <a14:useLocalDpi xmlns:a14="http://schemas.microsoft.com/office/drawing/2010/main" val="0"/>
              </a:ext>
            </a:extLst>
          </a:blip>
          <a:srcRect/>
          <a:stretch>
            <a:fillRect/>
          </a:stretch>
        </p:blipFill>
        <p:spPr bwMode="auto">
          <a:xfrm>
            <a:off x="3406549" y="3918789"/>
            <a:ext cx="2165760" cy="26403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Slide 3" descr="Flower Icon Symbol - Free image on Pixabay">
            <a:hlinkClick r:id="rId12" action="ppaction://hlinksldjump"/>
            <a:extLst>
              <a:ext uri="{FF2B5EF4-FFF2-40B4-BE49-F238E27FC236}">
                <a16:creationId xmlns:a16="http://schemas.microsoft.com/office/drawing/2014/main" xmlns="" id="{0DEB7EF6-D4BA-4762-A50F-92565DA1898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89549" y="1919332"/>
            <a:ext cx="982605" cy="977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Slide 4" descr="Flower Icon | Small &amp;amp; Flat Iconset | paomedia">
            <a:hlinkClick r:id="rId14" action="ppaction://hlinksldjump"/>
            <a:extLst>
              <a:ext uri="{FF2B5EF4-FFF2-40B4-BE49-F238E27FC236}">
                <a16:creationId xmlns:a16="http://schemas.microsoft.com/office/drawing/2014/main" xmlns="" id="{64E5D636-F85B-4C50-868D-A2E056A5388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34517" y="1994624"/>
            <a:ext cx="841839" cy="841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Slide 5" descr="Download Unlike Other Icon Packs That Have Merely Hundreds Of - Flower Icon  Color Png - Full Size PNG Image - PNGkit">
            <a:hlinkClick r:id="rId16" action="ppaction://hlinksldjump"/>
            <a:extLst>
              <a:ext uri="{FF2B5EF4-FFF2-40B4-BE49-F238E27FC236}">
                <a16:creationId xmlns:a16="http://schemas.microsoft.com/office/drawing/2014/main" xmlns="" id="{4D210495-F354-4762-B03D-61246447951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55370" y="1994624"/>
            <a:ext cx="885490" cy="841839"/>
          </a:xfrm>
          <a:prstGeom prst="rect">
            <a:avLst/>
          </a:prstGeom>
          <a:noFill/>
          <a:extLst>
            <a:ext uri="{909E8E84-426E-40DD-AFC4-6F175D3DCCD1}">
              <a14:hiddenFill xmlns:a14="http://schemas.microsoft.com/office/drawing/2010/main">
                <a:solidFill>
                  <a:srgbClr val="FFFFFF"/>
                </a:solidFill>
              </a14:hiddenFill>
            </a:ext>
          </a:extLst>
        </p:spPr>
      </p:pic>
      <p:pic>
        <p:nvPicPr>
          <p:cNvPr id="5" name="teenage-girls-saying-hello_zyjXrHNd_NWM">
            <a:hlinkClick r:id="" action="ppaction://media"/>
            <a:extLst>
              <a:ext uri="{FF2B5EF4-FFF2-40B4-BE49-F238E27FC236}">
                <a16:creationId xmlns:a16="http://schemas.microsoft.com/office/drawing/2014/main" xmlns="" id="{80782B29-9A6E-4E66-85BB-9F17FC6AAEED}"/>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752498" y="2002173"/>
            <a:ext cx="609600" cy="609600"/>
          </a:xfrm>
          <a:prstGeom prst="rect">
            <a:avLst/>
          </a:prstGeom>
        </p:spPr>
      </p:pic>
      <p:pic>
        <p:nvPicPr>
          <p:cNvPr id="6" name="children-shouting-hey_zynMrH4O_NWM">
            <a:hlinkClick r:id="" action="ppaction://media"/>
            <a:extLst>
              <a:ext uri="{FF2B5EF4-FFF2-40B4-BE49-F238E27FC236}">
                <a16:creationId xmlns:a16="http://schemas.microsoft.com/office/drawing/2014/main" xmlns="" id="{77FC8024-51AC-411D-A8C7-A0044A338B4D}"/>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990294" y="5450705"/>
            <a:ext cx="609600" cy="609600"/>
          </a:xfrm>
          <a:prstGeom prst="rect">
            <a:avLst/>
          </a:prstGeom>
        </p:spPr>
      </p:pic>
      <p:sp>
        <p:nvSpPr>
          <p:cNvPr id="16" name="Arrow: Left 15">
            <a:hlinkClick r:id="rId19" action="ppaction://hlinksldjump"/>
            <a:extLst>
              <a:ext uri="{FF2B5EF4-FFF2-40B4-BE49-F238E27FC236}">
                <a16:creationId xmlns:a16="http://schemas.microsoft.com/office/drawing/2014/main" xmlns="" id="{FFCE4A8A-D9B0-47F1-8D2B-B3FC70E4B3C0}"/>
              </a:ext>
            </a:extLst>
          </p:cNvPr>
          <p:cNvSpPr/>
          <p:nvPr/>
        </p:nvSpPr>
        <p:spPr>
          <a:xfrm rot="10800000">
            <a:off x="10750130" y="6060305"/>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4273703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4"/>
                                        </p:tgtEl>
                                        <p:attrNameLst>
                                          <p:attrName>r</p:attrName>
                                        </p:attrNameLst>
                                      </p:cBhvr>
                                    </p:animRot>
                                    <p:animRot by="-240000">
                                      <p:cBhvr>
                                        <p:cTn id="7" dur="200" fill="hold">
                                          <p:stCondLst>
                                            <p:cond delay="200"/>
                                          </p:stCondLst>
                                        </p:cTn>
                                        <p:tgtEl>
                                          <p:spTgt spid="1044"/>
                                        </p:tgtEl>
                                        <p:attrNameLst>
                                          <p:attrName>r</p:attrName>
                                        </p:attrNameLst>
                                      </p:cBhvr>
                                    </p:animRot>
                                    <p:animRot by="240000">
                                      <p:cBhvr>
                                        <p:cTn id="8" dur="200" fill="hold">
                                          <p:stCondLst>
                                            <p:cond delay="400"/>
                                          </p:stCondLst>
                                        </p:cTn>
                                        <p:tgtEl>
                                          <p:spTgt spid="1044"/>
                                        </p:tgtEl>
                                        <p:attrNameLst>
                                          <p:attrName>r</p:attrName>
                                        </p:attrNameLst>
                                      </p:cBhvr>
                                    </p:animRot>
                                    <p:animRot by="-240000">
                                      <p:cBhvr>
                                        <p:cTn id="9" dur="200" fill="hold">
                                          <p:stCondLst>
                                            <p:cond delay="600"/>
                                          </p:stCondLst>
                                        </p:cTn>
                                        <p:tgtEl>
                                          <p:spTgt spid="1044"/>
                                        </p:tgtEl>
                                        <p:attrNameLst>
                                          <p:attrName>r</p:attrName>
                                        </p:attrNameLst>
                                      </p:cBhvr>
                                    </p:animRot>
                                    <p:animRot by="120000">
                                      <p:cBhvr>
                                        <p:cTn id="10" dur="200" fill="hold">
                                          <p:stCondLst>
                                            <p:cond delay="800"/>
                                          </p:stCondLst>
                                        </p:cTn>
                                        <p:tgtEl>
                                          <p:spTgt spid="104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0"/>
                                        </p:tgtEl>
                                        <p:attrNameLst>
                                          <p:attrName>r</p:attrName>
                                        </p:attrNameLst>
                                      </p:cBhvr>
                                    </p:animRot>
                                    <p:animRot by="-240000">
                                      <p:cBhvr>
                                        <p:cTn id="13" dur="200" fill="hold">
                                          <p:stCondLst>
                                            <p:cond delay="200"/>
                                          </p:stCondLst>
                                        </p:cTn>
                                        <p:tgtEl>
                                          <p:spTgt spid="2050"/>
                                        </p:tgtEl>
                                        <p:attrNameLst>
                                          <p:attrName>r</p:attrName>
                                        </p:attrNameLst>
                                      </p:cBhvr>
                                    </p:animRot>
                                    <p:animRot by="240000">
                                      <p:cBhvr>
                                        <p:cTn id="14" dur="200" fill="hold">
                                          <p:stCondLst>
                                            <p:cond delay="400"/>
                                          </p:stCondLst>
                                        </p:cTn>
                                        <p:tgtEl>
                                          <p:spTgt spid="2050"/>
                                        </p:tgtEl>
                                        <p:attrNameLst>
                                          <p:attrName>r</p:attrName>
                                        </p:attrNameLst>
                                      </p:cBhvr>
                                    </p:animRot>
                                    <p:animRot by="-240000">
                                      <p:cBhvr>
                                        <p:cTn id="15" dur="200" fill="hold">
                                          <p:stCondLst>
                                            <p:cond delay="600"/>
                                          </p:stCondLst>
                                        </p:cTn>
                                        <p:tgtEl>
                                          <p:spTgt spid="2050"/>
                                        </p:tgtEl>
                                        <p:attrNameLst>
                                          <p:attrName>r</p:attrName>
                                        </p:attrNameLst>
                                      </p:cBhvr>
                                    </p:animRot>
                                    <p:animRot by="120000">
                                      <p:cBhvr>
                                        <p:cTn id="16" dur="200" fill="hold">
                                          <p:stCondLst>
                                            <p:cond delay="800"/>
                                          </p:stCondLst>
                                        </p:cTn>
                                        <p:tgtEl>
                                          <p:spTgt spid="205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2"/>
                                        </p:tgtEl>
                                        <p:attrNameLst>
                                          <p:attrName>r</p:attrName>
                                        </p:attrNameLst>
                                      </p:cBhvr>
                                    </p:animRot>
                                    <p:animRot by="-240000">
                                      <p:cBhvr>
                                        <p:cTn id="19" dur="200" fill="hold">
                                          <p:stCondLst>
                                            <p:cond delay="200"/>
                                          </p:stCondLst>
                                        </p:cTn>
                                        <p:tgtEl>
                                          <p:spTgt spid="2052"/>
                                        </p:tgtEl>
                                        <p:attrNameLst>
                                          <p:attrName>r</p:attrName>
                                        </p:attrNameLst>
                                      </p:cBhvr>
                                    </p:animRot>
                                    <p:animRot by="240000">
                                      <p:cBhvr>
                                        <p:cTn id="20" dur="200" fill="hold">
                                          <p:stCondLst>
                                            <p:cond delay="400"/>
                                          </p:stCondLst>
                                        </p:cTn>
                                        <p:tgtEl>
                                          <p:spTgt spid="2052"/>
                                        </p:tgtEl>
                                        <p:attrNameLst>
                                          <p:attrName>r</p:attrName>
                                        </p:attrNameLst>
                                      </p:cBhvr>
                                    </p:animRot>
                                    <p:animRot by="-240000">
                                      <p:cBhvr>
                                        <p:cTn id="21" dur="200" fill="hold">
                                          <p:stCondLst>
                                            <p:cond delay="600"/>
                                          </p:stCondLst>
                                        </p:cTn>
                                        <p:tgtEl>
                                          <p:spTgt spid="2052"/>
                                        </p:tgtEl>
                                        <p:attrNameLst>
                                          <p:attrName>r</p:attrName>
                                        </p:attrNameLst>
                                      </p:cBhvr>
                                    </p:animRot>
                                    <p:animRot by="120000">
                                      <p:cBhvr>
                                        <p:cTn id="22" dur="200" fill="hold">
                                          <p:stCondLst>
                                            <p:cond delay="800"/>
                                          </p:stCondLst>
                                        </p:cTn>
                                        <p:tgtEl>
                                          <p:spTgt spid="2052"/>
                                        </p:tgtEl>
                                        <p:attrNameLst>
                                          <p:attrName>r</p:attrName>
                                        </p:attrNameLst>
                                      </p:cBhvr>
                                    </p:animRot>
                                  </p:childTnLst>
                                </p:cTn>
                              </p:par>
                            </p:childTnLst>
                          </p:cTn>
                        </p:par>
                        <p:par>
                          <p:cTn id="23" fill="hold">
                            <p:stCondLst>
                              <p:cond delay="1000"/>
                            </p:stCondLst>
                            <p:childTnLst>
                              <p:par>
                                <p:cTn id="24" presetID="1" presetClass="mediacall" presetSubtype="0" fill="hold" nodeType="afterEffect">
                                  <p:stCondLst>
                                    <p:cond delay="0"/>
                                  </p:stCondLst>
                                  <p:childTnLst>
                                    <p:cmd type="call" cmd="playFrom(0.0)">
                                      <p:cBhvr>
                                        <p:cTn id="25" dur="2298" fill="hold"/>
                                        <p:tgtEl>
                                          <p:spTgt spid="5"/>
                                        </p:tgtEl>
                                      </p:cBhvr>
                                    </p:cmd>
                                  </p:childTnLst>
                                </p:cTn>
                              </p:par>
                              <p:par>
                                <p:cTn id="26" presetID="1" presetClass="mediacall" presetSubtype="0" fill="hold" nodeType="withEffect">
                                  <p:stCondLst>
                                    <p:cond delay="0"/>
                                  </p:stCondLst>
                                  <p:childTnLst>
                                    <p:cmd type="call" cmd="playFrom(0.0)">
                                      <p:cBhvr>
                                        <p:cTn id="27" dur="19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44"/>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afterEffect">
                                  <p:stCondLst>
                                    <p:cond delay="0"/>
                                  </p:stCondLst>
                                  <p:childTnLst>
                                    <p:set>
                                      <p:cBhvr>
                                        <p:cTn id="32" dur="1" fill="hold">
                                          <p:stCondLst>
                                            <p:cond delay="0"/>
                                          </p:stCondLst>
                                        </p:cTn>
                                        <p:tgtEl>
                                          <p:spTgt spid="1044"/>
                                        </p:tgtEl>
                                        <p:attrNameLst>
                                          <p:attrName>style.visibility</p:attrName>
                                        </p:attrNameLst>
                                      </p:cBhvr>
                                      <p:to>
                                        <p:strVal val="hidden"/>
                                      </p:to>
                                    </p:set>
                                  </p:childTnLst>
                                </p:cTn>
                              </p:par>
                            </p:childTnLst>
                          </p:cTn>
                        </p:par>
                        <p:par>
                          <p:cTn id="33" fill="hold">
                            <p:stCondLst>
                              <p:cond delay="0"/>
                            </p:stCondLst>
                            <p:childTnLst>
                              <p:par>
                                <p:cTn id="34" presetID="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500" fill="hold"/>
                                        <p:tgtEl>
                                          <p:spTgt spid="4"/>
                                        </p:tgtEl>
                                        <p:attrNameLst>
                                          <p:attrName>ppt_x</p:attrName>
                                        </p:attrNameLst>
                                      </p:cBhvr>
                                      <p:tavLst>
                                        <p:tav tm="0">
                                          <p:val>
                                            <p:strVal val="0-#ppt_w/2"/>
                                          </p:val>
                                        </p:tav>
                                        <p:tav tm="100000">
                                          <p:val>
                                            <p:strVal val="#ppt_x"/>
                                          </p:val>
                                        </p:tav>
                                      </p:tavLst>
                                    </p:anim>
                                    <p:anim calcmode="lin" valueType="num">
                                      <p:cBhvr additive="base">
                                        <p:cTn id="37"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38" restart="whenNotActive" fill="hold" evtFilter="cancelBubble" nodeType="interactiveSeq">
                <p:stCondLst>
                  <p:cond evt="onClick" delay="0">
                    <p:tgtEl>
                      <p:spTgt spid="2050"/>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afterEffect">
                                  <p:stCondLst>
                                    <p:cond delay="0"/>
                                  </p:stCondLst>
                                  <p:childTnLst>
                                    <p:set>
                                      <p:cBhvr>
                                        <p:cTn id="42" dur="1" fill="hold">
                                          <p:stCondLst>
                                            <p:cond delay="0"/>
                                          </p:stCondLst>
                                        </p:cTn>
                                        <p:tgtEl>
                                          <p:spTgt spid="2050"/>
                                        </p:tgtEl>
                                        <p:attrNameLst>
                                          <p:attrName>style.visibility</p:attrName>
                                        </p:attrNameLst>
                                      </p:cBhvr>
                                      <p:to>
                                        <p:strVal val="hidden"/>
                                      </p:to>
                                    </p:set>
                                  </p:childTnLst>
                                </p:cTn>
                              </p:par>
                            </p:childTnLst>
                          </p:cTn>
                        </p:par>
                        <p:par>
                          <p:cTn id="43" fill="hold">
                            <p:stCondLst>
                              <p:cond delay="0"/>
                            </p:stCondLst>
                            <p:childTnLst>
                              <p:par>
                                <p:cTn id="44" presetID="2" presetClass="entr" presetSubtype="8"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1500" fill="hold"/>
                                        <p:tgtEl>
                                          <p:spTgt spid="2"/>
                                        </p:tgtEl>
                                        <p:attrNameLst>
                                          <p:attrName>ppt_x</p:attrName>
                                        </p:attrNameLst>
                                      </p:cBhvr>
                                      <p:tavLst>
                                        <p:tav tm="0">
                                          <p:val>
                                            <p:strVal val="0-#ppt_w/2"/>
                                          </p:val>
                                        </p:tav>
                                        <p:tav tm="100000">
                                          <p:val>
                                            <p:strVal val="#ppt_x"/>
                                          </p:val>
                                        </p:tav>
                                      </p:tavLst>
                                    </p:anim>
                                    <p:anim calcmode="lin" valueType="num">
                                      <p:cBhvr additive="base">
                                        <p:cTn id="47"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0"/>
                  </p:tgtEl>
                </p:cond>
              </p:nextCondLst>
            </p:seq>
            <p:seq concurrent="1" nextAc="seek">
              <p:cTn id="48" restart="whenNotActive" fill="hold" evtFilter="cancelBubble" nodeType="interactiveSeq">
                <p:stCondLst>
                  <p:cond evt="onClick" delay="0">
                    <p:tgtEl>
                      <p:spTgt spid="2052"/>
                    </p:tgtEl>
                  </p:cond>
                </p:stCondLst>
                <p:endSync evt="end" delay="0">
                  <p:rtn val="all"/>
                </p:endSync>
                <p:childTnLst>
                  <p:par>
                    <p:cTn id="49" fill="hold">
                      <p:stCondLst>
                        <p:cond delay="0"/>
                      </p:stCondLst>
                      <p:childTnLst>
                        <p:par>
                          <p:cTn id="50" fill="hold">
                            <p:stCondLst>
                              <p:cond delay="0"/>
                            </p:stCondLst>
                            <p:childTnLst>
                              <p:par>
                                <p:cTn id="51" presetID="1" presetClass="exit" presetSubtype="0" fill="hold" nodeType="afterEffect">
                                  <p:stCondLst>
                                    <p:cond delay="0"/>
                                  </p:stCondLst>
                                  <p:childTnLst>
                                    <p:set>
                                      <p:cBhvr>
                                        <p:cTn id="52" dur="1" fill="hold">
                                          <p:stCondLst>
                                            <p:cond delay="0"/>
                                          </p:stCondLst>
                                        </p:cTn>
                                        <p:tgtEl>
                                          <p:spTgt spid="2052"/>
                                        </p:tgtEl>
                                        <p:attrNameLst>
                                          <p:attrName>style.visibility</p:attrName>
                                        </p:attrNameLst>
                                      </p:cBhvr>
                                      <p:to>
                                        <p:strVal val="hidden"/>
                                      </p:to>
                                    </p:set>
                                  </p:childTnLst>
                                </p:cTn>
                              </p:par>
                            </p:childTnLst>
                          </p:cTn>
                        </p:par>
                        <p:par>
                          <p:cTn id="53" fill="hold">
                            <p:stCondLst>
                              <p:cond delay="0"/>
                            </p:stCondLst>
                            <p:childTnLst>
                              <p:par>
                                <p:cTn id="54" presetID="2" presetClass="entr" presetSubtype="8" fill="hold" nodeType="afterEffect">
                                  <p:stCondLst>
                                    <p:cond delay="0"/>
                                  </p:stCondLst>
                                  <p:childTnLst>
                                    <p:set>
                                      <p:cBhvr>
                                        <p:cTn id="55" dur="1" fill="hold">
                                          <p:stCondLst>
                                            <p:cond delay="0"/>
                                          </p:stCondLst>
                                        </p:cTn>
                                        <p:tgtEl>
                                          <p:spTgt spid="1030"/>
                                        </p:tgtEl>
                                        <p:attrNameLst>
                                          <p:attrName>style.visibility</p:attrName>
                                        </p:attrNameLst>
                                      </p:cBhvr>
                                      <p:to>
                                        <p:strVal val="visible"/>
                                      </p:to>
                                    </p:set>
                                    <p:anim calcmode="lin" valueType="num">
                                      <p:cBhvr additive="base">
                                        <p:cTn id="56" dur="1500" fill="hold"/>
                                        <p:tgtEl>
                                          <p:spTgt spid="1030"/>
                                        </p:tgtEl>
                                        <p:attrNameLst>
                                          <p:attrName>ppt_x</p:attrName>
                                        </p:attrNameLst>
                                      </p:cBhvr>
                                      <p:tavLst>
                                        <p:tav tm="0">
                                          <p:val>
                                            <p:strVal val="0-#ppt_w/2"/>
                                          </p:val>
                                        </p:tav>
                                        <p:tav tm="100000">
                                          <p:val>
                                            <p:strVal val="#ppt_x"/>
                                          </p:val>
                                        </p:tav>
                                      </p:tavLst>
                                    </p:anim>
                                    <p:anim calcmode="lin" valueType="num">
                                      <p:cBhvr additive="base">
                                        <p:cTn id="57" dur="1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2"/>
                  </p:tgtEl>
                </p:cond>
              </p:nextCondLst>
            </p:seq>
            <p:audio>
              <p:cMediaNode vol="80000">
                <p:cTn id="58" fill="hold" display="0">
                  <p:stCondLst>
                    <p:cond delay="indefinite"/>
                  </p:stCondLst>
                  <p:endCondLst>
                    <p:cond evt="onStopAudio" delay="0">
                      <p:tgtEl>
                        <p:sldTgt/>
                      </p:tgtEl>
                    </p:cond>
                  </p:endCondLst>
                </p:cTn>
                <p:tgtEl>
                  <p:spTgt spid="5"/>
                </p:tgtEl>
              </p:cMediaNode>
            </p:audio>
            <p:audio>
              <p:cMediaNode vol="80000">
                <p:cTn id="59"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3" name="Cô giáo" descr="Cartoon Teacher Transparent | PNG All">
            <a:extLst>
              <a:ext uri="{FF2B5EF4-FFF2-40B4-BE49-F238E27FC236}">
                <a16:creationId xmlns:a16="http://schemas.microsoft.com/office/drawing/2014/main" xmlns="" id="{6557AC80-CB15-4B3A-8C04-97BCD1BF4B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Ô hỏi">
            <a:extLst>
              <a:ext uri="{FF2B5EF4-FFF2-40B4-BE49-F238E27FC236}">
                <a16:creationId xmlns:a16="http://schemas.microsoft.com/office/drawing/2014/main" xmlns="" id="{E3A2E041-8E77-4897-ACF6-F9171479DE81}"/>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9" name="Đúng">
            <a:extLst>
              <a:ext uri="{FF2B5EF4-FFF2-40B4-BE49-F238E27FC236}">
                <a16:creationId xmlns:a16="http://schemas.microsoft.com/office/drawing/2014/main" xmlns="" id="{BA211925-2CE4-4A07-B718-DEFE7F8EBAA2}"/>
              </a:ext>
            </a:extLst>
          </p:cNvPr>
          <p:cNvSpPr/>
          <p:nvPr/>
        </p:nvSpPr>
        <p:spPr>
          <a:xfrm>
            <a:off x="2418734" y="2281085"/>
            <a:ext cx="7167717" cy="194785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độc lập khi lời dẫn trực tiếp chỉ là một cụm từ.</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0" name="Picture 9" descr="Green Tick Clipart Benefit - Green Check Mark PNG Image | Transparent PNG  Free Download on SeekPNG">
            <a:extLst>
              <a:ext uri="{FF2B5EF4-FFF2-40B4-BE49-F238E27FC236}">
                <a16:creationId xmlns:a16="http://schemas.microsoft.com/office/drawing/2014/main" xmlns="" id="{BC4487DC-066A-4946-939B-7333328DAB69}"/>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8261517" y="3181715"/>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4" name="Câu hỏi">
            <a:extLst>
              <a:ext uri="{FF2B5EF4-FFF2-40B4-BE49-F238E27FC236}">
                <a16:creationId xmlns:a16="http://schemas.microsoft.com/office/drawing/2014/main" xmlns="" id="{1931B93E-408B-4D10-AB82-A35730747D8B}"/>
              </a:ext>
            </a:extLst>
          </p:cNvPr>
          <p:cNvSpPr txBox="1"/>
          <p:nvPr/>
        </p:nvSpPr>
        <p:spPr>
          <a:xfrm>
            <a:off x="1111045" y="781148"/>
            <a:ext cx="10314039"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1.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Khi nào dấu ngoặc kép được dùng độc lập.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8" name="drum-and-marimba-lost-hits_fkJk_HVO_NWM">
            <a:hlinkClick r:id="" action="ppaction://media"/>
            <a:extLst>
              <a:ext uri="{FF2B5EF4-FFF2-40B4-BE49-F238E27FC236}">
                <a16:creationId xmlns:a16="http://schemas.microsoft.com/office/drawing/2014/main" xmlns="" id="{0880CEC7-421A-4953-8B04-8D09F6C509B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19" name="audioblocks-happy-pop-ding-success_SY4-7pZIRPU_NWM">
            <a:hlinkClick r:id="" action="ppaction://media"/>
            <a:extLst>
              <a:ext uri="{FF2B5EF4-FFF2-40B4-BE49-F238E27FC236}">
                <a16:creationId xmlns:a16="http://schemas.microsoft.com/office/drawing/2014/main" xmlns="" id="{58448941-5E57-4888-A1BD-28E4E1137F63}"/>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14" name="Arrow: Left 13">
            <a:hlinkClick r:id="rId11" action="ppaction://hlinksldjump"/>
            <a:extLst>
              <a:ext uri="{FF2B5EF4-FFF2-40B4-BE49-F238E27FC236}">
                <a16:creationId xmlns:a16="http://schemas.microsoft.com/office/drawing/2014/main" xmlns="" id="{7F70D685-34BF-4597-AF3D-0609C78DB706}"/>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72086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8"/>
                </p:tgtEl>
              </p:cMediaNode>
            </p:audio>
            <p:audio>
              <p:cMediaNode vol="80000">
                <p:cTn id="18" fill="hold" display="0">
                  <p:stCondLst>
                    <p:cond delay="indefinite"/>
                  </p:stCondLst>
                  <p:endCondLst>
                    <p:cond evt="onStopAudio" delay="0">
                      <p:tgtEl>
                        <p:sldTgt/>
                      </p:tgtEl>
                    </p:cond>
                  </p:endCondLst>
                </p:cTn>
                <p:tgtEl>
                  <p:spTgt spid="19"/>
                </p:tgtEl>
              </p:cMediaNode>
            </p:audi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xmlns="" id="{9AFDF788-B0D2-D543-C3A0-B968FA5305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xmlns="" id="{4D79A953-62D9-AFAD-0324-8CD2C53EADF7}"/>
              </a:ext>
            </a:extLst>
          </p:cNvPr>
          <p:cNvSpPr/>
          <p:nvPr/>
        </p:nvSpPr>
        <p:spPr>
          <a:xfrm>
            <a:off x="361949" y="196645"/>
            <a:ext cx="11562877" cy="6242255"/>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xmlns="" id="{64F7E54B-9DAA-30EF-6B41-40B30A2BC14C}"/>
              </a:ext>
            </a:extLst>
          </p:cNvPr>
          <p:cNvSpPr/>
          <p:nvPr/>
        </p:nvSpPr>
        <p:spPr>
          <a:xfrm>
            <a:off x="2418734" y="2281084"/>
            <a:ext cx="7167717" cy="243839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phối hợp với dấu hai chấm khi lời dẫn trực tiếp là một câu trọn vẹn.</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7" name="Picture 16" descr="Green Tick Clipart Benefit - Green Check Mark PNG Image | Transparent PNG  Free Download on SeekPNG">
            <a:extLst>
              <a:ext uri="{FF2B5EF4-FFF2-40B4-BE49-F238E27FC236}">
                <a16:creationId xmlns:a16="http://schemas.microsoft.com/office/drawing/2014/main" xmlns="" id="{06E06A31-CD59-BF49-4D8C-CCB89B9328AA}"/>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4279452" y="3751986"/>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xmlns="" id="{D7AB3C90-8151-47D7-8486-6D8A9701E635}"/>
              </a:ext>
            </a:extLst>
          </p:cNvPr>
          <p:cNvSpPr txBox="1"/>
          <p:nvPr/>
        </p:nvSpPr>
        <p:spPr>
          <a:xfrm>
            <a:off x="894735" y="496012"/>
            <a:ext cx="10314039" cy="1231106"/>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2. </a:t>
            </a:r>
            <a:r>
              <a:rPr lang="vi-VN" sz="4000" dirty="0">
                <a:solidFill>
                  <a:prstClr val="black"/>
                </a:solidFill>
                <a:latin typeface="Arial" panose="020B0604020202020204" pitchFamily="34" charset="0"/>
                <a:cs typeface="Arial" panose="020B0604020202020204" pitchFamily="34" charset="0"/>
                <a:sym typeface="Arial"/>
              </a:rPr>
              <a:t>Khi nào dấu ngoặc kép được dùng phối hợp với dấu hai chấm?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xmlns="" id="{E59F9FE0-29A8-71F4-1F95-1C1D985BE8C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xmlns="" id="{67FB04A5-02B8-1C8B-7C9F-C17E99B6C93B}"/>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xmlns="" id="{E6E81A8D-21D2-6839-C7B6-20AC0EFD925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83360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xmlns="" id="{A91CD8BC-A9B4-C037-143A-56FEF6DADF7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xmlns="" id="{53CF0ED9-AA78-EC1A-31AF-7B9F7E4966BD}"/>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xmlns="" id="{F90224B8-6262-7B50-974C-0D3FCF0D41FB}"/>
              </a:ext>
            </a:extLst>
          </p:cNvPr>
          <p:cNvSpPr/>
          <p:nvPr/>
        </p:nvSpPr>
        <p:spPr>
          <a:xfrm>
            <a:off x="2418734" y="2281084"/>
            <a:ext cx="7167717" cy="258588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3200" dirty="0" err="1">
                <a:solidFill>
                  <a:prstClr val="black"/>
                </a:solidFill>
                <a:latin typeface="Arial" panose="020B0604020202020204" pitchFamily="34" charset="0"/>
                <a:cs typeface="Arial" panose="020B0604020202020204" pitchFamily="34" charset="0"/>
                <a:sym typeface="Arial"/>
              </a:rPr>
              <a:t>Dấu</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ngoặc kép </a:t>
            </a:r>
            <a:r>
              <a:rPr lang="en-US" sz="3200" dirty="0" err="1">
                <a:solidFill>
                  <a:prstClr val="black"/>
                </a:solidFill>
                <a:latin typeface="Arial" panose="020B0604020202020204" pitchFamily="34" charset="0"/>
                <a:cs typeface="Arial" panose="020B0604020202020204" pitchFamily="34" charset="0"/>
                <a:sym typeface="Arial"/>
              </a:rPr>
              <a:t>được</a:t>
            </a:r>
            <a:r>
              <a:rPr lang="en-US" sz="3200" dirty="0">
                <a:solidFill>
                  <a:prstClr val="black"/>
                </a:solidFill>
                <a:latin typeface="Arial" panose="020B0604020202020204" pitchFamily="34" charset="0"/>
                <a:cs typeface="Arial" panose="020B0604020202020204" pitchFamily="34" charset="0"/>
                <a:sym typeface="Arial"/>
              </a:rPr>
              <a:t> </a:t>
            </a:r>
            <a:r>
              <a:rPr lang="en-US" sz="3200" dirty="0" err="1">
                <a:solidFill>
                  <a:prstClr val="black"/>
                </a:solidFill>
                <a:latin typeface="Arial" panose="020B0604020202020204" pitchFamily="34" charset="0"/>
                <a:cs typeface="Arial" panose="020B0604020202020204" pitchFamily="34" charset="0"/>
                <a:sym typeface="Arial"/>
              </a:rPr>
              <a:t>dùng</a:t>
            </a:r>
            <a:r>
              <a:rPr lang="vi-VN" sz="3200" dirty="0">
                <a:solidFill>
                  <a:prstClr val="black"/>
                </a:solidFill>
                <a:latin typeface="Arial" panose="020B0604020202020204" pitchFamily="34" charset="0"/>
                <a:cs typeface="Arial" panose="020B0604020202020204" pitchFamily="34" charset="0"/>
                <a:sym typeface="Arial"/>
              </a:rPr>
              <a:t> để đánh dấu phần trích dẫn trực tiếp hoặc lời đối thoại</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đánh dấu tên tác phẩm (bài thơ, bài văn,…), tên tài liệu (tạp chí, báo,…).</a:t>
            </a:r>
          </a:p>
        </p:txBody>
      </p:sp>
      <p:pic>
        <p:nvPicPr>
          <p:cNvPr id="17" name="Picture 16" descr="Green Tick Clipart Benefit - Green Check Mark PNG Image | Transparent PNG  Free Download on SeekPNG">
            <a:extLst>
              <a:ext uri="{FF2B5EF4-FFF2-40B4-BE49-F238E27FC236}">
                <a16:creationId xmlns:a16="http://schemas.microsoft.com/office/drawing/2014/main" xmlns="" id="{A41534AA-7C21-8501-414B-9D247ED720A9}"/>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3512536" y="4046954"/>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xmlns="" id="{86DF7F1D-1D72-83DE-0CC7-E9E9AA98F82C}"/>
              </a:ext>
            </a:extLst>
          </p:cNvPr>
          <p:cNvSpPr txBox="1"/>
          <p:nvPr/>
        </p:nvSpPr>
        <p:spPr>
          <a:xfrm>
            <a:off x="1111045" y="781148"/>
            <a:ext cx="10314039" cy="615553"/>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3. </a:t>
            </a:r>
            <a:r>
              <a:rPr lang="en-US" sz="4000" dirty="0" err="1">
                <a:solidFill>
                  <a:prstClr val="black"/>
                </a:solidFill>
                <a:latin typeface="Arial" panose="020B0604020202020204" pitchFamily="34" charset="0"/>
                <a:cs typeface="Arial" panose="020B0604020202020204" pitchFamily="34" charset="0"/>
                <a:sym typeface="Arial"/>
              </a:rPr>
              <a:t>Nêu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tác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dụng</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của</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dấu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ngoặc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kép</a:t>
            </a:r>
            <a:r>
              <a:rPr lang="en-US" sz="4000" dirty="0">
                <a:solidFill>
                  <a:prstClr val="black"/>
                </a:solidFill>
                <a:latin typeface="Arial" panose="020B0604020202020204" pitchFamily="34" charset="0"/>
                <a:cs typeface="Arial" panose="020B0604020202020204" pitchFamily="34" charset="0"/>
                <a:sym typeface="Arial"/>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xmlns="" id="{FE6981C7-FB0B-A992-8870-C32B761464C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xmlns="" id="{C86AD672-D4EE-D699-F137-76C1AA209A0C}"/>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xmlns="" id="{FB31ED3A-41F4-BFA9-7F05-01CC556AEEF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21443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xmlns="" id="{A89924C9-F4C6-44B4-8E57-DA638095446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xmlns=""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xmlns=""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xmlns=""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xmlns="" id="{B9C28243-605A-40D1-8936-11AAC46E0B1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xmlns=""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xmlns=""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xmlns=""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xmlns=""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xmlns=""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2" name="Picture 1">
            <a:extLst>
              <a:ext uri="{FF2B5EF4-FFF2-40B4-BE49-F238E27FC236}">
                <a16:creationId xmlns:a16="http://schemas.microsoft.com/office/drawing/2014/main" xmlns="" id="{520E1007-2890-307F-CC5C-586C66FB32FC}"/>
              </a:ext>
            </a:extLst>
          </p:cNvPr>
          <p:cNvPicPr>
            <a:picLocks noChangeAspect="1"/>
          </p:cNvPicPr>
          <p:nvPr/>
        </p:nvPicPr>
        <p:blipFill>
          <a:blip r:embed="rId15"/>
          <a:stretch>
            <a:fillRect/>
          </a:stretch>
        </p:blipFill>
        <p:spPr>
          <a:xfrm>
            <a:off x="2259022" y="2406730"/>
            <a:ext cx="7102456" cy="1072989"/>
          </a:xfrm>
          <a:prstGeom prst="rect">
            <a:avLst/>
          </a:prstGeom>
        </p:spPr>
      </p:pic>
      <p:pic>
        <p:nvPicPr>
          <p:cNvPr id="3" name="Picture 2">
            <a:extLst>
              <a:ext uri="{FF2B5EF4-FFF2-40B4-BE49-F238E27FC236}">
                <a16:creationId xmlns:a16="http://schemas.microsoft.com/office/drawing/2014/main" xmlns="" id="{109B39DC-EF73-E462-AABF-28D27E8E4CC7}"/>
              </a:ext>
            </a:extLst>
          </p:cNvPr>
          <p:cNvPicPr>
            <a:picLocks noChangeAspect="1"/>
          </p:cNvPicPr>
          <p:nvPr/>
        </p:nvPicPr>
        <p:blipFill>
          <a:blip r:embed="rId16"/>
          <a:stretch>
            <a:fillRect/>
          </a:stretch>
        </p:blipFill>
        <p:spPr>
          <a:xfrm>
            <a:off x="1876048" y="3399198"/>
            <a:ext cx="8687553" cy="1926503"/>
          </a:xfrm>
          <a:prstGeom prst="rect">
            <a:avLst/>
          </a:prstGeom>
        </p:spPr>
      </p:pic>
    </p:spTree>
    <p:extLst>
      <p:ext uri="{BB962C8B-B14F-4D97-AF65-F5344CB8AC3E}">
        <p14:creationId xmlns:p14="http://schemas.microsoft.com/office/powerpoint/2010/main" val="199759026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xmlns="" id="{8DBEEE1B-729D-4DE3-9B56-6D51192D2B0B}"/>
              </a:ext>
            </a:extLst>
          </p:cNvPr>
          <p:cNvSpPr/>
          <p:nvPr/>
        </p:nvSpPr>
        <p:spPr>
          <a:xfrm>
            <a:off x="1355270" y="237994"/>
            <a:ext cx="10360479" cy="70543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có</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gì</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khác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B?</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xmlns=""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1</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2" name="Oval 1">
            <a:extLst>
              <a:ext uri="{FF2B5EF4-FFF2-40B4-BE49-F238E27FC236}">
                <a16:creationId xmlns:a16="http://schemas.microsoft.com/office/drawing/2014/main" xmlns="" id="{9CA13CCF-92D5-BCCD-D14E-11DB915C41E3}"/>
              </a:ext>
            </a:extLst>
          </p:cNvPr>
          <p:cNvSpPr/>
          <p:nvPr/>
        </p:nvSpPr>
        <p:spPr>
          <a:xfrm>
            <a:off x="1867259" y="1162050"/>
            <a:ext cx="1047750" cy="8286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3" name="Oval 2">
            <a:extLst>
              <a:ext uri="{FF2B5EF4-FFF2-40B4-BE49-F238E27FC236}">
                <a16:creationId xmlns:a16="http://schemas.microsoft.com/office/drawing/2014/main" xmlns="" id="{3C22E223-A540-23FB-F783-D7A7E03F97B2}"/>
              </a:ext>
            </a:extLst>
          </p:cNvPr>
          <p:cNvSpPr/>
          <p:nvPr/>
        </p:nvSpPr>
        <p:spPr>
          <a:xfrm>
            <a:off x="8119253" y="1257526"/>
            <a:ext cx="1047750" cy="8286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pic>
        <p:nvPicPr>
          <p:cNvPr id="5" name="Picture 4">
            <a:extLst>
              <a:ext uri="{FF2B5EF4-FFF2-40B4-BE49-F238E27FC236}">
                <a16:creationId xmlns:a16="http://schemas.microsoft.com/office/drawing/2014/main" xmlns="" id="{66F41D6E-B56F-5405-CB03-385CF7CF1CFC}"/>
              </a:ext>
            </a:extLst>
          </p:cNvPr>
          <p:cNvPicPr>
            <a:picLocks noChangeAspect="1"/>
          </p:cNvPicPr>
          <p:nvPr/>
        </p:nvPicPr>
        <p:blipFill>
          <a:blip r:embed="rId2"/>
          <a:stretch>
            <a:fillRect/>
          </a:stretch>
        </p:blipFill>
        <p:spPr>
          <a:xfrm>
            <a:off x="0" y="2631058"/>
            <a:ext cx="4838700" cy="3359554"/>
          </a:xfrm>
          <a:prstGeom prst="rect">
            <a:avLst/>
          </a:prstGeom>
        </p:spPr>
      </p:pic>
      <p:pic>
        <p:nvPicPr>
          <p:cNvPr id="7" name="Picture 6">
            <a:extLst>
              <a:ext uri="{FF2B5EF4-FFF2-40B4-BE49-F238E27FC236}">
                <a16:creationId xmlns:a16="http://schemas.microsoft.com/office/drawing/2014/main" xmlns="" id="{CBFB880A-2339-B361-34DF-3A53E85404A4}"/>
              </a:ext>
            </a:extLst>
          </p:cNvPr>
          <p:cNvPicPr>
            <a:picLocks noChangeAspect="1"/>
          </p:cNvPicPr>
          <p:nvPr/>
        </p:nvPicPr>
        <p:blipFill>
          <a:blip r:embed="rId3"/>
          <a:stretch>
            <a:fillRect/>
          </a:stretch>
        </p:blipFill>
        <p:spPr>
          <a:xfrm>
            <a:off x="5774006" y="2700069"/>
            <a:ext cx="6417994" cy="3290544"/>
          </a:xfrm>
          <a:prstGeom prst="rect">
            <a:avLst/>
          </a:prstGeom>
        </p:spPr>
      </p:pic>
    </p:spTree>
    <p:extLst>
      <p:ext uri="{BB962C8B-B14F-4D97-AF65-F5344CB8AC3E}">
        <p14:creationId xmlns:p14="http://schemas.microsoft.com/office/powerpoint/2010/main" val="20891338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5A0A8154-04D3-BF40-8239-EBD9D1B4EAC6}"/>
              </a:ext>
            </a:extLst>
          </p:cNvPr>
          <p:cNvSpPr/>
          <p:nvPr/>
        </p:nvSpPr>
        <p:spPr>
          <a:xfrm>
            <a:off x="0" y="254935"/>
            <a:ext cx="12192000" cy="68056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xmlns="" id="{5F51625A-F0B8-B494-0DC0-B30E13D46CFC}"/>
              </a:ext>
            </a:extLst>
          </p:cNvPr>
          <p:cNvPicPr>
            <a:picLocks noChangeAspect="1"/>
          </p:cNvPicPr>
          <p:nvPr/>
        </p:nvPicPr>
        <p:blipFill>
          <a:blip r:embed="rId2"/>
          <a:stretch>
            <a:fillRect/>
          </a:stretch>
        </p:blipFill>
        <p:spPr>
          <a:xfrm>
            <a:off x="0" y="-1"/>
            <a:ext cx="12266762" cy="2028645"/>
          </a:xfrm>
          <a:prstGeom prst="rect">
            <a:avLst/>
          </a:prstGeom>
        </p:spPr>
      </p:pic>
      <p:sp>
        <p:nvSpPr>
          <p:cNvPr id="7" name="Rectangle: Rounded Corners 6">
            <a:extLst>
              <a:ext uri="{FF2B5EF4-FFF2-40B4-BE49-F238E27FC236}">
                <a16:creationId xmlns:a16="http://schemas.microsoft.com/office/drawing/2014/main" xmlns="" id="{31403F5E-94F7-6A7F-9B64-6F4E96722B8C}"/>
              </a:ext>
            </a:extLst>
          </p:cNvPr>
          <p:cNvSpPr/>
          <p:nvPr/>
        </p:nvSpPr>
        <p:spPr>
          <a:xfrm>
            <a:off x="60386" y="2094781"/>
            <a:ext cx="4899804"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Không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sp>
        <p:nvSpPr>
          <p:cNvPr id="8" name="Rectangle: Rounded Corners 7">
            <a:extLst>
              <a:ext uri="{FF2B5EF4-FFF2-40B4-BE49-F238E27FC236}">
                <a16:creationId xmlns:a16="http://schemas.microsoft.com/office/drawing/2014/main" xmlns="" id="{2753148F-F2CF-EDEF-A87C-74FA55F6EE0B}"/>
              </a:ext>
            </a:extLst>
          </p:cNvPr>
          <p:cNvSpPr/>
          <p:nvPr/>
        </p:nvSpPr>
        <p:spPr>
          <a:xfrm>
            <a:off x="5417389" y="2094781"/>
            <a:ext cx="6650966"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pic>
        <p:nvPicPr>
          <p:cNvPr id="10" name="Picture 9">
            <a:extLst>
              <a:ext uri="{FF2B5EF4-FFF2-40B4-BE49-F238E27FC236}">
                <a16:creationId xmlns:a16="http://schemas.microsoft.com/office/drawing/2014/main" xmlns="" id="{45231631-07FE-C250-DD4C-4DCFF5525E17}"/>
              </a:ext>
            </a:extLst>
          </p:cNvPr>
          <p:cNvPicPr>
            <a:picLocks noChangeAspect="1"/>
          </p:cNvPicPr>
          <p:nvPr/>
        </p:nvPicPr>
        <p:blipFill>
          <a:blip r:embed="rId3"/>
          <a:stretch>
            <a:fillRect/>
          </a:stretch>
        </p:blipFill>
        <p:spPr>
          <a:xfrm>
            <a:off x="60386" y="3560553"/>
            <a:ext cx="12266762" cy="1831675"/>
          </a:xfrm>
          <a:prstGeom prst="rect">
            <a:avLst/>
          </a:prstGeom>
        </p:spPr>
      </p:pic>
      <p:sp>
        <p:nvSpPr>
          <p:cNvPr id="11" name="Rectangle: Rounded Corners 10">
            <a:extLst>
              <a:ext uri="{FF2B5EF4-FFF2-40B4-BE49-F238E27FC236}">
                <a16:creationId xmlns:a16="http://schemas.microsoft.com/office/drawing/2014/main" xmlns="" id="{C342AE3C-3A62-E29D-A426-778209B79180}"/>
              </a:ext>
            </a:extLst>
          </p:cNvPr>
          <p:cNvSpPr/>
          <p:nvPr/>
        </p:nvSpPr>
        <p:spPr>
          <a:xfrm>
            <a:off x="0" y="5458364"/>
            <a:ext cx="5124091"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Không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tên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gọi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Đằng</a:t>
            </a:r>
            <a:r>
              <a:rPr lang="en-US" sz="2800" b="1" dirty="0">
                <a:latin typeface="Cambria" panose="02040503050406030204" pitchFamily="18" charset="0"/>
                <a:ea typeface="Cambria" panose="02040503050406030204" pitchFamily="18" charset="0"/>
              </a:rPr>
              <a:t> </a:t>
            </a:r>
          </a:p>
        </p:txBody>
      </p:sp>
      <p:sp>
        <p:nvSpPr>
          <p:cNvPr id="12" name="Rectangle: Rounded Corners 11">
            <a:extLst>
              <a:ext uri="{FF2B5EF4-FFF2-40B4-BE49-F238E27FC236}">
                <a16:creationId xmlns:a16="http://schemas.microsoft.com/office/drawing/2014/main" xmlns="" id="{D65B5064-C031-3B28-7390-4E418B49BF89}"/>
              </a:ext>
            </a:extLst>
          </p:cNvPr>
          <p:cNvSpPr/>
          <p:nvPr/>
        </p:nvSpPr>
        <p:spPr>
          <a:xfrm>
            <a:off x="5417388" y="5524500"/>
            <a:ext cx="6774611"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tên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gọi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Đằng</a:t>
            </a:r>
            <a:r>
              <a:rPr lang="en-US" sz="28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72806663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4rjn05d">
      <a:majorFont>
        <a:latin typeface="A3.BoosterNextFYBlackRegular-San"/>
        <a:ea typeface="Microsoft YaHei"/>
        <a:cs typeface=""/>
      </a:majorFont>
      <a:minorFont>
        <a:latin typeface="A3.BoosterNextFYBlackRegular-S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462</Words>
  <Application>Microsoft Office PowerPoint</Application>
  <PresentationFormat>Widescreen</PresentationFormat>
  <Paragraphs>35</Paragraphs>
  <Slides>18</Slides>
  <Notes>0</Notes>
  <HiddenSlides>0</HiddenSlides>
  <MMClips>9</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18</vt:i4>
      </vt:variant>
    </vt:vector>
  </HeadingPairs>
  <TitlesOfParts>
    <vt:vector size="32" baseType="lpstr">
      <vt:lpstr>Microsoft YaHei</vt:lpstr>
      <vt:lpstr>宋体</vt:lpstr>
      <vt:lpstr>#9Slide02 Noi dung dai</vt:lpstr>
      <vt:lpstr>#9Slide02 Tieu de dai</vt:lpstr>
      <vt:lpstr>A3.BoosterNextFYBlackRegular-San</vt:lpstr>
      <vt:lpstr>Arial</vt:lpstr>
      <vt:lpstr>Calibri</vt:lpstr>
      <vt:lpstr>Cambria</vt:lpstr>
      <vt:lpstr>inpin heiti</vt:lpstr>
      <vt:lpstr>字魂80号-萌趣小鱼体</vt:lpstr>
      <vt:lpstr>等线</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26</cp:revision>
  <dcterms:created xsi:type="dcterms:W3CDTF">2024-01-04T05:54:10Z</dcterms:created>
  <dcterms:modified xsi:type="dcterms:W3CDTF">2025-04-11T07:13:27Z</dcterms:modified>
</cp:coreProperties>
</file>