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8"/>
  </p:notesMasterIdLst>
  <p:sldIdLst>
    <p:sldId id="354" r:id="rId3"/>
    <p:sldId id="2007577264" r:id="rId4"/>
    <p:sldId id="355" r:id="rId5"/>
    <p:sldId id="2007577258" r:id="rId6"/>
    <p:sldId id="2007577259" r:id="rId7"/>
    <p:sldId id="2007577260" r:id="rId8"/>
    <p:sldId id="2007577261" r:id="rId9"/>
    <p:sldId id="2007577262" r:id="rId10"/>
    <p:sldId id="2007577263" r:id="rId11"/>
    <p:sldId id="2007577265" r:id="rId12"/>
    <p:sldId id="356" r:id="rId13"/>
    <p:sldId id="314" r:id="rId14"/>
    <p:sldId id="257" r:id="rId15"/>
    <p:sldId id="274" r:id="rId16"/>
    <p:sldId id="2007577266" r:id="rId17"/>
    <p:sldId id="2007577253" r:id="rId18"/>
    <p:sldId id="353" r:id="rId19"/>
    <p:sldId id="2007577255" r:id="rId20"/>
    <p:sldId id="2007577267" r:id="rId21"/>
    <p:sldId id="325" r:id="rId22"/>
    <p:sldId id="2007577268" r:id="rId23"/>
    <p:sldId id="263" r:id="rId24"/>
    <p:sldId id="2007577269" r:id="rId25"/>
    <p:sldId id="350" r:id="rId26"/>
    <p:sldId id="2007577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52557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7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145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8F039DE9-8D26-88F0-2988-72E1701188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12874" y="428623"/>
            <a:ext cx="1174751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26.png"/><Relationship Id="rId10" Type="http://schemas.openxmlformats.org/officeDocument/2006/relationships/image" Target="../media/image41.sv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10" Type="http://schemas.openxmlformats.org/officeDocument/2006/relationships/image" Target="../media/image51.svg"/><Relationship Id="rId4" Type="http://schemas.openxmlformats.org/officeDocument/2006/relationships/image" Target="../media/image53.sv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35.png"/><Relationship Id="rId4" Type="http://schemas.openxmlformats.org/officeDocument/2006/relationships/image" Target="../media/image53.sv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61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slide" Target="slide24.xml"/><Relationship Id="rId5" Type="http://schemas.openxmlformats.org/officeDocument/2006/relationships/image" Target="../media/image65.svg"/><Relationship Id="rId10" Type="http://schemas.openxmlformats.org/officeDocument/2006/relationships/image" Target="../media/image69.sv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5" Type="http://schemas.openxmlformats.org/officeDocument/2006/relationships/image" Target="../media/image46.png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9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65.svg"/><Relationship Id="rId4" Type="http://schemas.openxmlformats.org/officeDocument/2006/relationships/image" Target="../media/image43.png"/><Relationship Id="rId9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61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16.png"/><Relationship Id="rId17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1DDE5811-509C-1476-3285-54F54860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3CFA0B38-0633-C364-CC2D-8858E2E54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5333" y="3705304"/>
            <a:ext cx="2026139" cy="29153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A03D93D8-6F65-AC37-2293-38F519B93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2445" y="3589112"/>
            <a:ext cx="1904507" cy="314145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C24DDD-A999-E29D-F5E9-80CFF8988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007" y="2782118"/>
            <a:ext cx="3913971" cy="267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E6AEAE-60D4-CC0D-12EF-DC0D44175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506" y="4196433"/>
            <a:ext cx="8461981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=""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="" xmlns:a16="http://schemas.microsoft.com/office/drawing/2014/main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=""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=""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=""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=""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=""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=""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=""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9796" y="421865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6AFE37-80F7-1EAA-DC11-6BED9799BCE6}"/>
              </a:ext>
            </a:extLst>
          </p:cNvPr>
          <p:cNvSpPr txBox="1"/>
          <p:nvPr/>
        </p:nvSpPr>
        <p:spPr>
          <a:xfrm>
            <a:off x="1941342" y="1676400"/>
            <a:ext cx="9231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(6 650 + 3 250) – 9 900 + 9543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9 900 – 9 900 + 9 543 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=""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=""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=""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=""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="" xmlns:a16="http://schemas.microsoft.com/office/drawing/2014/main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="" xmlns:a16="http://schemas.microsoft.com/office/drawing/2014/main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="" xmlns:a16="http://schemas.microsoft.com/office/drawing/2014/main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="" xmlns:a16="http://schemas.microsoft.com/office/drawing/2014/main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="" xmlns:a16="http://schemas.microsoft.com/office/drawing/2014/main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="" xmlns:a16="http://schemas.microsoft.com/office/drawing/2014/main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="" xmlns:a16="http://schemas.microsoft.com/office/drawing/2014/main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="" xmlns:a16="http://schemas.microsoft.com/office/drawing/2014/main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="" xmlns:a16="http://schemas.microsoft.com/office/drawing/2014/main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821</Words>
  <Application>Microsoft Office PowerPoint</Application>
  <PresentationFormat>Widescreen</PresentationFormat>
  <Paragraphs>165</Paragraphs>
  <Slides>25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Avo</vt:lpstr>
      <vt:lpstr>Wingdings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35</cp:revision>
  <dcterms:created xsi:type="dcterms:W3CDTF">2024-02-12T08:43:06Z</dcterms:created>
  <dcterms:modified xsi:type="dcterms:W3CDTF">2025-04-24T00:52:44Z</dcterms:modified>
</cp:coreProperties>
</file>