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30"/>
  </p:notesMasterIdLst>
  <p:sldIdLst>
    <p:sldId id="260" r:id="rId4"/>
    <p:sldId id="277" r:id="rId5"/>
    <p:sldId id="281" r:id="rId6"/>
    <p:sldId id="282" r:id="rId7"/>
    <p:sldId id="257" r:id="rId8"/>
    <p:sldId id="262" r:id="rId9"/>
    <p:sldId id="264" r:id="rId10"/>
    <p:sldId id="266" r:id="rId11"/>
    <p:sldId id="289" r:id="rId12"/>
    <p:sldId id="290" r:id="rId13"/>
    <p:sldId id="291" r:id="rId14"/>
    <p:sldId id="298" r:id="rId15"/>
    <p:sldId id="299" r:id="rId16"/>
    <p:sldId id="279" r:id="rId17"/>
    <p:sldId id="2007577188" r:id="rId18"/>
    <p:sldId id="276" r:id="rId19"/>
    <p:sldId id="300" r:id="rId20"/>
    <p:sldId id="301" r:id="rId21"/>
    <p:sldId id="302" r:id="rId22"/>
    <p:sldId id="303" r:id="rId23"/>
    <p:sldId id="304" r:id="rId24"/>
    <p:sldId id="305" r:id="rId25"/>
    <p:sldId id="306" r:id="rId26"/>
    <p:sldId id="354" r:id="rId27"/>
    <p:sldId id="2007577187"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4</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2732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122464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814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353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0617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79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350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910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2/14/2024</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443D0CA-C745-C581-52B0-D7F60DA34B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10261760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31.w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control" Target="../activeX/activeX4.xml"/><Relationship Id="rId5" Type="http://schemas.openxmlformats.org/officeDocument/2006/relationships/image" Target="../media/image43.wm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787" y="561111"/>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3485925" y="664002"/>
            <a:ext cx="5182049" cy="185334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18320" imgH="1111320"/>
        </mc:Choice>
        <mc:Fallback>
          <p:control name="TextBox1" r:id="rId1" imgW="6718320" imgH="111132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784553-C210-3672-ABBF-83F064D77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1F780D-9FF6-B357-FA07-42E8D42B6A2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id="{94684A1B-D754-1BEE-7624-365487C68A68}"/>
              </a:ext>
            </a:extLst>
          </p:cNvPr>
          <p:cNvPicPr>
            <a:picLocks noChangeAspect="1"/>
          </p:cNvPicPr>
          <p:nvPr/>
        </p:nvPicPr>
        <p:blipFill>
          <a:blip r:embed="rId7"/>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3360" imgH="1047600"/>
        </mc:Choice>
        <mc:Fallback>
          <p:control name="TextBox1"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5"/>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2BFA7B-FB2F-96FF-0A3A-AA843E2B4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29E560C-45D0-9A71-F8DD-04CFDA3411FD}"/>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B3B96BF4-DEA4-6292-B419-7F47DD2685C6}"/>
              </a:ext>
            </a:extLst>
          </p:cNvPr>
          <p:cNvPicPr>
            <a:picLocks noChangeAspect="1"/>
          </p:cNvPicPr>
          <p:nvPr/>
        </p:nvPicPr>
        <p:blipFill>
          <a:blip r:embed="rId7"/>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DA777D-0D25-19CD-3C4A-A636574CA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512AC54B-7AD7-EB51-76D0-793DB066EF7F}"/>
              </a:ext>
            </a:extLst>
          </p:cNvPr>
          <p:cNvSpPr/>
          <p:nvPr/>
        </p:nvSpPr>
        <p:spPr>
          <a:xfrm>
            <a:off x="5467350" y="4185805"/>
            <a:ext cx="3206460"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DF795BD-8CD8-DA11-AFC7-40D43D9641EA}"/>
              </a:ext>
            </a:extLst>
          </p:cNvPr>
          <p:cNvPicPr>
            <a:picLocks noChangeAspect="1"/>
          </p:cNvPicPr>
          <p:nvPr/>
        </p:nvPicPr>
        <p:blipFill>
          <a:blip r:embed="rId7"/>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2ED37473-426A-3C0D-9502-1F711D8B9382}"/>
              </a:ext>
            </a:extLst>
          </p:cNvPr>
          <p:cNvPicPr>
            <a:picLocks noChangeAspect="1"/>
          </p:cNvPicPr>
          <p:nvPr/>
        </p:nvPicPr>
        <p:blipFill>
          <a:blip r:embed="rId8"/>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4"/>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5"/>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6"/>
          <a:stretch>
            <a:fillRect/>
          </a:stretch>
        </p:blipFill>
        <p:spPr>
          <a:xfrm>
            <a:off x="6903945" y="3734534"/>
            <a:ext cx="3584759" cy="646232"/>
          </a:xfrm>
          <a:prstGeom prst="rect">
            <a:avLst/>
          </a:prstGeom>
        </p:spPr>
      </p:pic>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1007</Words>
  <Application>Microsoft Office PowerPoint</Application>
  <PresentationFormat>Widescreen</PresentationFormat>
  <Paragraphs>65</Paragraphs>
  <Slides>26</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 Light</vt:lpstr>
      <vt:lpstr>iCiel Pony</vt:lpstr>
      <vt:lpstr>微软雅黑</vt:lpstr>
      <vt:lpstr>#9Slide07 IcielLa Chic Pro Shad</vt:lpstr>
      <vt:lpstr>Arial</vt:lpstr>
      <vt:lpstr>Calibri</vt:lpstr>
      <vt:lpstr>Calibri Light</vt:lpstr>
      <vt:lpstr>Cambria</vt:lpstr>
      <vt:lpstr>Times New Roman</vt:lpstr>
      <vt:lpstr>Custom Design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2024-01-11T08:22:14Z</dcterms:created>
  <dcterms:modified xsi:type="dcterms:W3CDTF">2024-02-14T09:03:45Z</dcterms:modified>
</cp:coreProperties>
</file>