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5.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media/audio3.wav" ContentType="audio/x-wav"/>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Lst>
  <p:notesMasterIdLst>
    <p:notesMasterId r:id="rId33"/>
  </p:notesMasterIdLst>
  <p:sldIdLst>
    <p:sldId id="259" r:id="rId5"/>
    <p:sldId id="256" r:id="rId6"/>
    <p:sldId id="275" r:id="rId7"/>
    <p:sldId id="302" r:id="rId8"/>
    <p:sldId id="303" r:id="rId9"/>
    <p:sldId id="304" r:id="rId10"/>
    <p:sldId id="257" r:id="rId11"/>
    <p:sldId id="263" r:id="rId12"/>
    <p:sldId id="289" r:id="rId13"/>
    <p:sldId id="290" r:id="rId14"/>
    <p:sldId id="292" r:id="rId15"/>
    <p:sldId id="291" r:id="rId16"/>
    <p:sldId id="305" r:id="rId17"/>
    <p:sldId id="277" r:id="rId18"/>
    <p:sldId id="306" r:id="rId19"/>
    <p:sldId id="307" r:id="rId20"/>
    <p:sldId id="308" r:id="rId21"/>
    <p:sldId id="309" r:id="rId22"/>
    <p:sldId id="310" r:id="rId23"/>
    <p:sldId id="311" r:id="rId24"/>
    <p:sldId id="312" r:id="rId25"/>
    <p:sldId id="313" r:id="rId26"/>
    <p:sldId id="314" r:id="rId27"/>
    <p:sldId id="315" r:id="rId28"/>
    <p:sldId id="348" r:id="rId29"/>
    <p:sldId id="349" r:id="rId30"/>
    <p:sldId id="281"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7DA5E-DF01-4D32-B86E-21B68B490F67}"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39877-881D-4C6B-8A0A-45D9ACA8246A}" type="slidenum">
              <a:rPr lang="en-US" smtClean="0"/>
              <a:t>‹#›</a:t>
            </a:fld>
            <a:endParaRPr lang="en-US"/>
          </a:p>
        </p:txBody>
      </p:sp>
    </p:spTree>
    <p:extLst>
      <p:ext uri="{BB962C8B-B14F-4D97-AF65-F5344CB8AC3E}">
        <p14:creationId xmlns:p14="http://schemas.microsoft.com/office/powerpoint/2010/main" val="83679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39877-881D-4C6B-8A0A-45D9ACA8246A}" type="slidenum">
              <a:rPr lang="en-US" smtClean="0"/>
              <a:t>2</a:t>
            </a:fld>
            <a:endParaRPr lang="en-US"/>
          </a:p>
        </p:txBody>
      </p:sp>
    </p:spTree>
    <p:extLst>
      <p:ext uri="{BB962C8B-B14F-4D97-AF65-F5344CB8AC3E}">
        <p14:creationId xmlns:p14="http://schemas.microsoft.com/office/powerpoint/2010/main" val="166221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vô chậu cây để đến câu hỏi. Nhấn vô mũi tên xanh để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82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8F39877-881D-4C6B-8A0A-45D9ACA8246A}" type="slidenum">
              <a:rPr lang="en-US" smtClean="0"/>
              <a:t>7</a:t>
            </a:fld>
            <a:endParaRPr lang="en-US"/>
          </a:p>
        </p:txBody>
      </p:sp>
    </p:spTree>
    <p:extLst>
      <p:ext uri="{BB962C8B-B14F-4D97-AF65-F5344CB8AC3E}">
        <p14:creationId xmlns:p14="http://schemas.microsoft.com/office/powerpoint/2010/main" val="358650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39877-881D-4C6B-8A0A-45D9ACA8246A}" type="slidenum">
              <a:rPr lang="en-US" smtClean="0"/>
              <a:t>22</a:t>
            </a:fld>
            <a:endParaRPr lang="en-US"/>
          </a:p>
        </p:txBody>
      </p:sp>
    </p:spTree>
    <p:extLst>
      <p:ext uri="{BB962C8B-B14F-4D97-AF65-F5344CB8AC3E}">
        <p14:creationId xmlns:p14="http://schemas.microsoft.com/office/powerpoint/2010/main" val="282087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8F39877-881D-4C6B-8A0A-45D9ACA8246A}" type="slidenum">
              <a:rPr lang="en-US" smtClean="0"/>
              <a:t>28</a:t>
            </a:fld>
            <a:endParaRPr lang="en-US"/>
          </a:p>
        </p:txBody>
      </p:sp>
    </p:spTree>
    <p:extLst>
      <p:ext uri="{BB962C8B-B14F-4D97-AF65-F5344CB8AC3E}">
        <p14:creationId xmlns:p14="http://schemas.microsoft.com/office/powerpoint/2010/main" val="174911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1E80-7602-A7B2-B058-76D251A404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EDA98-CDF3-1A24-412B-83009B9B0A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84D913-2DD8-D3F8-76BF-7756C6477519}"/>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5" name="Footer Placeholder 4">
            <a:extLst>
              <a:ext uri="{FF2B5EF4-FFF2-40B4-BE49-F238E27FC236}">
                <a16:creationId xmlns:a16="http://schemas.microsoft.com/office/drawing/2014/main" id="{20F6EE16-CC0C-D6E6-8FC4-958B7E00D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0A19-9E7C-FD50-D73A-D1104378F582}"/>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92775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EB44-D99C-57D1-5CF8-B28ED17DB5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FD3DD-3F98-016E-F580-A53DD5BF49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EFF3-094E-F8D1-DEB0-D780307D7D24}"/>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5" name="Footer Placeholder 4">
            <a:extLst>
              <a:ext uri="{FF2B5EF4-FFF2-40B4-BE49-F238E27FC236}">
                <a16:creationId xmlns:a16="http://schemas.microsoft.com/office/drawing/2014/main" id="{26703C78-1B19-EF1E-B8AE-1564DB568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2E9F30-1750-1020-7F8A-7D2188AEBD07}"/>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43860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9132A-4778-803A-0115-A42B0A708F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93CB7-7681-1D9D-13AD-D97599B7E3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2D6D1-2C5D-2F03-1A21-F03063B9FF6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5" name="Footer Placeholder 4">
            <a:extLst>
              <a:ext uri="{FF2B5EF4-FFF2-40B4-BE49-F238E27FC236}">
                <a16:creationId xmlns:a16="http://schemas.microsoft.com/office/drawing/2014/main" id="{EE84EF3C-A2F4-8298-8D0D-4D08AD945E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4B79D1-5AAF-8898-0C4F-A5219608408B}"/>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667895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2623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376352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319885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118555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37147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12008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768864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09027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77DE-9664-A1CF-58AB-9F3670411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29AC9C-ABD8-CAA7-1FA0-D8E1A6BA56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4413A-A382-7D7D-7425-D92DD1372570}"/>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5" name="Footer Placeholder 4">
            <a:extLst>
              <a:ext uri="{FF2B5EF4-FFF2-40B4-BE49-F238E27FC236}">
                <a16:creationId xmlns:a16="http://schemas.microsoft.com/office/drawing/2014/main" id="{60B8DEED-6779-0C9D-0B09-D9C3F6671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1C4A4-CE72-0FB1-05D9-3B0C2C6B84D5}"/>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871968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85804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66412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43138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08AD99-AD11-C24E-8BC9-EFE6A89E52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Tree>
    <p:extLst>
      <p:ext uri="{BB962C8B-B14F-4D97-AF65-F5344CB8AC3E}">
        <p14:creationId xmlns:p14="http://schemas.microsoft.com/office/powerpoint/2010/main" val="3731048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02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527424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29489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408919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65801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85023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E3C-CF9F-AC6E-E978-86A6816FC6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E7F8-AAB8-B820-677D-3ACBFA9E79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E2E3C-C860-2FC0-0204-AAADD3AFB806}"/>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5" name="Footer Placeholder 4">
            <a:extLst>
              <a:ext uri="{FF2B5EF4-FFF2-40B4-BE49-F238E27FC236}">
                <a16:creationId xmlns:a16="http://schemas.microsoft.com/office/drawing/2014/main" id="{27516A04-DC44-BFC8-7D12-357A9F0BAD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81CCB-C527-7302-ADA5-386F4C7576B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734019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8981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292779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62530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67997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138587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2/1/2024</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378605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3693178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2806420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2483372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57895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EC42-871E-7FFF-9587-76AB111D1F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A19D90-0C7F-6D61-4B56-02A656E781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FD348-D61D-A0C5-9602-D59D8F2B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B04BC-CC16-6524-C286-4A378C82CFF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6" name="Footer Placeholder 5">
            <a:extLst>
              <a:ext uri="{FF2B5EF4-FFF2-40B4-BE49-F238E27FC236}">
                <a16:creationId xmlns:a16="http://schemas.microsoft.com/office/drawing/2014/main" id="{20E9DCD6-4191-D02B-371D-574305B246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7CBC46-ABD9-7FC6-784A-4B8EB7ECA99A}"/>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829020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758069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23181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679948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020668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24285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996136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01/02/2024</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89302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9EF4-3A3B-B40C-5F67-92CFD3088C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F391FF-5F75-0AC5-A77F-F106E11EE5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5F49F-6C1A-28E2-79AF-E797DB0494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3A12E-9F74-7833-CC20-E61236B72F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4F61F-CA68-A1FE-4C4F-C5C3AD06D9B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EEFDF-D421-3DE1-FAE2-D0E78B590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8" name="Footer Placeholder 7">
            <a:extLst>
              <a:ext uri="{FF2B5EF4-FFF2-40B4-BE49-F238E27FC236}">
                <a16:creationId xmlns:a16="http://schemas.microsoft.com/office/drawing/2014/main" id="{DE65236D-8A4C-16EF-3F0F-461442099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A39F90-3050-11B6-DD39-C58AEBAA8089}"/>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70266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B9C1-A934-DE29-FDB8-7E1895D780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005066-677E-86E4-A641-97BAED0F00E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4" name="Footer Placeholder 3">
            <a:extLst>
              <a:ext uri="{FF2B5EF4-FFF2-40B4-BE49-F238E27FC236}">
                <a16:creationId xmlns:a16="http://schemas.microsoft.com/office/drawing/2014/main" id="{BB800DC0-BC84-84A5-40C7-754A5A6DB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011615-8252-369F-EF2D-7583A84E386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30320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FDD35-83CE-C9DE-0F4A-4ED872EA4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3" name="Footer Placeholder 2">
            <a:extLst>
              <a:ext uri="{FF2B5EF4-FFF2-40B4-BE49-F238E27FC236}">
                <a16:creationId xmlns:a16="http://schemas.microsoft.com/office/drawing/2014/main" id="{9C67D426-C373-F93E-3449-F753ECC36D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3A250-3BC9-C147-0686-55635CFAE5E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02876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4528-E489-E55A-6209-C1B17958C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E71BD1-3DB8-965A-7E52-03068E947C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502E6-3844-4F7E-BB5D-7966AFEC45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50589-972E-D102-33F2-56B8F993D5B2}"/>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6" name="Footer Placeholder 5">
            <a:extLst>
              <a:ext uri="{FF2B5EF4-FFF2-40B4-BE49-F238E27FC236}">
                <a16:creationId xmlns:a16="http://schemas.microsoft.com/office/drawing/2014/main" id="{58830256-488A-A2BF-AF95-8C3F60E333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C6C8A3-0F4E-EA3B-1171-C6011F17EC6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40839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91B4-D430-C1F3-6DC8-065EDCD0CD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2361-43EA-2120-1786-1935B97F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3BBB2-44C7-B27D-E423-39306A4D5B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EF7B3-F2F3-3101-1E08-21596C4BE93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2/1/2024</a:t>
            </a:fld>
            <a:endParaRPr lang="en-US"/>
          </a:p>
        </p:txBody>
      </p:sp>
      <p:sp>
        <p:nvSpPr>
          <p:cNvPr id="6" name="Footer Placeholder 5">
            <a:extLst>
              <a:ext uri="{FF2B5EF4-FFF2-40B4-BE49-F238E27FC236}">
                <a16:creationId xmlns:a16="http://schemas.microsoft.com/office/drawing/2014/main" id="{7DF3CFC7-B2B1-5679-2D28-9F83244DC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E0737C-8CBC-1FD6-FBF7-D18D143A15EE}"/>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5707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227CF59D-1FC6-4811-56FD-6B9460AA4E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729" y="312459"/>
            <a:ext cx="1284599" cy="1284599"/>
          </a:xfrm>
          <a:prstGeom prst="rect">
            <a:avLst/>
          </a:prstGeom>
        </p:spPr>
      </p:pic>
    </p:spTree>
    <p:extLst>
      <p:ext uri="{BB962C8B-B14F-4D97-AF65-F5344CB8AC3E}">
        <p14:creationId xmlns:p14="http://schemas.microsoft.com/office/powerpoint/2010/main" val="1775746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775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9017418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796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audio" Target="NULL"/><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gif"/><Relationship Id="rId3" Type="http://schemas.openxmlformats.org/officeDocument/2006/relationships/audio" Target="../media/audio1.wav"/><Relationship Id="rId7" Type="http://schemas.openxmlformats.org/officeDocument/2006/relationships/image" Target="../media/image17.gif"/><Relationship Id="rId12"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 Target="slide4.xml"/><Relationship Id="rId1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1280B-4044-0696-C63F-E7926A54AB83}"/>
              </a:ext>
            </a:extLst>
          </p:cNvPr>
          <p:cNvPicPr>
            <a:picLocks noChangeAspect="1"/>
          </p:cNvPicPr>
          <p:nvPr/>
        </p:nvPicPr>
        <p:blipFill>
          <a:blip r:embed="rId3"/>
          <a:stretch>
            <a:fillRect/>
          </a:stretch>
        </p:blipFill>
        <p:spPr>
          <a:xfrm>
            <a:off x="145260" y="622074"/>
            <a:ext cx="12046740" cy="2280102"/>
          </a:xfrm>
          <a:prstGeom prst="rect">
            <a:avLst/>
          </a:prstGeom>
        </p:spPr>
      </p:pic>
    </p:spTree>
    <p:extLst>
      <p:ext uri="{BB962C8B-B14F-4D97-AF65-F5344CB8AC3E}">
        <p14:creationId xmlns:p14="http://schemas.microsoft.com/office/powerpoint/2010/main" val="289851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6797435"/>
                <a:gd name="connsiteY0" fmla="*/ 332579 h 1995437"/>
                <a:gd name="connsiteX1" fmla="*/ 332579 w 6797435"/>
                <a:gd name="connsiteY1" fmla="*/ 0 h 1995437"/>
                <a:gd name="connsiteX2" fmla="*/ 6464856 w 6797435"/>
                <a:gd name="connsiteY2" fmla="*/ 0 h 1995437"/>
                <a:gd name="connsiteX3" fmla="*/ 6797435 w 6797435"/>
                <a:gd name="connsiteY3" fmla="*/ 332579 h 1995437"/>
                <a:gd name="connsiteX4" fmla="*/ 6797435 w 6797435"/>
                <a:gd name="connsiteY4" fmla="*/ 1662858 h 1995437"/>
                <a:gd name="connsiteX5" fmla="*/ 6464856 w 6797435"/>
                <a:gd name="connsiteY5" fmla="*/ 1995437 h 1995437"/>
                <a:gd name="connsiteX6" fmla="*/ 332579 w 6797435"/>
                <a:gd name="connsiteY6" fmla="*/ 1995437 h 1995437"/>
                <a:gd name="connsiteX7" fmla="*/ 0 w 6797435"/>
                <a:gd name="connsiteY7" fmla="*/ 1662858 h 1995437"/>
                <a:gd name="connsiteX8" fmla="*/ 0 w 6797435"/>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435" h="1995437" fill="none" extrusionOk="0">
                  <a:moveTo>
                    <a:pt x="0" y="332579"/>
                  </a:moveTo>
                  <a:cubicBezTo>
                    <a:pt x="-17277" y="155808"/>
                    <a:pt x="138666" y="-8026"/>
                    <a:pt x="332579" y="0"/>
                  </a:cubicBezTo>
                  <a:cubicBezTo>
                    <a:pt x="1781803" y="9508"/>
                    <a:pt x="4702918" y="-73424"/>
                    <a:pt x="6464856" y="0"/>
                  </a:cubicBezTo>
                  <a:cubicBezTo>
                    <a:pt x="6676879" y="2145"/>
                    <a:pt x="6781044" y="138749"/>
                    <a:pt x="6797435" y="332579"/>
                  </a:cubicBezTo>
                  <a:cubicBezTo>
                    <a:pt x="6882426" y="853757"/>
                    <a:pt x="6873392" y="1065494"/>
                    <a:pt x="6797435" y="1662858"/>
                  </a:cubicBezTo>
                  <a:cubicBezTo>
                    <a:pt x="6768325" y="1857860"/>
                    <a:pt x="6651483" y="2002468"/>
                    <a:pt x="6464856" y="1995437"/>
                  </a:cubicBezTo>
                  <a:cubicBezTo>
                    <a:pt x="5517136" y="1834724"/>
                    <a:pt x="1950102" y="2085399"/>
                    <a:pt x="332579" y="1995437"/>
                  </a:cubicBezTo>
                  <a:cubicBezTo>
                    <a:pt x="178515" y="2016961"/>
                    <a:pt x="-19653" y="1826921"/>
                    <a:pt x="0" y="1662858"/>
                  </a:cubicBezTo>
                  <a:cubicBezTo>
                    <a:pt x="-54936" y="1447930"/>
                    <a:pt x="92189" y="677955"/>
                    <a:pt x="0" y="332579"/>
                  </a:cubicBezTo>
                  <a:close/>
                </a:path>
                <a:path w="6797435" h="1995437" stroke="0" extrusionOk="0">
                  <a:moveTo>
                    <a:pt x="0" y="332579"/>
                  </a:moveTo>
                  <a:cubicBezTo>
                    <a:pt x="-6748" y="157269"/>
                    <a:pt x="157274" y="-16854"/>
                    <a:pt x="332579" y="0"/>
                  </a:cubicBezTo>
                  <a:cubicBezTo>
                    <a:pt x="3271275" y="164815"/>
                    <a:pt x="4530199" y="-64802"/>
                    <a:pt x="6464856" y="0"/>
                  </a:cubicBezTo>
                  <a:cubicBezTo>
                    <a:pt x="6635593" y="-28671"/>
                    <a:pt x="6822533" y="141396"/>
                    <a:pt x="6797435" y="332579"/>
                  </a:cubicBezTo>
                  <a:cubicBezTo>
                    <a:pt x="6804754" y="674057"/>
                    <a:pt x="6863127" y="1060551"/>
                    <a:pt x="6797435" y="1662858"/>
                  </a:cubicBezTo>
                  <a:cubicBezTo>
                    <a:pt x="6780585" y="1850966"/>
                    <a:pt x="6671052" y="1995426"/>
                    <a:pt x="6464856" y="1995437"/>
                  </a:cubicBezTo>
                  <a:cubicBezTo>
                    <a:pt x="5752252" y="1847502"/>
                    <a:pt x="3280582"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lvl="0" algn="ctr">
                <a:buClr>
                  <a:srgbClr val="000000"/>
                </a:buClr>
                <a:defRPr/>
              </a:pPr>
              <a:r>
                <a:rPr lang="vi-VN" sz="2800" b="1" kern="0" dirty="0">
                  <a:solidFill>
                    <a:srgbClr val="002060"/>
                  </a:solidFill>
                  <a:sym typeface="Arial"/>
                </a:rPr>
                <a:t>Quan sát hình 4 và nêu điểm chung của ba chuỗi thức ăn.</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sym typeface="Arial"/>
              </a:endParaRP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9" name="Picture 28">
            <a:extLst>
              <a:ext uri="{FF2B5EF4-FFF2-40B4-BE49-F238E27FC236}">
                <a16:creationId xmlns:a16="http://schemas.microsoft.com/office/drawing/2014/main" id="{3E01E400-B1CB-7141-7D06-C5C9BFC30848}"/>
              </a:ext>
            </a:extLst>
          </p:cNvPr>
          <p:cNvPicPr>
            <a:picLocks noChangeAspect="1"/>
          </p:cNvPicPr>
          <p:nvPr/>
        </p:nvPicPr>
        <p:blipFill>
          <a:blip r:embed="rId3"/>
          <a:stretch>
            <a:fillRect/>
          </a:stretch>
        </p:blipFill>
        <p:spPr>
          <a:xfrm>
            <a:off x="1079767" y="1519237"/>
            <a:ext cx="9502508" cy="3957638"/>
          </a:xfrm>
          <a:prstGeom prst="rect">
            <a:avLst/>
          </a:prstGeom>
        </p:spPr>
      </p:pic>
    </p:spTree>
    <p:extLst>
      <p:ext uri="{BB962C8B-B14F-4D97-AF65-F5344CB8AC3E}">
        <p14:creationId xmlns:p14="http://schemas.microsoft.com/office/powerpoint/2010/main" val="393810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5" y="257175"/>
            <a:ext cx="11296650" cy="615861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857D1D-651D-098C-CF1F-729A6FE855E9}"/>
              </a:ext>
            </a:extLst>
          </p:cNvPr>
          <p:cNvPicPr>
            <a:picLocks noChangeAspect="1"/>
          </p:cNvPicPr>
          <p:nvPr/>
        </p:nvPicPr>
        <p:blipFill>
          <a:blip r:embed="rId3"/>
          <a:stretch>
            <a:fillRect/>
          </a:stretch>
        </p:blipFill>
        <p:spPr>
          <a:xfrm>
            <a:off x="1495425" y="261938"/>
            <a:ext cx="8705850" cy="2835996"/>
          </a:xfrm>
          <a:prstGeom prst="rect">
            <a:avLst/>
          </a:prstGeom>
        </p:spPr>
      </p:pic>
      <p:pic>
        <p:nvPicPr>
          <p:cNvPr id="8" name="Picture 7">
            <a:extLst>
              <a:ext uri="{FF2B5EF4-FFF2-40B4-BE49-F238E27FC236}">
                <a16:creationId xmlns:a16="http://schemas.microsoft.com/office/drawing/2014/main" id="{C2F10C64-D859-7803-B6C1-4B891E7B82FC}"/>
              </a:ext>
            </a:extLst>
          </p:cNvPr>
          <p:cNvPicPr>
            <a:picLocks noChangeAspect="1"/>
          </p:cNvPicPr>
          <p:nvPr/>
        </p:nvPicPr>
        <p:blipFill>
          <a:blip r:embed="rId4"/>
          <a:stretch>
            <a:fillRect/>
          </a:stretch>
        </p:blipFill>
        <p:spPr>
          <a:xfrm>
            <a:off x="1566862" y="3433762"/>
            <a:ext cx="8848725" cy="2752725"/>
          </a:xfrm>
          <a:prstGeom prst="rect">
            <a:avLst/>
          </a:prstGeom>
        </p:spPr>
      </p:pic>
    </p:spTree>
    <p:extLst>
      <p:ext uri="{BB962C8B-B14F-4D97-AF65-F5344CB8AC3E}">
        <p14:creationId xmlns:p14="http://schemas.microsoft.com/office/powerpoint/2010/main" val="117870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31548" y="791618"/>
            <a:ext cx="7360277"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0277" h="1427707" fill="none" extrusionOk="0">
                        <a:moveTo>
                          <a:pt x="0" y="237955"/>
                        </a:moveTo>
                        <a:cubicBezTo>
                          <a:pt x="-28121" y="116315"/>
                          <a:pt x="118051" y="-14008"/>
                          <a:pt x="308415" y="0"/>
                        </a:cubicBezTo>
                        <a:cubicBezTo>
                          <a:pt x="1604147" y="-126110"/>
                          <a:pt x="5335819" y="-96991"/>
                          <a:pt x="7051861" y="0"/>
                        </a:cubicBezTo>
                        <a:cubicBezTo>
                          <a:pt x="7271545" y="3280"/>
                          <a:pt x="7334316" y="92608"/>
                          <a:pt x="7360277" y="237955"/>
                        </a:cubicBezTo>
                        <a:cubicBezTo>
                          <a:pt x="7420847" y="596994"/>
                          <a:pt x="7431948" y="780050"/>
                          <a:pt x="7360277" y="1189751"/>
                        </a:cubicBezTo>
                        <a:cubicBezTo>
                          <a:pt x="7310041" y="1338312"/>
                          <a:pt x="7231019" y="1447255"/>
                          <a:pt x="7051861" y="1427707"/>
                        </a:cubicBezTo>
                        <a:cubicBezTo>
                          <a:pt x="6064653" y="1493624"/>
                          <a:pt x="2880466" y="1576436"/>
                          <a:pt x="308415" y="1427707"/>
                        </a:cubicBezTo>
                        <a:cubicBezTo>
                          <a:pt x="175745" y="1450521"/>
                          <a:pt x="-33041" y="1292350"/>
                          <a:pt x="0" y="1189751"/>
                        </a:cubicBezTo>
                        <a:cubicBezTo>
                          <a:pt x="-63610" y="1045874"/>
                          <a:pt x="76684" y="460694"/>
                          <a:pt x="0" y="237955"/>
                        </a:cubicBezTo>
                        <a:close/>
                      </a:path>
                      <a:path w="7360277" h="1427707" stroke="0" extrusionOk="0">
                        <a:moveTo>
                          <a:pt x="0" y="237955"/>
                        </a:moveTo>
                        <a:cubicBezTo>
                          <a:pt x="23052" y="119118"/>
                          <a:pt x="135363" y="6231"/>
                          <a:pt x="308415" y="0"/>
                        </a:cubicBezTo>
                        <a:cubicBezTo>
                          <a:pt x="1863452" y="235802"/>
                          <a:pt x="4213193" y="116156"/>
                          <a:pt x="7051861" y="0"/>
                        </a:cubicBezTo>
                        <a:cubicBezTo>
                          <a:pt x="7207224" y="-31004"/>
                          <a:pt x="7386533" y="94984"/>
                          <a:pt x="7360277" y="237955"/>
                        </a:cubicBezTo>
                        <a:cubicBezTo>
                          <a:pt x="7375034" y="450174"/>
                          <a:pt x="7392622" y="724641"/>
                          <a:pt x="7360277" y="1189751"/>
                        </a:cubicBezTo>
                        <a:cubicBezTo>
                          <a:pt x="7342603" y="1328921"/>
                          <a:pt x="7239735" y="1400750"/>
                          <a:pt x="7051861" y="1427707"/>
                        </a:cubicBezTo>
                        <a:cubicBezTo>
                          <a:pt x="5918241" y="1390502"/>
                          <a:pt x="3564933" y="1444618"/>
                          <a:pt x="308415" y="1427707"/>
                        </a:cubicBezTo>
                        <a:cubicBezTo>
                          <a:pt x="129313" y="1424929"/>
                          <a:pt x="26375" y="1347618"/>
                          <a:pt x="0" y="1189751"/>
                        </a:cubicBezTo>
                        <a:cubicBezTo>
                          <a:pt x="-54674" y="751207"/>
                          <a:pt x="47335" y="674167"/>
                          <a:pt x="0" y="237955"/>
                        </a:cubicBezTo>
                        <a:close/>
                      </a:path>
                      <a:path w="7360277" h="1427707" fill="none" stroke="0" extrusionOk="0">
                        <a:moveTo>
                          <a:pt x="0" y="237955"/>
                        </a:moveTo>
                        <a:cubicBezTo>
                          <a:pt x="-35923" y="136156"/>
                          <a:pt x="139714" y="-28132"/>
                          <a:pt x="308415" y="0"/>
                        </a:cubicBezTo>
                        <a:cubicBezTo>
                          <a:pt x="1860577" y="105559"/>
                          <a:pt x="5340683" y="-189057"/>
                          <a:pt x="7051861" y="0"/>
                        </a:cubicBezTo>
                        <a:cubicBezTo>
                          <a:pt x="7238427" y="-20736"/>
                          <a:pt x="7361417" y="94385"/>
                          <a:pt x="7360277" y="237955"/>
                        </a:cubicBezTo>
                        <a:cubicBezTo>
                          <a:pt x="7442113" y="603631"/>
                          <a:pt x="7455536" y="771758"/>
                          <a:pt x="7360277" y="1189751"/>
                        </a:cubicBezTo>
                        <a:cubicBezTo>
                          <a:pt x="7329576" y="1330246"/>
                          <a:pt x="7228568" y="1432735"/>
                          <a:pt x="7051861" y="1427707"/>
                        </a:cubicBezTo>
                        <a:cubicBezTo>
                          <a:pt x="6756353" y="1481883"/>
                          <a:pt x="2856485" y="1538193"/>
                          <a:pt x="308415" y="1427707"/>
                        </a:cubicBezTo>
                        <a:cubicBezTo>
                          <a:pt x="165699" y="1437643"/>
                          <a:pt x="-2359" y="1316744"/>
                          <a:pt x="0" y="1189751"/>
                        </a:cubicBezTo>
                        <a:cubicBezTo>
                          <a:pt x="-25316" y="1038650"/>
                          <a:pt x="119423" y="483986"/>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717087" y="978848"/>
            <a:ext cx="6979488"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Đặc điểm chung của ba chuỗi thức ăn trên là gì?</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806794" y="241456"/>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143336" y="2581966"/>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14" name="Rectangle: Rounded Corners 7">
            <a:extLst>
              <a:ext uri="{FF2B5EF4-FFF2-40B4-BE49-F238E27FC236}">
                <a16:creationId xmlns:a16="http://schemas.microsoft.com/office/drawing/2014/main" id="{8CD2E503-B044-518B-5841-015E4C77C217}"/>
              </a:ext>
            </a:extLst>
          </p:cNvPr>
          <p:cNvSpPr/>
          <p:nvPr/>
        </p:nvSpPr>
        <p:spPr>
          <a:xfrm>
            <a:off x="5469899" y="3010943"/>
            <a:ext cx="6722102"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2102" h="1427707" fill="none" extrusionOk="0">
                        <a:moveTo>
                          <a:pt x="0" y="237955"/>
                        </a:moveTo>
                        <a:cubicBezTo>
                          <a:pt x="-44777" y="123530"/>
                          <a:pt x="92192" y="-25544"/>
                          <a:pt x="281674" y="0"/>
                        </a:cubicBezTo>
                        <a:cubicBezTo>
                          <a:pt x="1593378" y="-42685"/>
                          <a:pt x="4743714" y="-140752"/>
                          <a:pt x="6440427" y="0"/>
                        </a:cubicBezTo>
                        <a:cubicBezTo>
                          <a:pt x="6622673" y="1736"/>
                          <a:pt x="6696378" y="91938"/>
                          <a:pt x="6722102" y="237955"/>
                        </a:cubicBezTo>
                        <a:cubicBezTo>
                          <a:pt x="6789452" y="607333"/>
                          <a:pt x="6788122" y="786587"/>
                          <a:pt x="6722102" y="1189751"/>
                        </a:cubicBezTo>
                        <a:cubicBezTo>
                          <a:pt x="6682447" y="1335107"/>
                          <a:pt x="6604629" y="1447374"/>
                          <a:pt x="6440427" y="1427707"/>
                        </a:cubicBezTo>
                        <a:cubicBezTo>
                          <a:pt x="5718039" y="1340771"/>
                          <a:pt x="2823508" y="1524306"/>
                          <a:pt x="281674" y="1427707"/>
                        </a:cubicBezTo>
                        <a:cubicBezTo>
                          <a:pt x="168333" y="1455566"/>
                          <a:pt x="-22591" y="1301202"/>
                          <a:pt x="0" y="1189751"/>
                        </a:cubicBezTo>
                        <a:cubicBezTo>
                          <a:pt x="-68156" y="1052882"/>
                          <a:pt x="73052" y="471157"/>
                          <a:pt x="0" y="237955"/>
                        </a:cubicBezTo>
                        <a:close/>
                      </a:path>
                      <a:path w="6722102" h="1427707" stroke="0" extrusionOk="0">
                        <a:moveTo>
                          <a:pt x="0" y="237955"/>
                        </a:moveTo>
                        <a:cubicBezTo>
                          <a:pt x="11639" y="116428"/>
                          <a:pt x="118814" y="13041"/>
                          <a:pt x="281674" y="0"/>
                        </a:cubicBezTo>
                        <a:cubicBezTo>
                          <a:pt x="1637826" y="210263"/>
                          <a:pt x="3947460" y="213013"/>
                          <a:pt x="6440427" y="0"/>
                        </a:cubicBezTo>
                        <a:cubicBezTo>
                          <a:pt x="6578334" y="-44178"/>
                          <a:pt x="6747197" y="93205"/>
                          <a:pt x="6722102" y="237955"/>
                        </a:cubicBezTo>
                        <a:cubicBezTo>
                          <a:pt x="6739745" y="436174"/>
                          <a:pt x="6741854" y="715899"/>
                          <a:pt x="6722102" y="1189751"/>
                        </a:cubicBezTo>
                        <a:cubicBezTo>
                          <a:pt x="6698864" y="1344400"/>
                          <a:pt x="6614444" y="1422708"/>
                          <a:pt x="6440427" y="1427707"/>
                        </a:cubicBezTo>
                        <a:cubicBezTo>
                          <a:pt x="5312573" y="1413070"/>
                          <a:pt x="3091957" y="1703194"/>
                          <a:pt x="281674" y="1427707"/>
                        </a:cubicBezTo>
                        <a:cubicBezTo>
                          <a:pt x="115493" y="1425206"/>
                          <a:pt x="24795" y="1358467"/>
                          <a:pt x="0" y="1189751"/>
                        </a:cubicBezTo>
                        <a:cubicBezTo>
                          <a:pt x="-56266" y="750477"/>
                          <a:pt x="42974" y="680870"/>
                          <a:pt x="0" y="237955"/>
                        </a:cubicBezTo>
                        <a:close/>
                      </a:path>
                      <a:path w="6722102" h="1427707" fill="none" stroke="0" extrusionOk="0">
                        <a:moveTo>
                          <a:pt x="0" y="237955"/>
                        </a:moveTo>
                        <a:cubicBezTo>
                          <a:pt x="-33095" y="134372"/>
                          <a:pt x="120793" y="-12491"/>
                          <a:pt x="281674" y="0"/>
                        </a:cubicBezTo>
                        <a:cubicBezTo>
                          <a:pt x="1716189" y="183985"/>
                          <a:pt x="4893667" y="-158334"/>
                          <a:pt x="6440427" y="0"/>
                        </a:cubicBezTo>
                        <a:cubicBezTo>
                          <a:pt x="6617908" y="-3095"/>
                          <a:pt x="6711993" y="98143"/>
                          <a:pt x="6722102" y="237955"/>
                        </a:cubicBezTo>
                        <a:cubicBezTo>
                          <a:pt x="6795219" y="608136"/>
                          <a:pt x="6800369" y="767630"/>
                          <a:pt x="6722102" y="1189751"/>
                        </a:cubicBezTo>
                        <a:cubicBezTo>
                          <a:pt x="6681649" y="1333425"/>
                          <a:pt x="6621121" y="1432726"/>
                          <a:pt x="6440427" y="1427707"/>
                        </a:cubicBezTo>
                        <a:cubicBezTo>
                          <a:pt x="5983157" y="1397598"/>
                          <a:pt x="2834471" y="1507295"/>
                          <a:pt x="281674" y="1427707"/>
                        </a:cubicBezTo>
                        <a:cubicBezTo>
                          <a:pt x="151246" y="1441156"/>
                          <a:pt x="-6116" y="1313512"/>
                          <a:pt x="0" y="1189751"/>
                        </a:cubicBezTo>
                        <a:cubicBezTo>
                          <a:pt x="-37412" y="1036925"/>
                          <a:pt x="85876" y="484819"/>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6" name="Hộp Văn bản 2">
            <a:extLst>
              <a:ext uri="{FF2B5EF4-FFF2-40B4-BE49-F238E27FC236}">
                <a16:creationId xmlns:a16="http://schemas.microsoft.com/office/drawing/2014/main" id="{57386734-4379-E5AF-351C-883D19C32B12}"/>
              </a:ext>
            </a:extLst>
          </p:cNvPr>
          <p:cNvSpPr txBox="1"/>
          <p:nvPr/>
        </p:nvSpPr>
        <p:spPr>
          <a:xfrm>
            <a:off x="5755437" y="3198173"/>
            <a:ext cx="6436563"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Tại sao thực vật thường là sinh vật đứng đầu chuỗi thức ăn?</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37" name="Google Shape;6833;p45">
            <a:extLst>
              <a:ext uri="{FF2B5EF4-FFF2-40B4-BE49-F238E27FC236}">
                <a16:creationId xmlns:a16="http://schemas.microsoft.com/office/drawing/2014/main" id="{6B559B6A-5440-FDA6-8C37-157B199C60A4}"/>
              </a:ext>
            </a:extLst>
          </p:cNvPr>
          <p:cNvGrpSpPr/>
          <p:nvPr/>
        </p:nvGrpSpPr>
        <p:grpSpPr>
          <a:xfrm flipH="1">
            <a:off x="4845144" y="2460781"/>
            <a:ext cx="1373125" cy="987675"/>
            <a:chOff x="5785950" y="1653700"/>
            <a:chExt cx="1373125" cy="987675"/>
          </a:xfrm>
        </p:grpSpPr>
        <p:grpSp>
          <p:nvGrpSpPr>
            <p:cNvPr id="38" name="Google Shape;6834;p45">
              <a:extLst>
                <a:ext uri="{FF2B5EF4-FFF2-40B4-BE49-F238E27FC236}">
                  <a16:creationId xmlns:a16="http://schemas.microsoft.com/office/drawing/2014/main" id="{117ACC20-274B-2FA9-35CC-FCB97A0444D7}"/>
                </a:ext>
              </a:extLst>
            </p:cNvPr>
            <p:cNvGrpSpPr/>
            <p:nvPr/>
          </p:nvGrpSpPr>
          <p:grpSpPr>
            <a:xfrm>
              <a:off x="5785950" y="1653700"/>
              <a:ext cx="1373125" cy="987675"/>
              <a:chOff x="5785950" y="1653700"/>
              <a:chExt cx="1373125" cy="987675"/>
            </a:xfrm>
          </p:grpSpPr>
          <p:sp>
            <p:nvSpPr>
              <p:cNvPr id="49" name="Google Shape;6835;p45">
                <a:extLst>
                  <a:ext uri="{FF2B5EF4-FFF2-40B4-BE49-F238E27FC236}">
                    <a16:creationId xmlns:a16="http://schemas.microsoft.com/office/drawing/2014/main" id="{7A5D7617-47EB-9465-5227-8D20AEF24892}"/>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6836;p45">
                <a:extLst>
                  <a:ext uri="{FF2B5EF4-FFF2-40B4-BE49-F238E27FC236}">
                    <a16:creationId xmlns:a16="http://schemas.microsoft.com/office/drawing/2014/main" id="{D218D715-4F37-61D3-64BE-BA15AF0B18A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6837;p45">
                <a:extLst>
                  <a:ext uri="{FF2B5EF4-FFF2-40B4-BE49-F238E27FC236}">
                    <a16:creationId xmlns:a16="http://schemas.microsoft.com/office/drawing/2014/main" id="{15739D84-81C9-FE5A-9E74-0BDD70C2D1B9}"/>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6838;p45">
                <a:extLst>
                  <a:ext uri="{FF2B5EF4-FFF2-40B4-BE49-F238E27FC236}">
                    <a16:creationId xmlns:a16="http://schemas.microsoft.com/office/drawing/2014/main" id="{5AD6CFAE-A65D-0F8E-6CD6-DED9886D21BB}"/>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6839;p45">
                <a:extLst>
                  <a:ext uri="{FF2B5EF4-FFF2-40B4-BE49-F238E27FC236}">
                    <a16:creationId xmlns:a16="http://schemas.microsoft.com/office/drawing/2014/main" id="{04AE4D15-4F4F-FDCE-DDD3-9AE7348558BC}"/>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6840;p45">
                <a:extLst>
                  <a:ext uri="{FF2B5EF4-FFF2-40B4-BE49-F238E27FC236}">
                    <a16:creationId xmlns:a16="http://schemas.microsoft.com/office/drawing/2014/main" id="{8932A7EF-48BA-0667-A8E3-A128928A28C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6841;p45">
                <a:extLst>
                  <a:ext uri="{FF2B5EF4-FFF2-40B4-BE49-F238E27FC236}">
                    <a16:creationId xmlns:a16="http://schemas.microsoft.com/office/drawing/2014/main" id="{BD4BCF1F-DAB3-0E77-9636-D581F513C7A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6842;p45">
                <a:extLst>
                  <a:ext uri="{FF2B5EF4-FFF2-40B4-BE49-F238E27FC236}">
                    <a16:creationId xmlns:a16="http://schemas.microsoft.com/office/drawing/2014/main" id="{CD8B1536-54E0-9DB6-E75F-4893C928160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6843;p45">
                <a:extLst>
                  <a:ext uri="{FF2B5EF4-FFF2-40B4-BE49-F238E27FC236}">
                    <a16:creationId xmlns:a16="http://schemas.microsoft.com/office/drawing/2014/main" id="{61BC6552-E951-C40E-FC83-3DEBE198B05C}"/>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6844;p45">
                <a:extLst>
                  <a:ext uri="{FF2B5EF4-FFF2-40B4-BE49-F238E27FC236}">
                    <a16:creationId xmlns:a16="http://schemas.microsoft.com/office/drawing/2014/main" id="{A9524F8B-20E3-1514-63FC-58F2140A2E0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oogle Shape;6845;p45">
              <a:extLst>
                <a:ext uri="{FF2B5EF4-FFF2-40B4-BE49-F238E27FC236}">
                  <a16:creationId xmlns:a16="http://schemas.microsoft.com/office/drawing/2014/main" id="{355CFFEB-1E34-C7FA-569B-497272D1DF81}"/>
                </a:ext>
              </a:extLst>
            </p:cNvPr>
            <p:cNvGrpSpPr/>
            <p:nvPr/>
          </p:nvGrpSpPr>
          <p:grpSpPr>
            <a:xfrm>
              <a:off x="5891858" y="1901182"/>
              <a:ext cx="135420" cy="69561"/>
              <a:chOff x="2330525" y="2356200"/>
              <a:chExt cx="229525" cy="117900"/>
            </a:xfrm>
          </p:grpSpPr>
          <p:sp>
            <p:nvSpPr>
              <p:cNvPr id="41" name="Google Shape;6846;p45">
                <a:extLst>
                  <a:ext uri="{FF2B5EF4-FFF2-40B4-BE49-F238E27FC236}">
                    <a16:creationId xmlns:a16="http://schemas.microsoft.com/office/drawing/2014/main" id="{C11F6A00-CFF3-024C-02E9-D6C396FB35F0}"/>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847;p45">
                <a:extLst>
                  <a:ext uri="{FF2B5EF4-FFF2-40B4-BE49-F238E27FC236}">
                    <a16:creationId xmlns:a16="http://schemas.microsoft.com/office/drawing/2014/main" id="{5EA1502B-E990-DE0B-FC2A-F3936C4B6514}"/>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848;p45">
                <a:extLst>
                  <a:ext uri="{FF2B5EF4-FFF2-40B4-BE49-F238E27FC236}">
                    <a16:creationId xmlns:a16="http://schemas.microsoft.com/office/drawing/2014/main" id="{0072F440-D1DF-5D12-BB8D-E087059AF6C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6849;p45">
                <a:extLst>
                  <a:ext uri="{FF2B5EF4-FFF2-40B4-BE49-F238E27FC236}">
                    <a16:creationId xmlns:a16="http://schemas.microsoft.com/office/drawing/2014/main" id="{90A14463-5CA2-429E-DB78-5E1B761C043A}"/>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6850;p45">
                <a:extLst>
                  <a:ext uri="{FF2B5EF4-FFF2-40B4-BE49-F238E27FC236}">
                    <a16:creationId xmlns:a16="http://schemas.microsoft.com/office/drawing/2014/main" id="{33330B8C-51B1-0613-7FB2-55A9FEA7998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6851;p45">
                <a:extLst>
                  <a:ext uri="{FF2B5EF4-FFF2-40B4-BE49-F238E27FC236}">
                    <a16:creationId xmlns:a16="http://schemas.microsoft.com/office/drawing/2014/main" id="{8F7F1B36-7392-F1A3-1194-8011BBDEF80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6852;p45">
                <a:extLst>
                  <a:ext uri="{FF2B5EF4-FFF2-40B4-BE49-F238E27FC236}">
                    <a16:creationId xmlns:a16="http://schemas.microsoft.com/office/drawing/2014/main" id="{609FD406-F495-A04F-29B2-249FCCFB8508}"/>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6853;p45">
                <a:extLst>
                  <a:ext uri="{FF2B5EF4-FFF2-40B4-BE49-F238E27FC236}">
                    <a16:creationId xmlns:a16="http://schemas.microsoft.com/office/drawing/2014/main" id="{B983E1B7-FE76-36E9-C627-67723DCAFCED}"/>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Google Shape;6854;p45">
              <a:extLst>
                <a:ext uri="{FF2B5EF4-FFF2-40B4-BE49-F238E27FC236}">
                  <a16:creationId xmlns:a16="http://schemas.microsoft.com/office/drawing/2014/main" id="{D856D709-0FE9-CE85-9146-FCCE74AB8790}"/>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Rectangle: Rounded Corners 7">
            <a:extLst>
              <a:ext uri="{FF2B5EF4-FFF2-40B4-BE49-F238E27FC236}">
                <a16:creationId xmlns:a16="http://schemas.microsoft.com/office/drawing/2014/main" id="{1BD0E188-60B8-3297-F214-D4D0C141B7FB}"/>
              </a:ext>
            </a:extLst>
          </p:cNvPr>
          <p:cNvSpPr/>
          <p:nvPr/>
        </p:nvSpPr>
        <p:spPr>
          <a:xfrm>
            <a:off x="5657850" y="5211218"/>
            <a:ext cx="6353175"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6103" y="112387"/>
                          <a:pt x="100185" y="-14222"/>
                          <a:pt x="266215" y="0"/>
                        </a:cubicBezTo>
                        <a:cubicBezTo>
                          <a:pt x="1457507" y="-67101"/>
                          <a:pt x="4638127" y="-78990"/>
                          <a:pt x="6086959" y="0"/>
                        </a:cubicBezTo>
                        <a:cubicBezTo>
                          <a:pt x="6273326" y="2794"/>
                          <a:pt x="6322611" y="88468"/>
                          <a:pt x="6353175" y="237955"/>
                        </a:cubicBezTo>
                        <a:cubicBezTo>
                          <a:pt x="6407215" y="600225"/>
                          <a:pt x="6415962" y="790870"/>
                          <a:pt x="6353175" y="1189751"/>
                        </a:cubicBezTo>
                        <a:cubicBezTo>
                          <a:pt x="6325238" y="1331075"/>
                          <a:pt x="6238222" y="1437209"/>
                          <a:pt x="6086959" y="1427707"/>
                        </a:cubicBezTo>
                        <a:cubicBezTo>
                          <a:pt x="5320559" y="1403259"/>
                          <a:pt x="2516118" y="1557969"/>
                          <a:pt x="266215" y="1427707"/>
                        </a:cubicBezTo>
                        <a:cubicBezTo>
                          <a:pt x="148737" y="1447355"/>
                          <a:pt x="-22259" y="1300622"/>
                          <a:pt x="0" y="1189751"/>
                        </a:cubicBezTo>
                        <a:cubicBezTo>
                          <a:pt x="-59420" y="1048048"/>
                          <a:pt x="57053" y="438741"/>
                          <a:pt x="0" y="237955"/>
                        </a:cubicBezTo>
                        <a:close/>
                      </a:path>
                      <a:path w="6353175" h="1427707" stroke="0" extrusionOk="0">
                        <a:moveTo>
                          <a:pt x="0" y="237955"/>
                        </a:moveTo>
                        <a:cubicBezTo>
                          <a:pt x="-627" y="113598"/>
                          <a:pt x="121378" y="-4185"/>
                          <a:pt x="266215" y="0"/>
                        </a:cubicBezTo>
                        <a:cubicBezTo>
                          <a:pt x="1268529" y="138379"/>
                          <a:pt x="3814509" y="292034"/>
                          <a:pt x="6086959" y="0"/>
                        </a:cubicBezTo>
                        <a:cubicBezTo>
                          <a:pt x="6220453" y="-31728"/>
                          <a:pt x="6381926" y="83205"/>
                          <a:pt x="6353175" y="237955"/>
                        </a:cubicBezTo>
                        <a:cubicBezTo>
                          <a:pt x="6366293" y="453032"/>
                          <a:pt x="6380319" y="728390"/>
                          <a:pt x="6353175" y="1189751"/>
                        </a:cubicBezTo>
                        <a:cubicBezTo>
                          <a:pt x="6331707" y="1342191"/>
                          <a:pt x="6249980" y="1411328"/>
                          <a:pt x="6086959" y="1427707"/>
                        </a:cubicBezTo>
                        <a:cubicBezTo>
                          <a:pt x="5007496" y="1412228"/>
                          <a:pt x="3063899" y="1460868"/>
                          <a:pt x="266215" y="1427707"/>
                        </a:cubicBezTo>
                        <a:cubicBezTo>
                          <a:pt x="105327" y="1425695"/>
                          <a:pt x="22610" y="1342950"/>
                          <a:pt x="0" y="1189751"/>
                        </a:cubicBezTo>
                        <a:cubicBezTo>
                          <a:pt x="-59255" y="749869"/>
                          <a:pt x="39749" y="696953"/>
                          <a:pt x="0" y="237955"/>
                        </a:cubicBezTo>
                        <a:close/>
                      </a:path>
                      <a:path w="6353175" h="1427707" fill="none" stroke="0" extrusionOk="0">
                        <a:moveTo>
                          <a:pt x="0" y="237955"/>
                        </a:moveTo>
                        <a:cubicBezTo>
                          <a:pt x="-15402" y="113427"/>
                          <a:pt x="115358" y="-14524"/>
                          <a:pt x="266215" y="0"/>
                        </a:cubicBezTo>
                        <a:cubicBezTo>
                          <a:pt x="1631890" y="225060"/>
                          <a:pt x="4627673" y="-149486"/>
                          <a:pt x="6086959" y="0"/>
                        </a:cubicBezTo>
                        <a:cubicBezTo>
                          <a:pt x="6250472" y="-12210"/>
                          <a:pt x="6361507" y="92857"/>
                          <a:pt x="6353175" y="237955"/>
                        </a:cubicBezTo>
                        <a:cubicBezTo>
                          <a:pt x="6428343" y="593786"/>
                          <a:pt x="6421458" y="765183"/>
                          <a:pt x="6353175" y="1189751"/>
                        </a:cubicBezTo>
                        <a:cubicBezTo>
                          <a:pt x="6323223" y="1331020"/>
                          <a:pt x="6245877" y="1432732"/>
                          <a:pt x="6086959" y="1427707"/>
                        </a:cubicBezTo>
                        <a:cubicBezTo>
                          <a:pt x="5685881" y="1404493"/>
                          <a:pt x="2482593" y="1529861"/>
                          <a:pt x="266215" y="1427707"/>
                        </a:cubicBezTo>
                        <a:cubicBezTo>
                          <a:pt x="143162" y="1433524"/>
                          <a:pt x="4057" y="1319119"/>
                          <a:pt x="0" y="1189751"/>
                        </a:cubicBezTo>
                        <a:cubicBezTo>
                          <a:pt x="-24720" y="1037984"/>
                          <a:pt x="117203" y="483684"/>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667376" y="5474648"/>
            <a:ext cx="6438900" cy="1077218"/>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a:rPr>
              <a:t>Kể một số chuỗi thức ăn khác mà em biết có thực vật đứng đầu chuỗi?</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768944" y="4708681"/>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650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4" grpId="0" animBg="1"/>
      <p:bldP spid="36" grpId="0"/>
      <p:bldP spid="59" grpId="0" animBg="1"/>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chung của ba chuỗi thức ăn trên là gì?</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71750" y="2276438"/>
            <a:ext cx="7038975" cy="4392692"/>
          </a:xfrm>
          <a:prstGeom prst="roundRect">
            <a:avLst/>
          </a:prstGeom>
          <a:solidFill>
            <a:schemeClr val="accent5">
              <a:lumMod val="20000"/>
              <a:lumOff val="80000"/>
            </a:schemeClr>
          </a:solidFill>
        </p:spPr>
        <p:txBody>
          <a:bodyPr wrap="square">
            <a:spAutoFit/>
          </a:bodyPr>
          <a:lstStyle/>
          <a:p>
            <a:pPr algn="just"/>
            <a:r>
              <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 chuỗi thức ăn trên đều có điểm chung là có thực vật đứng đầu chuỗi thức ăn. Do thực vật là nhóm sinh vật có khả năng tự tổng hợp chất dinh dưỡng để để nuôi sống chính nó và các sinh vật khác.</a:t>
            </a:r>
            <a:endPar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662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Tại sao thực vật thường là sinh vật đứng đầu chuỗi thức ăn?</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90800" y="2571713"/>
            <a:ext cx="7038975" cy="3779758"/>
          </a:xfrm>
          <a:prstGeom prst="roundRect">
            <a:avLst/>
          </a:prstGeom>
          <a:solidFill>
            <a:schemeClr val="accent5">
              <a:lumMod val="20000"/>
              <a:lumOff val="80000"/>
            </a:schemeClr>
          </a:solidFill>
        </p:spPr>
        <p:txBody>
          <a:bodyPr wrap="square">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vật thường là sinh vật đứng đầu chuỗi vì thực vật là nhóm sinh vật có khả năng tự tổng hợp chất dinh dưỡng để để nuôi sống chính nó và các sinh vật khác.</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255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238375" y="1116835"/>
            <a:ext cx="7267575"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7575" h="1607315" fill="none" extrusionOk="0">
                        <a:moveTo>
                          <a:pt x="0" y="267891"/>
                        </a:moveTo>
                        <a:cubicBezTo>
                          <a:pt x="3386" y="79557"/>
                          <a:pt x="383245" y="-70814"/>
                          <a:pt x="849305" y="0"/>
                        </a:cubicBezTo>
                        <a:cubicBezTo>
                          <a:pt x="3589184" y="-8991"/>
                          <a:pt x="4882165" y="-67222"/>
                          <a:pt x="6418269" y="0"/>
                        </a:cubicBezTo>
                        <a:cubicBezTo>
                          <a:pt x="6862979" y="30905"/>
                          <a:pt x="7308435" y="156343"/>
                          <a:pt x="7267575" y="267891"/>
                        </a:cubicBezTo>
                        <a:cubicBezTo>
                          <a:pt x="7220443" y="537307"/>
                          <a:pt x="7333653" y="1158008"/>
                          <a:pt x="7267575" y="1339423"/>
                        </a:cubicBezTo>
                        <a:cubicBezTo>
                          <a:pt x="7256351" y="1554191"/>
                          <a:pt x="6940393" y="1611001"/>
                          <a:pt x="6418269" y="1607315"/>
                        </a:cubicBezTo>
                        <a:cubicBezTo>
                          <a:pt x="3906784" y="1557614"/>
                          <a:pt x="3483087" y="1584836"/>
                          <a:pt x="849305" y="1607315"/>
                        </a:cubicBezTo>
                        <a:cubicBezTo>
                          <a:pt x="280170" y="1574695"/>
                          <a:pt x="-67323" y="1463511"/>
                          <a:pt x="0" y="1339423"/>
                        </a:cubicBezTo>
                        <a:cubicBezTo>
                          <a:pt x="147745" y="890695"/>
                          <a:pt x="-121066" y="585934"/>
                          <a:pt x="0" y="267891"/>
                        </a:cubicBezTo>
                        <a:close/>
                      </a:path>
                      <a:path w="7267575" h="1607315" stroke="0" extrusionOk="0">
                        <a:moveTo>
                          <a:pt x="0" y="267891"/>
                        </a:moveTo>
                        <a:cubicBezTo>
                          <a:pt x="-14106" y="107565"/>
                          <a:pt x="416433" y="39"/>
                          <a:pt x="849305" y="0"/>
                        </a:cubicBezTo>
                        <a:cubicBezTo>
                          <a:pt x="1592120" y="217370"/>
                          <a:pt x="4884931" y="238288"/>
                          <a:pt x="6418269" y="0"/>
                        </a:cubicBezTo>
                        <a:cubicBezTo>
                          <a:pt x="6836198" y="-8891"/>
                          <a:pt x="7206571" y="111392"/>
                          <a:pt x="7267575" y="267891"/>
                        </a:cubicBezTo>
                        <a:cubicBezTo>
                          <a:pt x="7414465" y="680201"/>
                          <a:pt x="7321372" y="1163966"/>
                          <a:pt x="7267575" y="1339423"/>
                        </a:cubicBezTo>
                        <a:cubicBezTo>
                          <a:pt x="7327427" y="1519908"/>
                          <a:pt x="6905743" y="1586102"/>
                          <a:pt x="6418269" y="1607315"/>
                        </a:cubicBezTo>
                        <a:cubicBezTo>
                          <a:pt x="5530292" y="1516070"/>
                          <a:pt x="3943117" y="1377983"/>
                          <a:pt x="849305" y="1607315"/>
                        </a:cubicBezTo>
                        <a:cubicBezTo>
                          <a:pt x="338659" y="1619889"/>
                          <a:pt x="-32117" y="1476780"/>
                          <a:pt x="0" y="1339423"/>
                        </a:cubicBezTo>
                        <a:cubicBezTo>
                          <a:pt x="10905" y="950850"/>
                          <a:pt x="-67631" y="726512"/>
                          <a:pt x="0" y="267891"/>
                        </a:cubicBezTo>
                        <a:close/>
                      </a:path>
                      <a:path w="7267575" h="1607315" fill="none" stroke="0" extrusionOk="0">
                        <a:moveTo>
                          <a:pt x="0" y="267891"/>
                        </a:moveTo>
                        <a:cubicBezTo>
                          <a:pt x="4781" y="98619"/>
                          <a:pt x="408369" y="-7586"/>
                          <a:pt x="849305" y="0"/>
                        </a:cubicBezTo>
                        <a:cubicBezTo>
                          <a:pt x="3652859" y="45289"/>
                          <a:pt x="4728252" y="-59870"/>
                          <a:pt x="6418269" y="0"/>
                        </a:cubicBezTo>
                        <a:cubicBezTo>
                          <a:pt x="6848781" y="9189"/>
                          <a:pt x="7285462" y="124453"/>
                          <a:pt x="7267575" y="267891"/>
                        </a:cubicBezTo>
                        <a:cubicBezTo>
                          <a:pt x="7203407" y="560959"/>
                          <a:pt x="7342330" y="1155400"/>
                          <a:pt x="7267575" y="1339423"/>
                        </a:cubicBezTo>
                        <a:cubicBezTo>
                          <a:pt x="7281697" y="1487743"/>
                          <a:pt x="6943369" y="1553560"/>
                          <a:pt x="6418269" y="1607315"/>
                        </a:cubicBezTo>
                        <a:cubicBezTo>
                          <a:pt x="3815994" y="1564835"/>
                          <a:pt x="3417783" y="1615908"/>
                          <a:pt x="849305" y="1607315"/>
                        </a:cubicBezTo>
                        <a:cubicBezTo>
                          <a:pt x="292748" y="1586665"/>
                          <a:pt x="-56564" y="1461788"/>
                          <a:pt x="0" y="1339423"/>
                        </a:cubicBezTo>
                        <a:cubicBezTo>
                          <a:pt x="157528" y="856030"/>
                          <a:pt x="-107813" y="554936"/>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Kể một số chuỗi thức ăn khác mà em biết có thực vật đứng đầu chuỗi?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476500" y="3400388"/>
            <a:ext cx="7038975" cy="851297"/>
          </a:xfrm>
          <a:prstGeom prst="roundRect">
            <a:avLst/>
          </a:prstGeom>
          <a:solidFill>
            <a:schemeClr val="accent5">
              <a:lumMod val="20000"/>
              <a:lumOff val="80000"/>
            </a:schemeClr>
          </a:solidFill>
        </p:spPr>
        <p:txBody>
          <a:bodyPr wrap="square">
            <a:spAutoFit/>
          </a:bodyPr>
          <a:lstStyle/>
          <a:p>
            <a:pPr lvl="0" algn="ctr"/>
            <a:r>
              <a:rPr lang="nl-NL" sz="4400" dirty="0"/>
              <a:t>cây lúa </a:t>
            </a:r>
            <a:r>
              <a:rPr lang="nl-NL" sz="4400" dirty="0">
                <a:sym typeface="Wingdings" panose="05000000000000000000" pitchFamily="2" charset="2"/>
              </a:rPr>
              <a:t></a:t>
            </a:r>
            <a:r>
              <a:rPr lang="nl-NL" sz="4400" dirty="0"/>
              <a:t> chuột </a:t>
            </a:r>
            <a:r>
              <a:rPr lang="nl-NL" sz="4400" dirty="0">
                <a:sym typeface="Wingdings" panose="05000000000000000000" pitchFamily="2" charset="2"/>
              </a:rPr>
              <a:t></a:t>
            </a:r>
            <a:r>
              <a:rPr lang="nl-NL" sz="4400" dirty="0"/>
              <a:t> rắn</a:t>
            </a:r>
            <a:endPar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507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36600 h 2526699"/>
              <a:gd name="connsiteX1" fmla="*/ 236600 w 7920111"/>
              <a:gd name="connsiteY1" fmla="*/ 0 h 2526699"/>
              <a:gd name="connsiteX2" fmla="*/ 7683511 w 7920111"/>
              <a:gd name="connsiteY2" fmla="*/ 0 h 2526699"/>
              <a:gd name="connsiteX3" fmla="*/ 7920111 w 7920111"/>
              <a:gd name="connsiteY3" fmla="*/ 236600 h 2526699"/>
              <a:gd name="connsiteX4" fmla="*/ 7920111 w 7920111"/>
              <a:gd name="connsiteY4" fmla="*/ 2290099 h 2526699"/>
              <a:gd name="connsiteX5" fmla="*/ 7683511 w 7920111"/>
              <a:gd name="connsiteY5" fmla="*/ 2526699 h 2526699"/>
              <a:gd name="connsiteX6" fmla="*/ 236600 w 7920111"/>
              <a:gd name="connsiteY6" fmla="*/ 2526699 h 2526699"/>
              <a:gd name="connsiteX7" fmla="*/ 0 w 7920111"/>
              <a:gd name="connsiteY7" fmla="*/ 2290099 h 2526699"/>
              <a:gd name="connsiteX8" fmla="*/ 0 w 7920111"/>
              <a:gd name="connsiteY8" fmla="*/ 236600 h 25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526699" fill="none" extrusionOk="0">
                <a:moveTo>
                  <a:pt x="0" y="236600"/>
                </a:moveTo>
                <a:cubicBezTo>
                  <a:pt x="-17082" y="103166"/>
                  <a:pt x="121032" y="12352"/>
                  <a:pt x="236600" y="0"/>
                </a:cubicBezTo>
                <a:cubicBezTo>
                  <a:pt x="3823108" y="130954"/>
                  <a:pt x="3990077" y="43574"/>
                  <a:pt x="7683511" y="0"/>
                </a:cubicBezTo>
                <a:cubicBezTo>
                  <a:pt x="7821855" y="11819"/>
                  <a:pt x="7931878" y="120343"/>
                  <a:pt x="7920111" y="236600"/>
                </a:cubicBezTo>
                <a:cubicBezTo>
                  <a:pt x="7769672" y="752624"/>
                  <a:pt x="8005990" y="1451272"/>
                  <a:pt x="7920111" y="2290099"/>
                </a:cubicBezTo>
                <a:cubicBezTo>
                  <a:pt x="7912564" y="2422009"/>
                  <a:pt x="7797433" y="2515142"/>
                  <a:pt x="7683511" y="2526699"/>
                </a:cubicBezTo>
                <a:cubicBezTo>
                  <a:pt x="4544052" y="2681896"/>
                  <a:pt x="1189258" y="2689719"/>
                  <a:pt x="236600" y="2526699"/>
                </a:cubicBezTo>
                <a:cubicBezTo>
                  <a:pt x="107627" y="2503731"/>
                  <a:pt x="-17085" y="2430746"/>
                  <a:pt x="0" y="2290099"/>
                </a:cubicBezTo>
                <a:cubicBezTo>
                  <a:pt x="64656" y="1725772"/>
                  <a:pt x="-17807" y="983645"/>
                  <a:pt x="0" y="236600"/>
                </a:cubicBezTo>
                <a:close/>
              </a:path>
              <a:path w="7920111" h="2526699" stroke="0" extrusionOk="0">
                <a:moveTo>
                  <a:pt x="0" y="236600"/>
                </a:moveTo>
                <a:cubicBezTo>
                  <a:pt x="-16605" y="95687"/>
                  <a:pt x="100537" y="2024"/>
                  <a:pt x="236600" y="0"/>
                </a:cubicBezTo>
                <a:cubicBezTo>
                  <a:pt x="1859765" y="132882"/>
                  <a:pt x="5629559" y="-84951"/>
                  <a:pt x="7683511" y="0"/>
                </a:cubicBezTo>
                <a:cubicBezTo>
                  <a:pt x="7808661" y="5391"/>
                  <a:pt x="7918058" y="117276"/>
                  <a:pt x="7920111" y="236600"/>
                </a:cubicBezTo>
                <a:cubicBezTo>
                  <a:pt x="7940298" y="1138103"/>
                  <a:pt x="8072591" y="1535847"/>
                  <a:pt x="7920111" y="2290099"/>
                </a:cubicBezTo>
                <a:cubicBezTo>
                  <a:pt x="7939352" y="2423053"/>
                  <a:pt x="7818075" y="2518687"/>
                  <a:pt x="7683511" y="2526699"/>
                </a:cubicBezTo>
                <a:cubicBezTo>
                  <a:pt x="4307015" y="2614338"/>
                  <a:pt x="2964623" y="2454020"/>
                  <a:pt x="236600" y="2526699"/>
                </a:cubicBezTo>
                <a:cubicBezTo>
                  <a:pt x="103524" y="2503764"/>
                  <a:pt x="-3534" y="2425681"/>
                  <a:pt x="0" y="2290099"/>
                </a:cubicBezTo>
                <a:cubicBezTo>
                  <a:pt x="-38581" y="1809937"/>
                  <a:pt x="63341" y="688280"/>
                  <a:pt x="0" y="236600"/>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chuỗi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nhiên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57349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539D5-40E8-48E6-9AD9-1E3F31A26DC4}"/>
              </a:ext>
            </a:extLst>
          </p:cNvPr>
          <p:cNvPicPr>
            <a:picLocks noChangeAspect="1"/>
          </p:cNvPicPr>
          <p:nvPr/>
        </p:nvPicPr>
        <p:blipFill>
          <a:blip r:embed="rId2"/>
          <a:stretch>
            <a:fillRect/>
          </a:stretch>
        </p:blipFill>
        <p:spPr>
          <a:xfrm>
            <a:off x="-8912" y="0"/>
            <a:ext cx="12192000" cy="6858001"/>
          </a:xfrm>
          <a:prstGeom prst="rect">
            <a:avLst/>
          </a:prstGeom>
        </p:spPr>
      </p:pic>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228725"/>
            <a:ext cx="8439150" cy="4154984"/>
          </a:xfrm>
          <a:prstGeom prst="rect">
            <a:avLst/>
          </a:prstGeom>
          <a:noFill/>
        </p:spPr>
        <p:txBody>
          <a:bodyPr wrap="square" rtlCol="0">
            <a:spAutoFit/>
          </a:bodyPr>
          <a:lstStyle/>
          <a:p>
            <a:pPr lvl="0" algn="just">
              <a:spcAft>
                <a:spcPts val="500"/>
              </a:spcAft>
            </a:pPr>
            <a:r>
              <a:rPr lang="en-US" sz="4400" b="1" dirty="0">
                <a:solidFill>
                  <a:srgbClr val="002060"/>
                </a:solidFill>
                <a:latin typeface="Calibri" panose="020F0502020204030204" pitchFamily="34" charset="0"/>
                <a:cs typeface="Calibri" panose="020F0502020204030204" pitchFamily="34" charset="0"/>
              </a:rPr>
              <a:t>   </a:t>
            </a:r>
            <a:r>
              <a:rPr lang="vi-VN" sz="4400" b="1" dirty="0">
                <a:solidFill>
                  <a:srgbClr val="002060"/>
                </a:solidFill>
                <a:latin typeface="Calibri" panose="020F0502020204030204" pitchFamily="34" charset="0"/>
                <a:cs typeface="Calibri" panose="020F0502020204030204" pitchFamily="34" charset="0"/>
              </a:rPr>
              <a:t>Các sinh vật trong chuỗi thức ăn có mối liên hệ chặt chẽ với nhau. Trong đó, số lượng các sinh vật được duy trì tương đối ổn định tạo thành trạng thái cân bằng của chuỗi thức ăn.</a:t>
            </a: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6797435"/>
                <a:gd name="connsiteY0" fmla="*/ 332579 h 1995437"/>
                <a:gd name="connsiteX1" fmla="*/ 332579 w 6797435"/>
                <a:gd name="connsiteY1" fmla="*/ 0 h 1995437"/>
                <a:gd name="connsiteX2" fmla="*/ 6464856 w 6797435"/>
                <a:gd name="connsiteY2" fmla="*/ 0 h 1995437"/>
                <a:gd name="connsiteX3" fmla="*/ 6797435 w 6797435"/>
                <a:gd name="connsiteY3" fmla="*/ 332579 h 1995437"/>
                <a:gd name="connsiteX4" fmla="*/ 6797435 w 6797435"/>
                <a:gd name="connsiteY4" fmla="*/ 1662858 h 1995437"/>
                <a:gd name="connsiteX5" fmla="*/ 6464856 w 6797435"/>
                <a:gd name="connsiteY5" fmla="*/ 1995437 h 1995437"/>
                <a:gd name="connsiteX6" fmla="*/ 332579 w 6797435"/>
                <a:gd name="connsiteY6" fmla="*/ 1995437 h 1995437"/>
                <a:gd name="connsiteX7" fmla="*/ 0 w 6797435"/>
                <a:gd name="connsiteY7" fmla="*/ 1662858 h 1995437"/>
                <a:gd name="connsiteX8" fmla="*/ 0 w 6797435"/>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435" h="1995437" fill="none" extrusionOk="0">
                  <a:moveTo>
                    <a:pt x="0" y="332579"/>
                  </a:moveTo>
                  <a:cubicBezTo>
                    <a:pt x="-17277" y="155808"/>
                    <a:pt x="138666" y="-8026"/>
                    <a:pt x="332579" y="0"/>
                  </a:cubicBezTo>
                  <a:cubicBezTo>
                    <a:pt x="1781803" y="9508"/>
                    <a:pt x="4702918" y="-73424"/>
                    <a:pt x="6464856" y="0"/>
                  </a:cubicBezTo>
                  <a:cubicBezTo>
                    <a:pt x="6676879" y="2145"/>
                    <a:pt x="6781044" y="138749"/>
                    <a:pt x="6797435" y="332579"/>
                  </a:cubicBezTo>
                  <a:cubicBezTo>
                    <a:pt x="6882426" y="853757"/>
                    <a:pt x="6873392" y="1065494"/>
                    <a:pt x="6797435" y="1662858"/>
                  </a:cubicBezTo>
                  <a:cubicBezTo>
                    <a:pt x="6768325" y="1857860"/>
                    <a:pt x="6651483" y="2002468"/>
                    <a:pt x="6464856" y="1995437"/>
                  </a:cubicBezTo>
                  <a:cubicBezTo>
                    <a:pt x="5517136" y="1834724"/>
                    <a:pt x="1950102" y="2085399"/>
                    <a:pt x="332579" y="1995437"/>
                  </a:cubicBezTo>
                  <a:cubicBezTo>
                    <a:pt x="178515" y="2016961"/>
                    <a:pt x="-19653" y="1826921"/>
                    <a:pt x="0" y="1662858"/>
                  </a:cubicBezTo>
                  <a:cubicBezTo>
                    <a:pt x="-54936" y="1447930"/>
                    <a:pt x="92189" y="677955"/>
                    <a:pt x="0" y="332579"/>
                  </a:cubicBezTo>
                  <a:close/>
                </a:path>
                <a:path w="6797435" h="1995437" stroke="0" extrusionOk="0">
                  <a:moveTo>
                    <a:pt x="0" y="332579"/>
                  </a:moveTo>
                  <a:cubicBezTo>
                    <a:pt x="-6748" y="157269"/>
                    <a:pt x="157274" y="-16854"/>
                    <a:pt x="332579" y="0"/>
                  </a:cubicBezTo>
                  <a:cubicBezTo>
                    <a:pt x="3271275" y="164815"/>
                    <a:pt x="4530199" y="-64802"/>
                    <a:pt x="6464856" y="0"/>
                  </a:cubicBezTo>
                  <a:cubicBezTo>
                    <a:pt x="6635593" y="-28671"/>
                    <a:pt x="6822533" y="141396"/>
                    <a:pt x="6797435" y="332579"/>
                  </a:cubicBezTo>
                  <a:cubicBezTo>
                    <a:pt x="6804754" y="674057"/>
                    <a:pt x="6863127" y="1060551"/>
                    <a:pt x="6797435" y="1662858"/>
                  </a:cubicBezTo>
                  <a:cubicBezTo>
                    <a:pt x="6780585" y="1850966"/>
                    <a:pt x="6671052" y="1995426"/>
                    <a:pt x="6464856" y="1995437"/>
                  </a:cubicBezTo>
                  <a:cubicBezTo>
                    <a:pt x="5752252" y="1847502"/>
                    <a:pt x="3280582"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Q</a:t>
              </a: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uan sát hình 5 và nêu chuỗi thức ăn trong hình 5</a:t>
              </a: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8" name="Picture 27">
            <a:extLst>
              <a:ext uri="{FF2B5EF4-FFF2-40B4-BE49-F238E27FC236}">
                <a16:creationId xmlns:a16="http://schemas.microsoft.com/office/drawing/2014/main" id="{82D6FB94-4F03-DC5D-8AB8-633380B7B2CE}"/>
              </a:ext>
            </a:extLst>
          </p:cNvPr>
          <p:cNvPicPr>
            <a:picLocks noChangeAspect="1"/>
          </p:cNvPicPr>
          <p:nvPr/>
        </p:nvPicPr>
        <p:blipFill>
          <a:blip r:embed="rId3"/>
          <a:stretch>
            <a:fillRect/>
          </a:stretch>
        </p:blipFill>
        <p:spPr>
          <a:xfrm>
            <a:off x="1604962" y="1547812"/>
            <a:ext cx="9244013" cy="3004566"/>
          </a:xfrm>
          <a:prstGeom prst="rect">
            <a:avLst/>
          </a:prstGeom>
        </p:spPr>
      </p:pic>
      <p:sp>
        <p:nvSpPr>
          <p:cNvPr id="30" name="TextBox 29">
            <a:extLst>
              <a:ext uri="{FF2B5EF4-FFF2-40B4-BE49-F238E27FC236}">
                <a16:creationId xmlns:a16="http://schemas.microsoft.com/office/drawing/2014/main" id="{A9D71DC8-3B92-B81C-35B7-584199AEFDCB}"/>
              </a:ext>
            </a:extLst>
          </p:cNvPr>
          <p:cNvSpPr txBox="1"/>
          <p:nvPr/>
        </p:nvSpPr>
        <p:spPr>
          <a:xfrm>
            <a:off x="3076575" y="4972050"/>
            <a:ext cx="6572250" cy="769441"/>
          </a:xfrm>
          <a:prstGeom prst="rect">
            <a:avLst/>
          </a:prstGeom>
          <a:noFill/>
        </p:spPr>
        <p:txBody>
          <a:bodyPr wrap="square" rtlCol="0">
            <a:spAutoFit/>
          </a:bodyPr>
          <a:lstStyle/>
          <a:p>
            <a:r>
              <a:rPr lang="nl-NL" sz="4400" b="1" dirty="0">
                <a:solidFill>
                  <a:srgbClr val="FF0000"/>
                </a:solidFill>
                <a:effectLst/>
                <a:ea typeface="Times New Roman" panose="02020603050405020304" pitchFamily="18" charset="0"/>
                <a:cs typeface="Times New Roman" panose="02020603050405020304" pitchFamily="18" charset="0"/>
              </a:rPr>
              <a:t>Khoai tây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chuột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rắn.</a:t>
            </a:r>
            <a:endParaRPr lang="en-US" sz="4400" b="1"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64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45EA9-CA28-9583-E4EE-D3F2CA16D073}"/>
              </a:ext>
            </a:extLst>
          </p:cNvPr>
          <p:cNvPicPr>
            <a:picLocks noChangeAspect="1"/>
          </p:cNvPicPr>
          <p:nvPr/>
        </p:nvPicPr>
        <p:blipFill>
          <a:blip r:embed="rId3"/>
          <a:stretch>
            <a:fillRect/>
          </a:stretch>
        </p:blipFill>
        <p:spPr>
          <a:xfrm>
            <a:off x="0" y="-194468"/>
            <a:ext cx="12192000" cy="7068295"/>
          </a:xfrm>
          <a:prstGeom prst="rect">
            <a:avLst/>
          </a:prstGeom>
        </p:spPr>
      </p:pic>
      <p:grpSp>
        <p:nvGrpSpPr>
          <p:cNvPr id="5" name="Group 4">
            <a:extLst>
              <a:ext uri="{FF2B5EF4-FFF2-40B4-BE49-F238E27FC236}">
                <a16:creationId xmlns:a16="http://schemas.microsoft.com/office/drawing/2014/main" id="{F63E7102-790F-440E-9BF6-6E645365B328}"/>
              </a:ext>
            </a:extLst>
          </p:cNvPr>
          <p:cNvGrpSpPr/>
          <p:nvPr/>
        </p:nvGrpSpPr>
        <p:grpSpPr>
          <a:xfrm>
            <a:off x="2133601" y="-1143000"/>
            <a:ext cx="8767823" cy="7280160"/>
            <a:chOff x="2743200" y="-528975"/>
            <a:chExt cx="6096000" cy="4937070"/>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28975"/>
              <a:ext cx="6096000" cy="493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C744B03-9E82-4B2D-8A3B-05BEBB44EE17}"/>
                </a:ext>
              </a:extLst>
            </p:cNvPr>
            <p:cNvPicPr>
              <a:picLocks noChangeAspect="1"/>
            </p:cNvPicPr>
            <p:nvPr/>
          </p:nvPicPr>
          <p:blipFill>
            <a:blip r:embed="rId5"/>
            <a:stretch>
              <a:fillRect/>
            </a:stretch>
          </p:blipFill>
          <p:spPr>
            <a:xfrm>
              <a:off x="3309332" y="1591115"/>
              <a:ext cx="4596782" cy="2017951"/>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315" y="3195747"/>
            <a:ext cx="4267200" cy="4267200"/>
          </a:xfrm>
          <a:prstGeom prst="rect">
            <a:avLst/>
          </a:prstGeom>
        </p:spPr>
      </p:pic>
    </p:spTree>
    <p:extLst>
      <p:ext uri="{BB962C8B-B14F-4D97-AF65-F5344CB8AC3E}">
        <p14:creationId xmlns:p14="http://schemas.microsoft.com/office/powerpoint/2010/main" val="40085756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6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6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600" fill="hold"/>
                                            <p:tgtEl>
                                              <p:spTgt spid="15"/>
                                            </p:tgtEl>
                                            <p:attrNameLst>
                                              <p:attrName>ppt_x</p:attrName>
                                            </p:attrNameLst>
                                          </p:cBhvr>
                                          <p:tavLst>
                                            <p:tav tm="0">
                                              <p:val>
                                                <p:strVal val="0-#ppt_w/2"/>
                                              </p:val>
                                            </p:tav>
                                            <p:tav tm="100000">
                                              <p:val>
                                                <p:strVal val="#ppt_x"/>
                                              </p:val>
                                            </p:tav>
                                          </p:tavLst>
                                        </p:anim>
                                        <p:anim calcmode="lin" valueType="num">
                                          <p:cBhvr additive="base">
                                            <p:cTn id="11" dur="6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12498" y="629693"/>
            <a:ext cx="8531852" cy="125625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852" h="1256257" fill="none" extrusionOk="0">
                        <a:moveTo>
                          <a:pt x="0" y="209380"/>
                        </a:moveTo>
                        <a:cubicBezTo>
                          <a:pt x="-54054" y="112277"/>
                          <a:pt x="135049" y="-16040"/>
                          <a:pt x="357507" y="0"/>
                        </a:cubicBezTo>
                        <a:cubicBezTo>
                          <a:pt x="3211163" y="9508"/>
                          <a:pt x="5560097" y="-73424"/>
                          <a:pt x="8174344" y="0"/>
                        </a:cubicBezTo>
                        <a:cubicBezTo>
                          <a:pt x="8412917" y="2157"/>
                          <a:pt x="8511664" y="85761"/>
                          <a:pt x="8531852" y="209380"/>
                        </a:cubicBezTo>
                        <a:cubicBezTo>
                          <a:pt x="8618418" y="533853"/>
                          <a:pt x="8614485" y="684913"/>
                          <a:pt x="8531852" y="1046876"/>
                        </a:cubicBezTo>
                        <a:cubicBezTo>
                          <a:pt x="8491974" y="1172983"/>
                          <a:pt x="8377283" y="1266223"/>
                          <a:pt x="8174344" y="1256257"/>
                        </a:cubicBezTo>
                        <a:cubicBezTo>
                          <a:pt x="7024772" y="1368777"/>
                          <a:pt x="3212079" y="1440180"/>
                          <a:pt x="357507" y="1256257"/>
                        </a:cubicBezTo>
                        <a:cubicBezTo>
                          <a:pt x="208002" y="1281514"/>
                          <a:pt x="-35631" y="1135688"/>
                          <a:pt x="0" y="1046876"/>
                        </a:cubicBezTo>
                        <a:cubicBezTo>
                          <a:pt x="-71836" y="921558"/>
                          <a:pt x="94776" y="414851"/>
                          <a:pt x="0" y="209380"/>
                        </a:cubicBezTo>
                        <a:close/>
                      </a:path>
                      <a:path w="8531852" h="1256257" stroke="0" extrusionOk="0">
                        <a:moveTo>
                          <a:pt x="0" y="209380"/>
                        </a:moveTo>
                        <a:cubicBezTo>
                          <a:pt x="4520" y="101660"/>
                          <a:pt x="166058" y="-5369"/>
                          <a:pt x="357507" y="0"/>
                        </a:cubicBezTo>
                        <a:cubicBezTo>
                          <a:pt x="1935089" y="186604"/>
                          <a:pt x="4926863" y="195542"/>
                          <a:pt x="8174344" y="0"/>
                        </a:cubicBezTo>
                        <a:cubicBezTo>
                          <a:pt x="8351634" y="-40114"/>
                          <a:pt x="8565863" y="74437"/>
                          <a:pt x="8531852" y="209380"/>
                        </a:cubicBezTo>
                        <a:cubicBezTo>
                          <a:pt x="8541984" y="415240"/>
                          <a:pt x="8570926" y="629968"/>
                          <a:pt x="8531852" y="1046876"/>
                        </a:cubicBezTo>
                        <a:cubicBezTo>
                          <a:pt x="8501763" y="1192091"/>
                          <a:pt x="8393375" y="1235121"/>
                          <a:pt x="8174344" y="1256257"/>
                        </a:cubicBezTo>
                        <a:cubicBezTo>
                          <a:pt x="6577838" y="1329747"/>
                          <a:pt x="4109306" y="1317988"/>
                          <a:pt x="357507" y="1256257"/>
                        </a:cubicBezTo>
                        <a:cubicBezTo>
                          <a:pt x="136755" y="1256175"/>
                          <a:pt x="30635" y="1190883"/>
                          <a:pt x="0" y="1046876"/>
                        </a:cubicBezTo>
                        <a:cubicBezTo>
                          <a:pt x="-68824" y="661034"/>
                          <a:pt x="53689" y="606473"/>
                          <a:pt x="0" y="209380"/>
                        </a:cubicBezTo>
                        <a:close/>
                      </a:path>
                      <a:path w="8531852" h="1256257" fill="none" stroke="0" extrusionOk="0">
                        <a:moveTo>
                          <a:pt x="0" y="209380"/>
                        </a:moveTo>
                        <a:cubicBezTo>
                          <a:pt x="-29407" y="111526"/>
                          <a:pt x="153557" y="-14106"/>
                          <a:pt x="357507" y="0"/>
                        </a:cubicBezTo>
                        <a:cubicBezTo>
                          <a:pt x="1297431" y="164815"/>
                          <a:pt x="4543742" y="-64802"/>
                          <a:pt x="8174344" y="0"/>
                        </a:cubicBezTo>
                        <a:cubicBezTo>
                          <a:pt x="8397845" y="-8429"/>
                          <a:pt x="8517066" y="86504"/>
                          <a:pt x="8531852" y="209380"/>
                        </a:cubicBezTo>
                        <a:cubicBezTo>
                          <a:pt x="8632400" y="515528"/>
                          <a:pt x="8630264" y="677154"/>
                          <a:pt x="8531852" y="1046876"/>
                        </a:cubicBezTo>
                        <a:cubicBezTo>
                          <a:pt x="8478234" y="1175512"/>
                          <a:pt x="8387267" y="1260677"/>
                          <a:pt x="8174344" y="1256257"/>
                        </a:cubicBezTo>
                        <a:cubicBezTo>
                          <a:pt x="7882497" y="1370003"/>
                          <a:pt x="3600920" y="1331815"/>
                          <a:pt x="357507" y="1256257"/>
                        </a:cubicBezTo>
                        <a:cubicBezTo>
                          <a:pt x="192163" y="1260255"/>
                          <a:pt x="-18973" y="1151470"/>
                          <a:pt x="0" y="1046876"/>
                        </a:cubicBezTo>
                        <a:cubicBezTo>
                          <a:pt x="-27509" y="914860"/>
                          <a:pt x="145062" y="425352"/>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698037" y="816923"/>
            <a:ext cx="79510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khoai tây (nguồn thức ăn của chuột) bị mất mùa sẽ gây tác động gì đến số lượng chuột và rắn?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787744" y="79531"/>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0" y="2572441"/>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59" name="Rectangle: Rounded Corners 7">
            <a:extLst>
              <a:ext uri="{FF2B5EF4-FFF2-40B4-BE49-F238E27FC236}">
                <a16:creationId xmlns:a16="http://schemas.microsoft.com/office/drawing/2014/main" id="{1BD0E188-60B8-3297-F214-D4D0C141B7FB}"/>
              </a:ext>
            </a:extLst>
          </p:cNvPr>
          <p:cNvSpPr/>
          <p:nvPr/>
        </p:nvSpPr>
        <p:spPr>
          <a:xfrm>
            <a:off x="5248275" y="2353718"/>
            <a:ext cx="6819900" cy="19992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1999207" fill="none" extrusionOk="0">
                        <a:moveTo>
                          <a:pt x="0" y="333207"/>
                        </a:moveTo>
                        <a:cubicBezTo>
                          <a:pt x="-34639" y="164015"/>
                          <a:pt x="100589" y="-22598"/>
                          <a:pt x="285772" y="0"/>
                        </a:cubicBezTo>
                        <a:cubicBezTo>
                          <a:pt x="1653537" y="-19962"/>
                          <a:pt x="4901824" y="-130296"/>
                          <a:pt x="6534127" y="0"/>
                        </a:cubicBezTo>
                        <a:cubicBezTo>
                          <a:pt x="6724745" y="2787"/>
                          <a:pt x="6781261" y="123803"/>
                          <a:pt x="6819900" y="333207"/>
                        </a:cubicBezTo>
                        <a:cubicBezTo>
                          <a:pt x="6877293" y="843494"/>
                          <a:pt x="6885740" y="1075746"/>
                          <a:pt x="6819900" y="1665999"/>
                        </a:cubicBezTo>
                        <a:cubicBezTo>
                          <a:pt x="6787954" y="1864067"/>
                          <a:pt x="6705925" y="2033515"/>
                          <a:pt x="6534127" y="1999207"/>
                        </a:cubicBezTo>
                        <a:cubicBezTo>
                          <a:pt x="5434690" y="2147180"/>
                          <a:pt x="2508038" y="2204921"/>
                          <a:pt x="285772" y="1999207"/>
                        </a:cubicBezTo>
                        <a:cubicBezTo>
                          <a:pt x="156457" y="2022999"/>
                          <a:pt x="-27631" y="1819650"/>
                          <a:pt x="0" y="1665999"/>
                        </a:cubicBezTo>
                        <a:cubicBezTo>
                          <a:pt x="-84363" y="1479715"/>
                          <a:pt x="58921" y="623076"/>
                          <a:pt x="0" y="333207"/>
                        </a:cubicBezTo>
                        <a:close/>
                      </a:path>
                      <a:path w="6819900" h="1999207" stroke="0" extrusionOk="0">
                        <a:moveTo>
                          <a:pt x="0" y="333207"/>
                        </a:moveTo>
                        <a:cubicBezTo>
                          <a:pt x="-3002" y="158195"/>
                          <a:pt x="127177" y="-2995"/>
                          <a:pt x="285772" y="0"/>
                        </a:cubicBezTo>
                        <a:cubicBezTo>
                          <a:pt x="1533015" y="228049"/>
                          <a:pt x="3898579" y="79770"/>
                          <a:pt x="6534127" y="0"/>
                        </a:cubicBezTo>
                        <a:cubicBezTo>
                          <a:pt x="6680055" y="-31481"/>
                          <a:pt x="6849599" y="124797"/>
                          <a:pt x="6819900" y="333207"/>
                        </a:cubicBezTo>
                        <a:cubicBezTo>
                          <a:pt x="6841147" y="615071"/>
                          <a:pt x="6834322" y="1012304"/>
                          <a:pt x="6819900" y="1665999"/>
                        </a:cubicBezTo>
                        <a:cubicBezTo>
                          <a:pt x="6798242" y="1870524"/>
                          <a:pt x="6708520" y="1976747"/>
                          <a:pt x="6534127" y="1999207"/>
                        </a:cubicBezTo>
                        <a:cubicBezTo>
                          <a:pt x="5506304" y="1907637"/>
                          <a:pt x="3195628" y="2177698"/>
                          <a:pt x="285772" y="1999207"/>
                        </a:cubicBezTo>
                        <a:cubicBezTo>
                          <a:pt x="121218" y="1994469"/>
                          <a:pt x="25072" y="1891028"/>
                          <a:pt x="0" y="1665999"/>
                        </a:cubicBezTo>
                        <a:cubicBezTo>
                          <a:pt x="-45796" y="1051454"/>
                          <a:pt x="43939" y="954921"/>
                          <a:pt x="0" y="333207"/>
                        </a:cubicBezTo>
                        <a:close/>
                      </a:path>
                      <a:path w="6819900" h="1999207" fill="none" stroke="0" extrusionOk="0">
                        <a:moveTo>
                          <a:pt x="0" y="333207"/>
                        </a:moveTo>
                        <a:cubicBezTo>
                          <a:pt x="-29757" y="174593"/>
                          <a:pt x="123897" y="-17597"/>
                          <a:pt x="285772" y="0"/>
                        </a:cubicBezTo>
                        <a:cubicBezTo>
                          <a:pt x="1755701" y="263993"/>
                          <a:pt x="5004501" y="-134255"/>
                          <a:pt x="6534127" y="0"/>
                        </a:cubicBezTo>
                        <a:cubicBezTo>
                          <a:pt x="6713468" y="-4148"/>
                          <a:pt x="6824932" y="133294"/>
                          <a:pt x="6819900" y="333207"/>
                        </a:cubicBezTo>
                        <a:cubicBezTo>
                          <a:pt x="6906655" y="822552"/>
                          <a:pt x="6902426" y="1074052"/>
                          <a:pt x="6819900" y="1665999"/>
                        </a:cubicBezTo>
                        <a:cubicBezTo>
                          <a:pt x="6776628" y="1866170"/>
                          <a:pt x="6704810" y="2006246"/>
                          <a:pt x="6534127" y="1999207"/>
                        </a:cubicBezTo>
                        <a:cubicBezTo>
                          <a:pt x="5962480" y="1884282"/>
                          <a:pt x="2545033" y="2144199"/>
                          <a:pt x="285772" y="1999207"/>
                        </a:cubicBezTo>
                        <a:cubicBezTo>
                          <a:pt x="154143" y="1994007"/>
                          <a:pt x="-10415" y="1834292"/>
                          <a:pt x="0" y="1665999"/>
                        </a:cubicBezTo>
                        <a:cubicBezTo>
                          <a:pt x="-21568" y="1453343"/>
                          <a:pt x="99554" y="678587"/>
                          <a:pt x="0" y="33320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210175" y="2493323"/>
            <a:ext cx="6800849" cy="1815882"/>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số lượng rắn trong chuỗi thức ăn bị giảm mạnh do con người khai thác quá mức thì số lượng chuột và khoai tây thay đổi như thế nào?</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006944" y="2317906"/>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7">
            <a:extLst>
              <a:ext uri="{FF2B5EF4-FFF2-40B4-BE49-F238E27FC236}">
                <a16:creationId xmlns:a16="http://schemas.microsoft.com/office/drawing/2014/main" id="{5F960A75-E2CF-C539-C1DF-951A8AD8B3D4}"/>
              </a:ext>
            </a:extLst>
          </p:cNvPr>
          <p:cNvSpPr/>
          <p:nvPr/>
        </p:nvSpPr>
        <p:spPr>
          <a:xfrm>
            <a:off x="5286374" y="5011193"/>
            <a:ext cx="6905625" cy="125625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5625" h="1256257" fill="none" extrusionOk="0">
                        <a:moveTo>
                          <a:pt x="0" y="209380"/>
                        </a:moveTo>
                        <a:cubicBezTo>
                          <a:pt x="-42186" y="108947"/>
                          <a:pt x="102122" y="-19581"/>
                          <a:pt x="289364" y="0"/>
                        </a:cubicBezTo>
                        <a:cubicBezTo>
                          <a:pt x="1575541" y="9508"/>
                          <a:pt x="5909312" y="-73424"/>
                          <a:pt x="6616260" y="0"/>
                        </a:cubicBezTo>
                        <a:cubicBezTo>
                          <a:pt x="6817059" y="2585"/>
                          <a:pt x="6871228" y="74880"/>
                          <a:pt x="6905625" y="209380"/>
                        </a:cubicBezTo>
                        <a:cubicBezTo>
                          <a:pt x="6968965" y="529439"/>
                          <a:pt x="6973350" y="694307"/>
                          <a:pt x="6905625" y="1046876"/>
                        </a:cubicBezTo>
                        <a:cubicBezTo>
                          <a:pt x="6864348" y="1175847"/>
                          <a:pt x="6783079" y="1271273"/>
                          <a:pt x="6616260" y="1256257"/>
                        </a:cubicBezTo>
                        <a:cubicBezTo>
                          <a:pt x="5595129" y="1397442"/>
                          <a:pt x="2612116" y="1413064"/>
                          <a:pt x="289364" y="1256257"/>
                        </a:cubicBezTo>
                        <a:cubicBezTo>
                          <a:pt x="164333" y="1276359"/>
                          <a:pt x="-18034" y="1149233"/>
                          <a:pt x="0" y="1046876"/>
                        </a:cubicBezTo>
                        <a:cubicBezTo>
                          <a:pt x="-64539" y="924653"/>
                          <a:pt x="67707" y="392213"/>
                          <a:pt x="0" y="209380"/>
                        </a:cubicBezTo>
                        <a:close/>
                      </a:path>
                      <a:path w="6905625" h="1256257" stroke="0" extrusionOk="0">
                        <a:moveTo>
                          <a:pt x="0" y="209380"/>
                        </a:moveTo>
                        <a:cubicBezTo>
                          <a:pt x="7509" y="102022"/>
                          <a:pt x="130504" y="439"/>
                          <a:pt x="289364" y="0"/>
                        </a:cubicBezTo>
                        <a:cubicBezTo>
                          <a:pt x="1588103" y="176040"/>
                          <a:pt x="4099981" y="275522"/>
                          <a:pt x="6616260" y="0"/>
                        </a:cubicBezTo>
                        <a:cubicBezTo>
                          <a:pt x="6759299" y="-37532"/>
                          <a:pt x="6929524" y="84740"/>
                          <a:pt x="6905625" y="209380"/>
                        </a:cubicBezTo>
                        <a:cubicBezTo>
                          <a:pt x="6923120" y="379536"/>
                          <a:pt x="6939914" y="640341"/>
                          <a:pt x="6905625" y="1046876"/>
                        </a:cubicBezTo>
                        <a:cubicBezTo>
                          <a:pt x="6882868" y="1183415"/>
                          <a:pt x="6793385" y="1237873"/>
                          <a:pt x="6616260" y="1256257"/>
                        </a:cubicBezTo>
                        <a:cubicBezTo>
                          <a:pt x="5588219" y="1216564"/>
                          <a:pt x="3267158" y="1397083"/>
                          <a:pt x="289364" y="1256257"/>
                        </a:cubicBezTo>
                        <a:cubicBezTo>
                          <a:pt x="119444" y="1254176"/>
                          <a:pt x="24409" y="1180855"/>
                          <a:pt x="0" y="1046876"/>
                        </a:cubicBezTo>
                        <a:cubicBezTo>
                          <a:pt x="-58493" y="660461"/>
                          <a:pt x="43825" y="601871"/>
                          <a:pt x="0" y="209380"/>
                        </a:cubicBezTo>
                        <a:close/>
                      </a:path>
                      <a:path w="6905625" h="1256257" fill="none" stroke="0" extrusionOk="0">
                        <a:moveTo>
                          <a:pt x="0" y="209380"/>
                        </a:moveTo>
                        <a:cubicBezTo>
                          <a:pt x="-32958" y="120319"/>
                          <a:pt x="125215" y="-14247"/>
                          <a:pt x="289364" y="0"/>
                        </a:cubicBezTo>
                        <a:cubicBezTo>
                          <a:pt x="3426014" y="164815"/>
                          <a:pt x="5668719" y="-64802"/>
                          <a:pt x="6616260" y="0"/>
                        </a:cubicBezTo>
                        <a:cubicBezTo>
                          <a:pt x="6794287" y="-12932"/>
                          <a:pt x="6912776" y="80948"/>
                          <a:pt x="6905625" y="209380"/>
                        </a:cubicBezTo>
                        <a:cubicBezTo>
                          <a:pt x="6988725" y="515611"/>
                          <a:pt x="6975870" y="672374"/>
                          <a:pt x="6905625" y="1046876"/>
                        </a:cubicBezTo>
                        <a:cubicBezTo>
                          <a:pt x="6869423" y="1172502"/>
                          <a:pt x="6782245" y="1260681"/>
                          <a:pt x="6616260" y="1256257"/>
                        </a:cubicBezTo>
                        <a:cubicBezTo>
                          <a:pt x="6354903" y="1319697"/>
                          <a:pt x="2528172" y="1374266"/>
                          <a:pt x="289364" y="1256257"/>
                        </a:cubicBezTo>
                        <a:cubicBezTo>
                          <a:pt x="155372" y="1267910"/>
                          <a:pt x="-7308" y="1156094"/>
                          <a:pt x="0" y="1046876"/>
                        </a:cubicBezTo>
                        <a:cubicBezTo>
                          <a:pt x="-34104" y="912995"/>
                          <a:pt x="102780" y="426097"/>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Hộp Văn bản 2">
            <a:extLst>
              <a:ext uri="{FF2B5EF4-FFF2-40B4-BE49-F238E27FC236}">
                <a16:creationId xmlns:a16="http://schemas.microsoft.com/office/drawing/2014/main" id="{FACD1068-6D72-9BCD-F780-560C951518AB}"/>
              </a:ext>
            </a:extLst>
          </p:cNvPr>
          <p:cNvSpPr txBox="1"/>
          <p:nvPr/>
        </p:nvSpPr>
        <p:spPr>
          <a:xfrm>
            <a:off x="5250613" y="5236523"/>
            <a:ext cx="70366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Hãy nhận xét về vai trò của thực vật động vật đối với sự cân bằng chuỗi thức ăn?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5" name="Google Shape;6833;p45">
            <a:extLst>
              <a:ext uri="{FF2B5EF4-FFF2-40B4-BE49-F238E27FC236}">
                <a16:creationId xmlns:a16="http://schemas.microsoft.com/office/drawing/2014/main" id="{8DAE431C-4917-EF23-A13C-DC5A6FFA59A9}"/>
              </a:ext>
            </a:extLst>
          </p:cNvPr>
          <p:cNvGrpSpPr/>
          <p:nvPr/>
        </p:nvGrpSpPr>
        <p:grpSpPr>
          <a:xfrm flipH="1">
            <a:off x="4502244" y="4432456"/>
            <a:ext cx="1373125" cy="987675"/>
            <a:chOff x="5785950" y="1653700"/>
            <a:chExt cx="1373125" cy="987675"/>
          </a:xfrm>
        </p:grpSpPr>
        <p:grpSp>
          <p:nvGrpSpPr>
            <p:cNvPr id="6" name="Google Shape;6834;p45">
              <a:extLst>
                <a:ext uri="{FF2B5EF4-FFF2-40B4-BE49-F238E27FC236}">
                  <a16:creationId xmlns:a16="http://schemas.microsoft.com/office/drawing/2014/main" id="{8954DF2A-D3B2-AE2A-70D1-CF3587D28AF5}"/>
                </a:ext>
              </a:extLst>
            </p:cNvPr>
            <p:cNvGrpSpPr/>
            <p:nvPr/>
          </p:nvGrpSpPr>
          <p:grpSpPr>
            <a:xfrm>
              <a:off x="5785950" y="1653700"/>
              <a:ext cx="1373125" cy="987675"/>
              <a:chOff x="5785950" y="1653700"/>
              <a:chExt cx="1373125" cy="987675"/>
            </a:xfrm>
          </p:grpSpPr>
          <p:sp>
            <p:nvSpPr>
              <p:cNvPr id="90" name="Google Shape;6835;p45">
                <a:extLst>
                  <a:ext uri="{FF2B5EF4-FFF2-40B4-BE49-F238E27FC236}">
                    <a16:creationId xmlns:a16="http://schemas.microsoft.com/office/drawing/2014/main" id="{B8CEAB1D-31F7-971D-0C92-B2EAB875A6D3}"/>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6836;p45">
                <a:extLst>
                  <a:ext uri="{FF2B5EF4-FFF2-40B4-BE49-F238E27FC236}">
                    <a16:creationId xmlns:a16="http://schemas.microsoft.com/office/drawing/2014/main" id="{0CA1CF96-355E-D407-9454-DAB654F680FB}"/>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6837;p45">
                <a:extLst>
                  <a:ext uri="{FF2B5EF4-FFF2-40B4-BE49-F238E27FC236}">
                    <a16:creationId xmlns:a16="http://schemas.microsoft.com/office/drawing/2014/main" id="{1702E5B4-B6D4-FB6B-D451-171C3D5A938F}"/>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6838;p45">
                <a:extLst>
                  <a:ext uri="{FF2B5EF4-FFF2-40B4-BE49-F238E27FC236}">
                    <a16:creationId xmlns:a16="http://schemas.microsoft.com/office/drawing/2014/main" id="{EAE2F2AC-EC93-A207-A019-C1E5A07714C5}"/>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6839;p45">
                <a:extLst>
                  <a:ext uri="{FF2B5EF4-FFF2-40B4-BE49-F238E27FC236}">
                    <a16:creationId xmlns:a16="http://schemas.microsoft.com/office/drawing/2014/main" id="{07F1DBC2-1721-3822-3CED-90313AABA7FA}"/>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6840;p45">
                <a:extLst>
                  <a:ext uri="{FF2B5EF4-FFF2-40B4-BE49-F238E27FC236}">
                    <a16:creationId xmlns:a16="http://schemas.microsoft.com/office/drawing/2014/main" id="{500F7F82-EC6F-BBC1-5EEF-8FEFF0E5862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6841;p45">
                <a:extLst>
                  <a:ext uri="{FF2B5EF4-FFF2-40B4-BE49-F238E27FC236}">
                    <a16:creationId xmlns:a16="http://schemas.microsoft.com/office/drawing/2014/main" id="{0D735766-9221-50A1-B9A5-289F4CCDB6B3}"/>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6842;p45">
                <a:extLst>
                  <a:ext uri="{FF2B5EF4-FFF2-40B4-BE49-F238E27FC236}">
                    <a16:creationId xmlns:a16="http://schemas.microsoft.com/office/drawing/2014/main" id="{CB479187-85F0-9755-12C2-8AC86893AD1E}"/>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6843;p45">
                <a:extLst>
                  <a:ext uri="{FF2B5EF4-FFF2-40B4-BE49-F238E27FC236}">
                    <a16:creationId xmlns:a16="http://schemas.microsoft.com/office/drawing/2014/main" id="{CFB6D743-2E00-9C10-BA69-748D7E9F10AF}"/>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6844;p45">
                <a:extLst>
                  <a:ext uri="{FF2B5EF4-FFF2-40B4-BE49-F238E27FC236}">
                    <a16:creationId xmlns:a16="http://schemas.microsoft.com/office/drawing/2014/main" id="{27AAE980-CC26-24B5-CCF6-39DAB8A91850}"/>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oogle Shape;6845;p45">
              <a:extLst>
                <a:ext uri="{FF2B5EF4-FFF2-40B4-BE49-F238E27FC236}">
                  <a16:creationId xmlns:a16="http://schemas.microsoft.com/office/drawing/2014/main" id="{601C3A54-00EF-C173-16D2-91CA439533AE}"/>
                </a:ext>
              </a:extLst>
            </p:cNvPr>
            <p:cNvGrpSpPr/>
            <p:nvPr/>
          </p:nvGrpSpPr>
          <p:grpSpPr>
            <a:xfrm>
              <a:off x="5891858" y="1901182"/>
              <a:ext cx="135420" cy="69561"/>
              <a:chOff x="2330525" y="2356200"/>
              <a:chExt cx="229525" cy="117900"/>
            </a:xfrm>
          </p:grpSpPr>
          <p:sp>
            <p:nvSpPr>
              <p:cNvPr id="11" name="Google Shape;6846;p45">
                <a:extLst>
                  <a:ext uri="{FF2B5EF4-FFF2-40B4-BE49-F238E27FC236}">
                    <a16:creationId xmlns:a16="http://schemas.microsoft.com/office/drawing/2014/main" id="{FEC7A323-824B-3813-5D5C-7DF523188E05}"/>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6847;p45">
                <a:extLst>
                  <a:ext uri="{FF2B5EF4-FFF2-40B4-BE49-F238E27FC236}">
                    <a16:creationId xmlns:a16="http://schemas.microsoft.com/office/drawing/2014/main" id="{726802D5-B47A-1EF3-3E41-42D9EB9A58E3}"/>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6848;p45">
                <a:extLst>
                  <a:ext uri="{FF2B5EF4-FFF2-40B4-BE49-F238E27FC236}">
                    <a16:creationId xmlns:a16="http://schemas.microsoft.com/office/drawing/2014/main" id="{DA7AA542-4EAC-CAE2-893A-220C5F1F3AC5}"/>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6849;p45">
                <a:extLst>
                  <a:ext uri="{FF2B5EF4-FFF2-40B4-BE49-F238E27FC236}">
                    <a16:creationId xmlns:a16="http://schemas.microsoft.com/office/drawing/2014/main" id="{E6D35274-EC3E-D1D5-6546-8955902A1C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6850;p45">
                <a:extLst>
                  <a:ext uri="{FF2B5EF4-FFF2-40B4-BE49-F238E27FC236}">
                    <a16:creationId xmlns:a16="http://schemas.microsoft.com/office/drawing/2014/main" id="{F4329CE5-0BE0-4DCF-7C6B-C050ECD2A937}"/>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6851;p45">
                <a:extLst>
                  <a:ext uri="{FF2B5EF4-FFF2-40B4-BE49-F238E27FC236}">
                    <a16:creationId xmlns:a16="http://schemas.microsoft.com/office/drawing/2014/main" id="{4FDB6DF6-87DB-6405-8D10-B2438BD40B4B}"/>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6852;p45">
                <a:extLst>
                  <a:ext uri="{FF2B5EF4-FFF2-40B4-BE49-F238E27FC236}">
                    <a16:creationId xmlns:a16="http://schemas.microsoft.com/office/drawing/2014/main" id="{02A1F0AC-A8EA-1C72-3B96-F9F9D449344A}"/>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6853;p45">
                <a:extLst>
                  <a:ext uri="{FF2B5EF4-FFF2-40B4-BE49-F238E27FC236}">
                    <a16:creationId xmlns:a16="http://schemas.microsoft.com/office/drawing/2014/main" id="{89102E5C-B251-578F-E660-F150EB001AB3}"/>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6854;p45">
              <a:extLst>
                <a:ext uri="{FF2B5EF4-FFF2-40B4-BE49-F238E27FC236}">
                  <a16:creationId xmlns:a16="http://schemas.microsoft.com/office/drawing/2014/main" id="{6391B4BE-62F9-92BF-2352-055732D28429}"/>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597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down)">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9" grpId="0" animBg="1"/>
      <p:bldP spid="61" grpId="0"/>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974796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4">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5">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962026"/>
            <a:ext cx="6908317" cy="1809750"/>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809750" fill="none" extrusionOk="0">
                        <a:moveTo>
                          <a:pt x="0" y="301631"/>
                        </a:moveTo>
                        <a:cubicBezTo>
                          <a:pt x="2820" y="102210"/>
                          <a:pt x="363905" y="-57015"/>
                          <a:pt x="807321" y="0"/>
                        </a:cubicBezTo>
                        <a:cubicBezTo>
                          <a:pt x="3369591" y="-55312"/>
                          <a:pt x="4506132" y="22985"/>
                          <a:pt x="6100995" y="0"/>
                        </a:cubicBezTo>
                        <a:cubicBezTo>
                          <a:pt x="6525640" y="26982"/>
                          <a:pt x="6948327" y="174546"/>
                          <a:pt x="6908317" y="301631"/>
                        </a:cubicBezTo>
                        <a:cubicBezTo>
                          <a:pt x="6852173" y="615957"/>
                          <a:pt x="6970914" y="1297054"/>
                          <a:pt x="6908317" y="1508118"/>
                        </a:cubicBezTo>
                        <a:cubicBezTo>
                          <a:pt x="6903376" y="1700553"/>
                          <a:pt x="6633651" y="1817968"/>
                          <a:pt x="6100995" y="1809750"/>
                        </a:cubicBezTo>
                        <a:cubicBezTo>
                          <a:pt x="3712982" y="1764452"/>
                          <a:pt x="3321706" y="1785600"/>
                          <a:pt x="807321" y="1809750"/>
                        </a:cubicBezTo>
                        <a:cubicBezTo>
                          <a:pt x="264301" y="1774398"/>
                          <a:pt x="-52754" y="1657846"/>
                          <a:pt x="0" y="1508118"/>
                        </a:cubicBezTo>
                        <a:cubicBezTo>
                          <a:pt x="148471" y="967293"/>
                          <a:pt x="-115031" y="658495"/>
                          <a:pt x="0" y="301631"/>
                        </a:cubicBezTo>
                        <a:close/>
                      </a:path>
                      <a:path w="6908317" h="1809750" stroke="0" extrusionOk="0">
                        <a:moveTo>
                          <a:pt x="0" y="301631"/>
                        </a:moveTo>
                        <a:cubicBezTo>
                          <a:pt x="-23538" y="122245"/>
                          <a:pt x="379195" y="-1252"/>
                          <a:pt x="807321" y="0"/>
                        </a:cubicBezTo>
                        <a:cubicBezTo>
                          <a:pt x="1655912" y="54737"/>
                          <a:pt x="4652358" y="303101"/>
                          <a:pt x="6100995" y="0"/>
                        </a:cubicBezTo>
                        <a:cubicBezTo>
                          <a:pt x="6511914" y="-15030"/>
                          <a:pt x="6850246" y="116791"/>
                          <a:pt x="6908317" y="301631"/>
                        </a:cubicBezTo>
                        <a:cubicBezTo>
                          <a:pt x="7061213" y="770487"/>
                          <a:pt x="6963464" y="1332482"/>
                          <a:pt x="6908317" y="1508118"/>
                        </a:cubicBezTo>
                        <a:cubicBezTo>
                          <a:pt x="6965974" y="1697779"/>
                          <a:pt x="6564852" y="1784782"/>
                          <a:pt x="6100995" y="1809750"/>
                        </a:cubicBezTo>
                        <a:cubicBezTo>
                          <a:pt x="5183086" y="1632012"/>
                          <a:pt x="3529658" y="1719770"/>
                          <a:pt x="807321" y="1809750"/>
                        </a:cubicBezTo>
                        <a:cubicBezTo>
                          <a:pt x="322811" y="1824718"/>
                          <a:pt x="-30180" y="1661080"/>
                          <a:pt x="0" y="1508118"/>
                        </a:cubicBezTo>
                        <a:cubicBezTo>
                          <a:pt x="19014" y="1077764"/>
                          <a:pt x="-51939" y="797463"/>
                          <a:pt x="0" y="301631"/>
                        </a:cubicBezTo>
                        <a:close/>
                      </a:path>
                      <a:path w="6908317" h="1809750" fill="none" stroke="0" extrusionOk="0">
                        <a:moveTo>
                          <a:pt x="0" y="301631"/>
                        </a:moveTo>
                        <a:cubicBezTo>
                          <a:pt x="10079" y="92405"/>
                          <a:pt x="386234" y="-8835"/>
                          <a:pt x="807321" y="0"/>
                        </a:cubicBezTo>
                        <a:cubicBezTo>
                          <a:pt x="3652945" y="20384"/>
                          <a:pt x="4499277" y="-125368"/>
                          <a:pt x="6100995" y="0"/>
                        </a:cubicBezTo>
                        <a:cubicBezTo>
                          <a:pt x="6518854" y="10156"/>
                          <a:pt x="6917216" y="133901"/>
                          <a:pt x="6908317" y="301631"/>
                        </a:cubicBezTo>
                        <a:cubicBezTo>
                          <a:pt x="6863296" y="634485"/>
                          <a:pt x="6987491" y="1313879"/>
                          <a:pt x="6908317" y="1508118"/>
                        </a:cubicBezTo>
                        <a:cubicBezTo>
                          <a:pt x="6946059" y="1670454"/>
                          <a:pt x="6581933" y="1804086"/>
                          <a:pt x="6100995" y="1809750"/>
                        </a:cubicBezTo>
                        <a:cubicBezTo>
                          <a:pt x="3688293" y="1749999"/>
                          <a:pt x="3273916" y="1825118"/>
                          <a:pt x="807321" y="1809750"/>
                        </a:cubicBezTo>
                        <a:cubicBezTo>
                          <a:pt x="284712" y="1789566"/>
                          <a:pt x="-53651" y="1648837"/>
                          <a:pt x="0" y="1508118"/>
                        </a:cubicBezTo>
                        <a:cubicBezTo>
                          <a:pt x="137961" y="992825"/>
                          <a:pt x="-99007" y="623657"/>
                          <a:pt x="0" y="30163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Nếu khoai tây (nguồn thức ăn của chuột) bị mất mùa sẽ gây tác động gì đến số lượng chuột và rắn?</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09850" y="3381338"/>
            <a:ext cx="7038975" cy="2145268"/>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Khoai tây bị mất mùa sẽ làm giảm số lượng chuột dẫn đến giảm số lượng rắn.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530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657225"/>
            <a:ext cx="6908317" cy="2114551"/>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14551" fill="none" extrusionOk="0">
                        <a:moveTo>
                          <a:pt x="0" y="352432"/>
                        </a:moveTo>
                        <a:cubicBezTo>
                          <a:pt x="4108" y="99558"/>
                          <a:pt x="362613" y="-19974"/>
                          <a:pt x="807321" y="0"/>
                        </a:cubicBezTo>
                        <a:cubicBezTo>
                          <a:pt x="3419535" y="19424"/>
                          <a:pt x="4640052" y="-52615"/>
                          <a:pt x="6100995" y="0"/>
                        </a:cubicBezTo>
                        <a:cubicBezTo>
                          <a:pt x="6532926" y="13676"/>
                          <a:pt x="6938325" y="182838"/>
                          <a:pt x="6908317" y="352432"/>
                        </a:cubicBezTo>
                        <a:cubicBezTo>
                          <a:pt x="6846882" y="725183"/>
                          <a:pt x="6974278" y="1543634"/>
                          <a:pt x="6908317" y="1762118"/>
                        </a:cubicBezTo>
                        <a:cubicBezTo>
                          <a:pt x="6902243" y="1990913"/>
                          <a:pt x="6641406" y="2123975"/>
                          <a:pt x="6100995" y="2114551"/>
                        </a:cubicBezTo>
                        <a:cubicBezTo>
                          <a:pt x="3711402" y="2086230"/>
                          <a:pt x="3288388" y="2102197"/>
                          <a:pt x="807321" y="2114551"/>
                        </a:cubicBezTo>
                        <a:cubicBezTo>
                          <a:pt x="257977" y="2071644"/>
                          <a:pt x="-62172" y="1931709"/>
                          <a:pt x="0" y="1762118"/>
                        </a:cubicBezTo>
                        <a:cubicBezTo>
                          <a:pt x="135728" y="1166437"/>
                          <a:pt x="-114312" y="788494"/>
                          <a:pt x="0" y="352432"/>
                        </a:cubicBezTo>
                        <a:close/>
                      </a:path>
                      <a:path w="6908317" h="2114551" stroke="0" extrusionOk="0">
                        <a:moveTo>
                          <a:pt x="0" y="352432"/>
                        </a:moveTo>
                        <a:cubicBezTo>
                          <a:pt x="-18325" y="139968"/>
                          <a:pt x="356992" y="-2995"/>
                          <a:pt x="807321" y="0"/>
                        </a:cubicBezTo>
                        <a:cubicBezTo>
                          <a:pt x="1662015" y="51619"/>
                          <a:pt x="4647977" y="273852"/>
                          <a:pt x="6100995" y="0"/>
                        </a:cubicBezTo>
                        <a:cubicBezTo>
                          <a:pt x="6501830" y="-10065"/>
                          <a:pt x="6850280" y="138565"/>
                          <a:pt x="6908317" y="352432"/>
                        </a:cubicBezTo>
                        <a:cubicBezTo>
                          <a:pt x="7062862" y="898938"/>
                          <a:pt x="6963315" y="1557159"/>
                          <a:pt x="6908317" y="1762118"/>
                        </a:cubicBezTo>
                        <a:cubicBezTo>
                          <a:pt x="6968434" y="1956178"/>
                          <a:pt x="6569006" y="2065569"/>
                          <a:pt x="6100995" y="2114551"/>
                        </a:cubicBezTo>
                        <a:cubicBezTo>
                          <a:pt x="5185890" y="1933232"/>
                          <a:pt x="3524384" y="2022488"/>
                          <a:pt x="807321" y="2114551"/>
                        </a:cubicBezTo>
                        <a:cubicBezTo>
                          <a:pt x="320491" y="2118234"/>
                          <a:pt x="-31894" y="1944848"/>
                          <a:pt x="0" y="1762118"/>
                        </a:cubicBezTo>
                        <a:cubicBezTo>
                          <a:pt x="-1198" y="1231141"/>
                          <a:pt x="-54317" y="939972"/>
                          <a:pt x="0" y="352432"/>
                        </a:cubicBezTo>
                        <a:close/>
                      </a:path>
                      <a:path w="6908317" h="2114551" fill="none" stroke="0" extrusionOk="0">
                        <a:moveTo>
                          <a:pt x="0" y="352432"/>
                        </a:moveTo>
                        <a:cubicBezTo>
                          <a:pt x="8466" y="119286"/>
                          <a:pt x="371429" y="-11148"/>
                          <a:pt x="807321" y="0"/>
                        </a:cubicBezTo>
                        <a:cubicBezTo>
                          <a:pt x="3608965" y="37215"/>
                          <a:pt x="4497377" y="-90324"/>
                          <a:pt x="6100995" y="0"/>
                        </a:cubicBezTo>
                        <a:cubicBezTo>
                          <a:pt x="6515941" y="11871"/>
                          <a:pt x="6933645" y="176509"/>
                          <a:pt x="6908317" y="352432"/>
                        </a:cubicBezTo>
                        <a:cubicBezTo>
                          <a:pt x="6882110" y="744301"/>
                          <a:pt x="6977461" y="1507010"/>
                          <a:pt x="6908317" y="1762118"/>
                        </a:cubicBezTo>
                        <a:cubicBezTo>
                          <a:pt x="6942365" y="1954035"/>
                          <a:pt x="6596327" y="2073395"/>
                          <a:pt x="6100995" y="2114551"/>
                        </a:cubicBezTo>
                        <a:cubicBezTo>
                          <a:pt x="3641523" y="2051313"/>
                          <a:pt x="3304052" y="2138475"/>
                          <a:pt x="807321" y="2114551"/>
                        </a:cubicBezTo>
                        <a:cubicBezTo>
                          <a:pt x="285628" y="2091520"/>
                          <a:pt x="-59258" y="1920295"/>
                          <a:pt x="0" y="1762118"/>
                        </a:cubicBezTo>
                        <a:cubicBezTo>
                          <a:pt x="146385" y="1127696"/>
                          <a:pt x="-70574" y="700387"/>
                          <a:pt x="0" y="352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Nếu số lượng rắn trong chuỗi thức ăn bị giảm mạnh do con người khai thác quá mức thì số lượng chuột và khoai tây thay đổi như thế nào?</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67000" y="3209888"/>
            <a:ext cx="7038975" cy="3507343"/>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Nếu số lượng rắn giảm mạnh, sẽ làm tăng số lượng chuột do không bị rắn ăn thịt, làm cho số lượng khoai tây bị suy giảm.</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5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857250"/>
            <a:ext cx="6908317" cy="1914526"/>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914526" fill="none" extrusionOk="0">
                        <a:moveTo>
                          <a:pt x="0" y="319094"/>
                        </a:moveTo>
                        <a:cubicBezTo>
                          <a:pt x="4346" y="81512"/>
                          <a:pt x="364218" y="-66981"/>
                          <a:pt x="807321" y="0"/>
                        </a:cubicBezTo>
                        <a:cubicBezTo>
                          <a:pt x="3385876" y="-30780"/>
                          <a:pt x="4661998" y="-69612"/>
                          <a:pt x="6100995" y="0"/>
                        </a:cubicBezTo>
                        <a:cubicBezTo>
                          <a:pt x="6522929" y="33130"/>
                          <a:pt x="6948065" y="182963"/>
                          <a:pt x="6908317" y="319094"/>
                        </a:cubicBezTo>
                        <a:cubicBezTo>
                          <a:pt x="6856781" y="649324"/>
                          <a:pt x="6969803" y="1360168"/>
                          <a:pt x="6908317" y="1595431"/>
                        </a:cubicBezTo>
                        <a:cubicBezTo>
                          <a:pt x="6902350" y="1804621"/>
                          <a:pt x="6634657" y="1922954"/>
                          <a:pt x="6100995" y="1914526"/>
                        </a:cubicBezTo>
                        <a:cubicBezTo>
                          <a:pt x="3711631" y="1889236"/>
                          <a:pt x="3268900" y="1908037"/>
                          <a:pt x="807321" y="1914526"/>
                        </a:cubicBezTo>
                        <a:cubicBezTo>
                          <a:pt x="263825" y="1877750"/>
                          <a:pt x="-54221" y="1753177"/>
                          <a:pt x="0" y="1595431"/>
                        </a:cubicBezTo>
                        <a:cubicBezTo>
                          <a:pt x="146930" y="1026643"/>
                          <a:pt x="-114273" y="718711"/>
                          <a:pt x="0" y="319094"/>
                        </a:cubicBezTo>
                        <a:close/>
                      </a:path>
                      <a:path w="6908317" h="1914526" stroke="0" extrusionOk="0">
                        <a:moveTo>
                          <a:pt x="0" y="319094"/>
                        </a:moveTo>
                        <a:cubicBezTo>
                          <a:pt x="-59837" y="137525"/>
                          <a:pt x="335219" y="-4888"/>
                          <a:pt x="807321" y="0"/>
                        </a:cubicBezTo>
                        <a:cubicBezTo>
                          <a:pt x="1657903" y="53782"/>
                          <a:pt x="4639647" y="203405"/>
                          <a:pt x="6100995" y="0"/>
                        </a:cubicBezTo>
                        <a:cubicBezTo>
                          <a:pt x="6486349" y="-2580"/>
                          <a:pt x="6850493" y="143499"/>
                          <a:pt x="6908317" y="319094"/>
                        </a:cubicBezTo>
                        <a:cubicBezTo>
                          <a:pt x="7063301" y="815305"/>
                          <a:pt x="6959733" y="1393507"/>
                          <a:pt x="6908317" y="1595431"/>
                        </a:cubicBezTo>
                        <a:cubicBezTo>
                          <a:pt x="6966283" y="1791585"/>
                          <a:pt x="6578354" y="1818787"/>
                          <a:pt x="6100995" y="1914526"/>
                        </a:cubicBezTo>
                        <a:cubicBezTo>
                          <a:pt x="5184000" y="1735500"/>
                          <a:pt x="3527939" y="1823773"/>
                          <a:pt x="807321" y="1914526"/>
                        </a:cubicBezTo>
                        <a:cubicBezTo>
                          <a:pt x="321814" y="1924730"/>
                          <a:pt x="-33762" y="1766569"/>
                          <a:pt x="0" y="1595431"/>
                        </a:cubicBezTo>
                        <a:cubicBezTo>
                          <a:pt x="25889" y="1146701"/>
                          <a:pt x="-44104" y="831623"/>
                          <a:pt x="0" y="319094"/>
                        </a:cubicBezTo>
                        <a:close/>
                      </a:path>
                      <a:path w="6908317" h="1914526" fill="none" stroke="0" extrusionOk="0">
                        <a:moveTo>
                          <a:pt x="0" y="319094"/>
                        </a:moveTo>
                        <a:cubicBezTo>
                          <a:pt x="21097" y="58492"/>
                          <a:pt x="402638" y="-8689"/>
                          <a:pt x="807321" y="0"/>
                        </a:cubicBezTo>
                        <a:cubicBezTo>
                          <a:pt x="3576040" y="36842"/>
                          <a:pt x="4498657" y="-113842"/>
                          <a:pt x="6100995" y="0"/>
                        </a:cubicBezTo>
                        <a:cubicBezTo>
                          <a:pt x="6521481" y="10692"/>
                          <a:pt x="6930103" y="155945"/>
                          <a:pt x="6908317" y="319094"/>
                        </a:cubicBezTo>
                        <a:cubicBezTo>
                          <a:pt x="6863961" y="670992"/>
                          <a:pt x="6986002" y="1384433"/>
                          <a:pt x="6908317" y="1595431"/>
                        </a:cubicBezTo>
                        <a:cubicBezTo>
                          <a:pt x="6963961" y="1763781"/>
                          <a:pt x="6603219" y="1856091"/>
                          <a:pt x="6100995" y="1914526"/>
                        </a:cubicBezTo>
                        <a:cubicBezTo>
                          <a:pt x="3620891" y="1861530"/>
                          <a:pt x="3267849" y="1928625"/>
                          <a:pt x="807321" y="1914526"/>
                        </a:cubicBezTo>
                        <a:cubicBezTo>
                          <a:pt x="262287" y="1884901"/>
                          <a:pt x="-45702" y="1757534"/>
                          <a:pt x="0" y="1595431"/>
                        </a:cubicBezTo>
                        <a:cubicBezTo>
                          <a:pt x="152749" y="1006140"/>
                          <a:pt x="-93408" y="654640"/>
                          <a:pt x="0" y="319094"/>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Hãy nhận xét về vai trò của thực vật động vật đối với sự cân bằng chuỗi thức ăn?</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67000" y="3209888"/>
            <a:ext cx="7038975" cy="2826306"/>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vật cung cấp thức ăn cho cả chuỗi thức ăn, các động vật khác duy trì sự cân bằng của chuỗi thức ăn.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411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8087653"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3725" y="1343380"/>
              <a:ext cx="5998102" cy="48252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chuỗi thức ăn, khi một sinh vật nào đó bị suy giảm số lượng, sẽ dẫn đến làm giảm số lượng của sinh vật ăn nó. Điều này có thể dẫn đến phá hủy toàn bộ chuỗi thức ăn.</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581525" y="657226"/>
            <a:ext cx="7200900" cy="5467350"/>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00263 w 7200900"/>
                      <a:gd name="connsiteY4" fmla="*/ 0 h 5467350"/>
                      <a:gd name="connsiteX5" fmla="*/ 3000375 w 7200900"/>
                      <a:gd name="connsiteY5" fmla="*/ 0 h 5467350"/>
                      <a:gd name="connsiteX6" fmla="*/ 3970488 w 7200900"/>
                      <a:gd name="connsiteY6" fmla="*/ 0 h 5467350"/>
                      <a:gd name="connsiteX7" fmla="*/ 5000608 w 7200900"/>
                      <a:gd name="connsiteY7" fmla="*/ 0 h 5467350"/>
                      <a:gd name="connsiteX8" fmla="*/ 6000725 w 7200900"/>
                      <a:gd name="connsiteY8" fmla="*/ 0 h 5467350"/>
                      <a:gd name="connsiteX9" fmla="*/ 7200900 w 7200900"/>
                      <a:gd name="connsiteY9" fmla="*/ 835739 h 5467350"/>
                      <a:gd name="connsiteX10" fmla="*/ 7200900 w 7200900"/>
                      <a:gd name="connsiteY10" fmla="*/ 1353520 h 5467350"/>
                      <a:gd name="connsiteX11" fmla="*/ 7200900 w 7200900"/>
                      <a:gd name="connsiteY11" fmla="*/ 1988978 h 5467350"/>
                      <a:gd name="connsiteX12" fmla="*/ 7200900 w 7200900"/>
                      <a:gd name="connsiteY12" fmla="*/ 2506758 h 5467350"/>
                      <a:gd name="connsiteX13" fmla="*/ 7200900 w 7200900"/>
                      <a:gd name="connsiteY13" fmla="*/ 3189287 h 5467350"/>
                      <a:gd name="connsiteX14" fmla="*/ 7200900 w 7200900"/>
                      <a:gd name="connsiteY14" fmla="*/ 3189287 h 5467350"/>
                      <a:gd name="connsiteX15" fmla="*/ 7200900 w 7200900"/>
                      <a:gd name="connsiteY15" fmla="*/ 3831701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40602 w 7200900"/>
                      <a:gd name="connsiteY19" fmla="*/ 5467350 h 5467350"/>
                      <a:gd name="connsiteX20" fmla="*/ 3970488 w 7200900"/>
                      <a:gd name="connsiteY20" fmla="*/ 5467350 h 5467350"/>
                      <a:gd name="connsiteX21" fmla="*/ 3000375 w 7200900"/>
                      <a:gd name="connsiteY21" fmla="*/ 5467350 h 5467350"/>
                      <a:gd name="connsiteX22" fmla="*/ 2154270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369267 w 7200900"/>
                      <a:gd name="connsiteY28" fmla="*/ 4057553 h 5467350"/>
                      <a:gd name="connsiteX29" fmla="*/ -738535 w 7200900"/>
                      <a:gd name="connsiteY29" fmla="*/ 3558981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624435 h 5467350"/>
                      <a:gd name="connsiteX34" fmla="*/ 0 w 7200900"/>
                      <a:gd name="connsiteY34" fmla="*/ 2059585 h 5467350"/>
                      <a:gd name="connsiteX35" fmla="*/ 0 w 7200900"/>
                      <a:gd name="connsiteY35" fmla="*/ 1494733 h 5467350"/>
                      <a:gd name="connsiteX36" fmla="*/ 0 w 7200900"/>
                      <a:gd name="connsiteY36" fmla="*/ 835739 h 5467350"/>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18265 w 7200900"/>
                      <a:gd name="connsiteY4" fmla="*/ 0 h 5467350"/>
                      <a:gd name="connsiteX5" fmla="*/ 3000375 w 7200900"/>
                      <a:gd name="connsiteY5" fmla="*/ 0 h 5467350"/>
                      <a:gd name="connsiteX6" fmla="*/ 3910481 w 7200900"/>
                      <a:gd name="connsiteY6" fmla="*/ 0 h 5467350"/>
                      <a:gd name="connsiteX7" fmla="*/ 4970606 w 7200900"/>
                      <a:gd name="connsiteY7" fmla="*/ 0 h 5467350"/>
                      <a:gd name="connsiteX8" fmla="*/ 6000725 w 7200900"/>
                      <a:gd name="connsiteY8" fmla="*/ 0 h 5467350"/>
                      <a:gd name="connsiteX9" fmla="*/ 7200900 w 7200900"/>
                      <a:gd name="connsiteY9" fmla="*/ 835739 h 5467350"/>
                      <a:gd name="connsiteX10" fmla="*/ 7200900 w 7200900"/>
                      <a:gd name="connsiteY10" fmla="*/ 1377055 h 5467350"/>
                      <a:gd name="connsiteX11" fmla="*/ 7200900 w 7200900"/>
                      <a:gd name="connsiteY11" fmla="*/ 1988978 h 5467350"/>
                      <a:gd name="connsiteX12" fmla="*/ 7200900 w 7200900"/>
                      <a:gd name="connsiteY12" fmla="*/ 2600900 h 5467350"/>
                      <a:gd name="connsiteX13" fmla="*/ 7200900 w 7200900"/>
                      <a:gd name="connsiteY13" fmla="*/ 3189287 h 5467350"/>
                      <a:gd name="connsiteX14" fmla="*/ 7200900 w 7200900"/>
                      <a:gd name="connsiteY14" fmla="*/ 3189287 h 5467350"/>
                      <a:gd name="connsiteX15" fmla="*/ 7200900 w 7200900"/>
                      <a:gd name="connsiteY15" fmla="*/ 3886374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70606 w 7200900"/>
                      <a:gd name="connsiteY19" fmla="*/ 5467350 h 5467350"/>
                      <a:gd name="connsiteX20" fmla="*/ 3940485 w 7200900"/>
                      <a:gd name="connsiteY20" fmla="*/ 5467350 h 5467350"/>
                      <a:gd name="connsiteX21" fmla="*/ 3000375 w 7200900"/>
                      <a:gd name="connsiteY21" fmla="*/ 5467350 h 5467350"/>
                      <a:gd name="connsiteX22" fmla="*/ 2100263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403529 w 7200900"/>
                      <a:gd name="connsiteY28" fmla="*/ 4011293 h 5467350"/>
                      <a:gd name="connsiteX29" fmla="*/ -784218 w 7200900"/>
                      <a:gd name="connsiteY29" fmla="*/ 3497302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553829 h 5467350"/>
                      <a:gd name="connsiteX34" fmla="*/ 0 w 7200900"/>
                      <a:gd name="connsiteY34" fmla="*/ 2012513 h 5467350"/>
                      <a:gd name="connsiteX35" fmla="*/ 0 w 7200900"/>
                      <a:gd name="connsiteY35" fmla="*/ 1400591 h 5467350"/>
                      <a:gd name="connsiteX36" fmla="*/ 0 w 7200900"/>
                      <a:gd name="connsiteY36" fmla="*/ 835739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00900" h="5467350" fill="none" extrusionOk="0">
                        <a:moveTo>
                          <a:pt x="0" y="835739"/>
                        </a:moveTo>
                        <a:cubicBezTo>
                          <a:pt x="8148" y="359896"/>
                          <a:pt x="550686" y="181466"/>
                          <a:pt x="1200174" y="0"/>
                        </a:cubicBezTo>
                        <a:cubicBezTo>
                          <a:pt x="1200166" y="-1"/>
                          <a:pt x="1200156" y="0"/>
                          <a:pt x="1200150" y="0"/>
                        </a:cubicBezTo>
                        <a:lnTo>
                          <a:pt x="1200150" y="0"/>
                        </a:lnTo>
                        <a:cubicBezTo>
                          <a:pt x="1438013" y="3290"/>
                          <a:pt x="1869581" y="-12560"/>
                          <a:pt x="2100263" y="0"/>
                        </a:cubicBezTo>
                        <a:cubicBezTo>
                          <a:pt x="2305755" y="32926"/>
                          <a:pt x="2636675" y="8254"/>
                          <a:pt x="3000375" y="0"/>
                        </a:cubicBezTo>
                        <a:cubicBezTo>
                          <a:pt x="3424616" y="-39441"/>
                          <a:pt x="3616925" y="-18012"/>
                          <a:pt x="3970488" y="0"/>
                        </a:cubicBezTo>
                        <a:cubicBezTo>
                          <a:pt x="4327425" y="42606"/>
                          <a:pt x="4593082" y="-22066"/>
                          <a:pt x="5000608" y="0"/>
                        </a:cubicBezTo>
                        <a:cubicBezTo>
                          <a:pt x="5366671" y="23655"/>
                          <a:pt x="5678832" y="14304"/>
                          <a:pt x="6000725" y="0"/>
                        </a:cubicBezTo>
                        <a:cubicBezTo>
                          <a:pt x="6711779" y="-76805"/>
                          <a:pt x="7116967" y="470558"/>
                          <a:pt x="7200900" y="835739"/>
                        </a:cubicBezTo>
                        <a:cubicBezTo>
                          <a:pt x="7184106" y="976491"/>
                          <a:pt x="7162824" y="1214427"/>
                          <a:pt x="7200900" y="1353520"/>
                        </a:cubicBezTo>
                        <a:cubicBezTo>
                          <a:pt x="7241781" y="1464341"/>
                          <a:pt x="7188528" y="1834259"/>
                          <a:pt x="7200900" y="1988978"/>
                        </a:cubicBezTo>
                        <a:cubicBezTo>
                          <a:pt x="7224730" y="2142145"/>
                          <a:pt x="7154999" y="2310163"/>
                          <a:pt x="7200900" y="2506758"/>
                        </a:cubicBezTo>
                        <a:cubicBezTo>
                          <a:pt x="7205955" y="2679487"/>
                          <a:pt x="7221144" y="3012851"/>
                          <a:pt x="7200900" y="3189287"/>
                        </a:cubicBezTo>
                        <a:lnTo>
                          <a:pt x="7200900" y="3189287"/>
                        </a:lnTo>
                        <a:cubicBezTo>
                          <a:pt x="7173732" y="3344036"/>
                          <a:pt x="7201184" y="3546447"/>
                          <a:pt x="7200900" y="3831701"/>
                        </a:cubicBezTo>
                        <a:cubicBezTo>
                          <a:pt x="7207226" y="4103837"/>
                          <a:pt x="7134063" y="4377959"/>
                          <a:pt x="7200900" y="4556125"/>
                        </a:cubicBezTo>
                        <a:cubicBezTo>
                          <a:pt x="7196111" y="4593204"/>
                          <a:pt x="7196216" y="4599806"/>
                          <a:pt x="7200900" y="4631610"/>
                        </a:cubicBezTo>
                        <a:cubicBezTo>
                          <a:pt x="7237148" y="5150344"/>
                          <a:pt x="6683697" y="5476830"/>
                          <a:pt x="6000725" y="5467350"/>
                        </a:cubicBezTo>
                        <a:cubicBezTo>
                          <a:pt x="5686190" y="5453125"/>
                          <a:pt x="5283121" y="5441050"/>
                          <a:pt x="4940602" y="5467350"/>
                        </a:cubicBezTo>
                        <a:cubicBezTo>
                          <a:pt x="4660507" y="5471339"/>
                          <a:pt x="4426422" y="5417714"/>
                          <a:pt x="3970488" y="5467350"/>
                        </a:cubicBezTo>
                        <a:cubicBezTo>
                          <a:pt x="3502369" y="5463702"/>
                          <a:pt x="3483246" y="5478267"/>
                          <a:pt x="3000375" y="5467350"/>
                        </a:cubicBezTo>
                        <a:cubicBezTo>
                          <a:pt x="2751821" y="5453879"/>
                          <a:pt x="2415939" y="5494482"/>
                          <a:pt x="2154270" y="5467350"/>
                        </a:cubicBezTo>
                        <a:cubicBezTo>
                          <a:pt x="1905356" y="5439240"/>
                          <a:pt x="1625783" y="5458854"/>
                          <a:pt x="1200150" y="5467350"/>
                        </a:cubicBezTo>
                        <a:lnTo>
                          <a:pt x="1200150" y="5467350"/>
                        </a:lnTo>
                        <a:cubicBezTo>
                          <a:pt x="1200162" y="5467350"/>
                          <a:pt x="1200169" y="5467350"/>
                          <a:pt x="1200174" y="5467350"/>
                        </a:cubicBezTo>
                        <a:cubicBezTo>
                          <a:pt x="572385" y="5355462"/>
                          <a:pt x="101257" y="5167521"/>
                          <a:pt x="0" y="4631610"/>
                        </a:cubicBezTo>
                        <a:cubicBezTo>
                          <a:pt x="6599" y="4607768"/>
                          <a:pt x="-2874" y="4585745"/>
                          <a:pt x="0" y="4556125"/>
                        </a:cubicBezTo>
                        <a:cubicBezTo>
                          <a:pt x="-155858" y="4337557"/>
                          <a:pt x="-310353" y="4172050"/>
                          <a:pt x="-369267" y="4057553"/>
                        </a:cubicBezTo>
                        <a:cubicBezTo>
                          <a:pt x="-438994" y="3923642"/>
                          <a:pt x="-627310" y="3697617"/>
                          <a:pt x="-738535" y="3558981"/>
                        </a:cubicBezTo>
                        <a:cubicBezTo>
                          <a:pt x="-823401" y="3416359"/>
                          <a:pt x="-1083728" y="3183931"/>
                          <a:pt x="-1142064" y="3014150"/>
                        </a:cubicBezTo>
                        <a:cubicBezTo>
                          <a:pt x="-967327" y="3030798"/>
                          <a:pt x="-844454" y="3068903"/>
                          <a:pt x="-582452" y="3099967"/>
                        </a:cubicBezTo>
                        <a:cubicBezTo>
                          <a:pt x="-311011" y="3129852"/>
                          <a:pt x="-101661" y="3181403"/>
                          <a:pt x="0" y="3189287"/>
                        </a:cubicBezTo>
                        <a:cubicBezTo>
                          <a:pt x="23652" y="3003768"/>
                          <a:pt x="30368" y="2781366"/>
                          <a:pt x="0" y="2624435"/>
                        </a:cubicBezTo>
                        <a:cubicBezTo>
                          <a:pt x="3233" y="2491475"/>
                          <a:pt x="23018" y="2287839"/>
                          <a:pt x="0" y="2059585"/>
                        </a:cubicBezTo>
                        <a:cubicBezTo>
                          <a:pt x="-25657" y="1814775"/>
                          <a:pt x="22686" y="1735341"/>
                          <a:pt x="0" y="1494733"/>
                        </a:cubicBezTo>
                        <a:cubicBezTo>
                          <a:pt x="-21174" y="1254431"/>
                          <a:pt x="48258" y="1159390"/>
                          <a:pt x="0" y="835739"/>
                        </a:cubicBezTo>
                        <a:close/>
                      </a:path>
                      <a:path w="7200900" h="5467350" stroke="0" extrusionOk="0">
                        <a:moveTo>
                          <a:pt x="0" y="835739"/>
                        </a:moveTo>
                        <a:cubicBezTo>
                          <a:pt x="-60453" y="316871"/>
                          <a:pt x="700881" y="-152882"/>
                          <a:pt x="1200174" y="0"/>
                        </a:cubicBezTo>
                        <a:cubicBezTo>
                          <a:pt x="1200162" y="0"/>
                          <a:pt x="1200158" y="1"/>
                          <a:pt x="1200150" y="0"/>
                        </a:cubicBezTo>
                        <a:lnTo>
                          <a:pt x="1200150" y="0"/>
                        </a:lnTo>
                        <a:cubicBezTo>
                          <a:pt x="1545861" y="531"/>
                          <a:pt x="1711588" y="-40915"/>
                          <a:pt x="2118265" y="0"/>
                        </a:cubicBezTo>
                        <a:cubicBezTo>
                          <a:pt x="2556051" y="26220"/>
                          <a:pt x="2643408" y="-19624"/>
                          <a:pt x="3000375" y="0"/>
                        </a:cubicBezTo>
                        <a:cubicBezTo>
                          <a:pt x="3306149" y="-20988"/>
                          <a:pt x="3724166" y="17308"/>
                          <a:pt x="3910481" y="0"/>
                        </a:cubicBezTo>
                        <a:cubicBezTo>
                          <a:pt x="4038622" y="-24038"/>
                          <a:pt x="4533093" y="-69361"/>
                          <a:pt x="4970606" y="0"/>
                        </a:cubicBezTo>
                        <a:cubicBezTo>
                          <a:pt x="5417362" y="10338"/>
                          <a:pt x="5559032" y="12046"/>
                          <a:pt x="6000725" y="0"/>
                        </a:cubicBezTo>
                        <a:cubicBezTo>
                          <a:pt x="6645628" y="-73142"/>
                          <a:pt x="7032820" y="355029"/>
                          <a:pt x="7200900" y="835739"/>
                        </a:cubicBezTo>
                        <a:cubicBezTo>
                          <a:pt x="7236411" y="1053051"/>
                          <a:pt x="7202713" y="1277303"/>
                          <a:pt x="7200900" y="1377055"/>
                        </a:cubicBezTo>
                        <a:cubicBezTo>
                          <a:pt x="7252596" y="1513915"/>
                          <a:pt x="7236000" y="1735305"/>
                          <a:pt x="7200900" y="1988978"/>
                        </a:cubicBezTo>
                        <a:cubicBezTo>
                          <a:pt x="7158291" y="2180288"/>
                          <a:pt x="7175630" y="2437554"/>
                          <a:pt x="7200900" y="2600900"/>
                        </a:cubicBezTo>
                        <a:cubicBezTo>
                          <a:pt x="7217718" y="2787967"/>
                          <a:pt x="7239525" y="2935153"/>
                          <a:pt x="7200900" y="3189287"/>
                        </a:cubicBezTo>
                        <a:lnTo>
                          <a:pt x="7200900" y="3189287"/>
                        </a:lnTo>
                        <a:cubicBezTo>
                          <a:pt x="7165049" y="3531997"/>
                          <a:pt x="7154512" y="3602475"/>
                          <a:pt x="7200900" y="3886374"/>
                        </a:cubicBezTo>
                        <a:cubicBezTo>
                          <a:pt x="7254247" y="4178863"/>
                          <a:pt x="7222558" y="4300010"/>
                          <a:pt x="7200900" y="4556125"/>
                        </a:cubicBezTo>
                        <a:cubicBezTo>
                          <a:pt x="7196110" y="4581214"/>
                          <a:pt x="7205932" y="4613525"/>
                          <a:pt x="7200900" y="4631610"/>
                        </a:cubicBezTo>
                        <a:cubicBezTo>
                          <a:pt x="7209799" y="5126569"/>
                          <a:pt x="6521096" y="5487297"/>
                          <a:pt x="6000725" y="5467350"/>
                        </a:cubicBezTo>
                        <a:cubicBezTo>
                          <a:pt x="5613837" y="5478885"/>
                          <a:pt x="5229195" y="5384259"/>
                          <a:pt x="4970606" y="5467350"/>
                        </a:cubicBezTo>
                        <a:cubicBezTo>
                          <a:pt x="4757208" y="5498609"/>
                          <a:pt x="4443160" y="5385565"/>
                          <a:pt x="3940485" y="5467350"/>
                        </a:cubicBezTo>
                        <a:cubicBezTo>
                          <a:pt x="3450168" y="5498309"/>
                          <a:pt x="3339812" y="5480459"/>
                          <a:pt x="3000375" y="5467350"/>
                        </a:cubicBezTo>
                        <a:cubicBezTo>
                          <a:pt x="2684920" y="5474152"/>
                          <a:pt x="2279125" y="5502111"/>
                          <a:pt x="2100263" y="5467350"/>
                        </a:cubicBezTo>
                        <a:cubicBezTo>
                          <a:pt x="1900819" y="5440670"/>
                          <a:pt x="1449589" y="5476920"/>
                          <a:pt x="1200150" y="5467350"/>
                        </a:cubicBezTo>
                        <a:lnTo>
                          <a:pt x="1200150" y="5467350"/>
                        </a:lnTo>
                        <a:cubicBezTo>
                          <a:pt x="1200162" y="5467351"/>
                          <a:pt x="1200170" y="5467350"/>
                          <a:pt x="1200174" y="5467350"/>
                        </a:cubicBezTo>
                        <a:cubicBezTo>
                          <a:pt x="385215" y="5439454"/>
                          <a:pt x="-840" y="5172366"/>
                          <a:pt x="0" y="4631610"/>
                        </a:cubicBezTo>
                        <a:cubicBezTo>
                          <a:pt x="2687" y="4598068"/>
                          <a:pt x="-4891" y="4591500"/>
                          <a:pt x="0" y="4556125"/>
                        </a:cubicBezTo>
                        <a:cubicBezTo>
                          <a:pt x="-114780" y="4417764"/>
                          <a:pt x="-216718" y="4288043"/>
                          <a:pt x="-403529" y="4011293"/>
                        </a:cubicBezTo>
                        <a:cubicBezTo>
                          <a:pt x="-592277" y="3744041"/>
                          <a:pt x="-728472" y="3621797"/>
                          <a:pt x="-784218" y="3497302"/>
                        </a:cubicBezTo>
                        <a:cubicBezTo>
                          <a:pt x="-877316" y="3352398"/>
                          <a:pt x="-991990" y="3118040"/>
                          <a:pt x="-1142064" y="3014150"/>
                        </a:cubicBezTo>
                        <a:cubicBezTo>
                          <a:pt x="-851098" y="3027346"/>
                          <a:pt x="-770669" y="3080793"/>
                          <a:pt x="-582452" y="3099967"/>
                        </a:cubicBezTo>
                        <a:cubicBezTo>
                          <a:pt x="-376019" y="3121531"/>
                          <a:pt x="-155426" y="3204354"/>
                          <a:pt x="0" y="3189287"/>
                        </a:cubicBezTo>
                        <a:cubicBezTo>
                          <a:pt x="-2470" y="2917933"/>
                          <a:pt x="9877" y="2867406"/>
                          <a:pt x="0" y="2553829"/>
                        </a:cubicBezTo>
                        <a:cubicBezTo>
                          <a:pt x="-20398" y="2255756"/>
                          <a:pt x="21158" y="2154679"/>
                          <a:pt x="0" y="2012513"/>
                        </a:cubicBezTo>
                        <a:cubicBezTo>
                          <a:pt x="-39553" y="1862718"/>
                          <a:pt x="25202" y="1707011"/>
                          <a:pt x="0" y="1400591"/>
                        </a:cubicBezTo>
                        <a:cubicBezTo>
                          <a:pt x="-15623" y="1112439"/>
                          <a:pt x="-27071" y="1032235"/>
                          <a:pt x="0" y="835739"/>
                        </a:cubicBezTo>
                        <a:close/>
                      </a:path>
                      <a:path w="7200900" h="5467350" fill="none" stroke="0" extrusionOk="0">
                        <a:moveTo>
                          <a:pt x="0" y="835739"/>
                        </a:moveTo>
                        <a:cubicBezTo>
                          <a:pt x="-73517" y="381121"/>
                          <a:pt x="596392" y="-11980"/>
                          <a:pt x="1200174" y="0"/>
                        </a:cubicBezTo>
                        <a:cubicBezTo>
                          <a:pt x="1200164" y="-1"/>
                          <a:pt x="1200159" y="-1"/>
                          <a:pt x="1200150" y="0"/>
                        </a:cubicBezTo>
                        <a:lnTo>
                          <a:pt x="1200150" y="0"/>
                        </a:lnTo>
                        <a:cubicBezTo>
                          <a:pt x="1433164" y="-3900"/>
                          <a:pt x="1851304" y="-29092"/>
                          <a:pt x="2100263" y="0"/>
                        </a:cubicBezTo>
                        <a:cubicBezTo>
                          <a:pt x="2280967" y="4327"/>
                          <a:pt x="2690967" y="43842"/>
                          <a:pt x="3000375" y="0"/>
                        </a:cubicBezTo>
                        <a:cubicBezTo>
                          <a:pt x="3399077" y="-51672"/>
                          <a:pt x="3608024" y="6316"/>
                          <a:pt x="3970488" y="0"/>
                        </a:cubicBezTo>
                        <a:cubicBezTo>
                          <a:pt x="4375281" y="43881"/>
                          <a:pt x="4584052" y="28030"/>
                          <a:pt x="5000608" y="0"/>
                        </a:cubicBezTo>
                        <a:cubicBezTo>
                          <a:pt x="5360534" y="-6778"/>
                          <a:pt x="5650340" y="1384"/>
                          <a:pt x="6000725" y="0"/>
                        </a:cubicBezTo>
                        <a:cubicBezTo>
                          <a:pt x="6597431" y="-83180"/>
                          <a:pt x="7137484" y="411416"/>
                          <a:pt x="7200900" y="835739"/>
                        </a:cubicBezTo>
                        <a:cubicBezTo>
                          <a:pt x="7189041" y="1017556"/>
                          <a:pt x="7197228" y="1205033"/>
                          <a:pt x="7200900" y="1353520"/>
                        </a:cubicBezTo>
                        <a:cubicBezTo>
                          <a:pt x="7205456" y="1475489"/>
                          <a:pt x="7159674" y="1842087"/>
                          <a:pt x="7200900" y="1988978"/>
                        </a:cubicBezTo>
                        <a:cubicBezTo>
                          <a:pt x="7232012" y="2095735"/>
                          <a:pt x="7167235" y="2288455"/>
                          <a:pt x="7200900" y="2506758"/>
                        </a:cubicBezTo>
                        <a:cubicBezTo>
                          <a:pt x="7218625" y="2723421"/>
                          <a:pt x="7153906" y="2998264"/>
                          <a:pt x="7200900" y="3189287"/>
                        </a:cubicBezTo>
                        <a:lnTo>
                          <a:pt x="7200900" y="3189287"/>
                        </a:lnTo>
                        <a:cubicBezTo>
                          <a:pt x="7162211" y="3400222"/>
                          <a:pt x="7171809" y="3567134"/>
                          <a:pt x="7200900" y="3831701"/>
                        </a:cubicBezTo>
                        <a:cubicBezTo>
                          <a:pt x="7229554" y="4112648"/>
                          <a:pt x="7155084" y="4361012"/>
                          <a:pt x="7200900" y="4556125"/>
                        </a:cubicBezTo>
                        <a:cubicBezTo>
                          <a:pt x="7197417" y="4592869"/>
                          <a:pt x="7196918" y="4599623"/>
                          <a:pt x="7200900" y="4631610"/>
                        </a:cubicBezTo>
                        <a:cubicBezTo>
                          <a:pt x="7254190" y="5018500"/>
                          <a:pt x="6764054" y="5350262"/>
                          <a:pt x="6000725" y="5467350"/>
                        </a:cubicBezTo>
                        <a:cubicBezTo>
                          <a:pt x="5690911" y="5505644"/>
                          <a:pt x="5266840" y="5467512"/>
                          <a:pt x="4940602" y="5467350"/>
                        </a:cubicBezTo>
                        <a:cubicBezTo>
                          <a:pt x="4648237" y="5508206"/>
                          <a:pt x="4414794" y="5424053"/>
                          <a:pt x="3970488" y="5467350"/>
                        </a:cubicBezTo>
                        <a:cubicBezTo>
                          <a:pt x="3508088" y="5469718"/>
                          <a:pt x="3482340" y="5479117"/>
                          <a:pt x="3000375" y="5467350"/>
                        </a:cubicBezTo>
                        <a:cubicBezTo>
                          <a:pt x="2756331" y="5469462"/>
                          <a:pt x="2384602" y="5534827"/>
                          <a:pt x="2154270" y="5467350"/>
                        </a:cubicBezTo>
                        <a:cubicBezTo>
                          <a:pt x="1929153" y="5442513"/>
                          <a:pt x="1686381" y="5481939"/>
                          <a:pt x="1200150" y="5467350"/>
                        </a:cubicBezTo>
                        <a:lnTo>
                          <a:pt x="1200150" y="5467350"/>
                        </a:lnTo>
                        <a:cubicBezTo>
                          <a:pt x="1200162" y="5467349"/>
                          <a:pt x="1200167" y="5467351"/>
                          <a:pt x="1200174" y="5467350"/>
                        </a:cubicBezTo>
                        <a:cubicBezTo>
                          <a:pt x="584830" y="5434455"/>
                          <a:pt x="102204" y="5137213"/>
                          <a:pt x="0" y="4631610"/>
                        </a:cubicBezTo>
                        <a:cubicBezTo>
                          <a:pt x="3872" y="4610475"/>
                          <a:pt x="1630" y="4590866"/>
                          <a:pt x="0" y="4556125"/>
                        </a:cubicBezTo>
                        <a:cubicBezTo>
                          <a:pt x="-157044" y="4289200"/>
                          <a:pt x="-309567" y="4162263"/>
                          <a:pt x="-369267" y="4057553"/>
                        </a:cubicBezTo>
                        <a:cubicBezTo>
                          <a:pt x="-404045" y="3953119"/>
                          <a:pt x="-628304" y="3681730"/>
                          <a:pt x="-738535" y="3558981"/>
                        </a:cubicBezTo>
                        <a:cubicBezTo>
                          <a:pt x="-895835" y="3435651"/>
                          <a:pt x="-1057765" y="3141153"/>
                          <a:pt x="-1142064" y="3014150"/>
                        </a:cubicBezTo>
                        <a:cubicBezTo>
                          <a:pt x="-941800" y="3047298"/>
                          <a:pt x="-829976" y="3083931"/>
                          <a:pt x="-582452" y="3099967"/>
                        </a:cubicBezTo>
                        <a:cubicBezTo>
                          <a:pt x="-317738" y="3125625"/>
                          <a:pt x="-125038" y="3181158"/>
                          <a:pt x="0" y="3189287"/>
                        </a:cubicBezTo>
                        <a:cubicBezTo>
                          <a:pt x="39172" y="3029079"/>
                          <a:pt x="35081" y="2756746"/>
                          <a:pt x="0" y="2624435"/>
                        </a:cubicBezTo>
                        <a:cubicBezTo>
                          <a:pt x="-27956" y="2482323"/>
                          <a:pt x="1005" y="2290271"/>
                          <a:pt x="0" y="2059585"/>
                        </a:cubicBezTo>
                        <a:cubicBezTo>
                          <a:pt x="-42290" y="1809719"/>
                          <a:pt x="22080" y="1718214"/>
                          <a:pt x="0" y="1494733"/>
                        </a:cubicBezTo>
                        <a:cubicBezTo>
                          <a:pt x="7154" y="1242410"/>
                          <a:pt x="57447" y="1138717"/>
                          <a:pt x="0" y="83573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2060"/>
                </a:solidFill>
                <a:latin typeface="Calibri" panose="020F0502020204030204" pitchFamily="34" charset="0"/>
                <a:cs typeface="Calibri" panose="020F0502020204030204" pitchFamily="34" charset="0"/>
              </a:rPr>
              <a:t>   </a:t>
            </a:r>
            <a:r>
              <a:rPr lang="vi-VN" sz="4000" b="1" dirty="0">
                <a:ln w="0"/>
                <a:solidFill>
                  <a:srgbClr val="002060"/>
                </a:solidFill>
                <a:latin typeface="Calibri" panose="020F0502020204030204" pitchFamily="34" charset="0"/>
                <a:cs typeface="Calibri" panose="020F0502020204030204" pitchFamily="34" charset="0"/>
              </a:rPr>
              <a:t>Chuột có hại đối với cuộc sống của con người, nhưng chúng vẫn đóng vai trò quan trọng trong việc duy trì sự cân bằng các chuỗi thức ăn trong tự nhiên, vì chúng là nguồn thức ăn cho rắn và động vật khác.</a:t>
            </a: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1274"/>
            <a:ext cx="4276725" cy="4276725"/>
          </a:xfrm>
          <a:prstGeom prst="rect">
            <a:avLst/>
          </a:prstGeom>
        </p:spPr>
      </p:pic>
      <p:sp>
        <p:nvSpPr>
          <p:cNvPr id="2" name="Rectangle: Rounded Corners 12">
            <a:extLst>
              <a:ext uri="{FF2B5EF4-FFF2-40B4-BE49-F238E27FC236}">
                <a16:creationId xmlns:a16="http://schemas.microsoft.com/office/drawing/2014/main" id="{15A8D3A1-9DDD-D79D-981B-00FBF222B14A}"/>
              </a:ext>
            </a:extLst>
          </p:cNvPr>
          <p:cNvSpPr/>
          <p:nvPr/>
        </p:nvSpPr>
        <p:spPr>
          <a:xfrm>
            <a:off x="121134" y="400050"/>
            <a:ext cx="2898292" cy="857250"/>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292" h="857250" fill="none" extrusionOk="0">
                        <a:moveTo>
                          <a:pt x="0" y="142877"/>
                        </a:moveTo>
                        <a:cubicBezTo>
                          <a:pt x="2094" y="32938"/>
                          <a:pt x="153084" y="-36836"/>
                          <a:pt x="338700" y="0"/>
                        </a:cubicBezTo>
                        <a:cubicBezTo>
                          <a:pt x="1409952" y="-25108"/>
                          <a:pt x="1938835" y="-17873"/>
                          <a:pt x="2559591" y="0"/>
                        </a:cubicBezTo>
                        <a:cubicBezTo>
                          <a:pt x="2736864" y="13668"/>
                          <a:pt x="2916602" y="84200"/>
                          <a:pt x="2898292" y="142877"/>
                        </a:cubicBezTo>
                        <a:cubicBezTo>
                          <a:pt x="2871060" y="294818"/>
                          <a:pt x="2925691" y="623969"/>
                          <a:pt x="2898292" y="714372"/>
                        </a:cubicBezTo>
                        <a:cubicBezTo>
                          <a:pt x="2895144" y="811549"/>
                          <a:pt x="2778353" y="860197"/>
                          <a:pt x="2559591" y="857250"/>
                        </a:cubicBezTo>
                        <a:cubicBezTo>
                          <a:pt x="1557893" y="831970"/>
                          <a:pt x="1364667" y="856898"/>
                          <a:pt x="338700" y="857250"/>
                        </a:cubicBezTo>
                        <a:cubicBezTo>
                          <a:pt x="111423" y="841766"/>
                          <a:pt x="-30016" y="780311"/>
                          <a:pt x="0" y="714372"/>
                        </a:cubicBezTo>
                        <a:cubicBezTo>
                          <a:pt x="56780" y="474367"/>
                          <a:pt x="-48081" y="316462"/>
                          <a:pt x="0" y="142877"/>
                        </a:cubicBezTo>
                        <a:close/>
                      </a:path>
                      <a:path w="2898292" h="857250" stroke="0" extrusionOk="0">
                        <a:moveTo>
                          <a:pt x="0" y="142877"/>
                        </a:moveTo>
                        <a:cubicBezTo>
                          <a:pt x="-5841" y="56415"/>
                          <a:pt x="149629" y="-1280"/>
                          <a:pt x="338700" y="0"/>
                        </a:cubicBezTo>
                        <a:cubicBezTo>
                          <a:pt x="672917" y="47831"/>
                          <a:pt x="1944302" y="68771"/>
                          <a:pt x="2559591" y="0"/>
                        </a:cubicBezTo>
                        <a:cubicBezTo>
                          <a:pt x="2726741" y="-3736"/>
                          <a:pt x="2874027" y="63111"/>
                          <a:pt x="2898292" y="142877"/>
                        </a:cubicBezTo>
                        <a:cubicBezTo>
                          <a:pt x="2956819" y="361865"/>
                          <a:pt x="2920139" y="625792"/>
                          <a:pt x="2898292" y="714372"/>
                        </a:cubicBezTo>
                        <a:cubicBezTo>
                          <a:pt x="2922409" y="803363"/>
                          <a:pt x="2756630" y="833366"/>
                          <a:pt x="2559591" y="857250"/>
                        </a:cubicBezTo>
                        <a:cubicBezTo>
                          <a:pt x="2214828" y="826779"/>
                          <a:pt x="1561829" y="768532"/>
                          <a:pt x="338700" y="857250"/>
                        </a:cubicBezTo>
                        <a:cubicBezTo>
                          <a:pt x="134137" y="857478"/>
                          <a:pt x="-13508" y="788901"/>
                          <a:pt x="0" y="714372"/>
                        </a:cubicBezTo>
                        <a:cubicBezTo>
                          <a:pt x="2919" y="503162"/>
                          <a:pt x="-24181" y="383169"/>
                          <a:pt x="0" y="142877"/>
                        </a:cubicBezTo>
                        <a:close/>
                      </a:path>
                      <a:path w="2898292" h="857250" fill="none" stroke="0" extrusionOk="0">
                        <a:moveTo>
                          <a:pt x="0" y="142877"/>
                        </a:moveTo>
                        <a:cubicBezTo>
                          <a:pt x="6513" y="36956"/>
                          <a:pt x="159649" y="-4347"/>
                          <a:pt x="338700" y="0"/>
                        </a:cubicBezTo>
                        <a:cubicBezTo>
                          <a:pt x="1460778" y="23917"/>
                          <a:pt x="1884611" y="-4329"/>
                          <a:pt x="2559591" y="0"/>
                        </a:cubicBezTo>
                        <a:cubicBezTo>
                          <a:pt x="2740204" y="4720"/>
                          <a:pt x="2908949" y="71552"/>
                          <a:pt x="2898292" y="142877"/>
                        </a:cubicBezTo>
                        <a:cubicBezTo>
                          <a:pt x="2877102" y="299707"/>
                          <a:pt x="2927355" y="611336"/>
                          <a:pt x="2898292" y="714372"/>
                        </a:cubicBezTo>
                        <a:cubicBezTo>
                          <a:pt x="2912993" y="791975"/>
                          <a:pt x="2766109" y="843164"/>
                          <a:pt x="2559591" y="857250"/>
                        </a:cubicBezTo>
                        <a:cubicBezTo>
                          <a:pt x="1553464" y="827787"/>
                          <a:pt x="1389157" y="867970"/>
                          <a:pt x="338700" y="857250"/>
                        </a:cubicBezTo>
                        <a:cubicBezTo>
                          <a:pt x="112174" y="845050"/>
                          <a:pt x="-19048" y="787218"/>
                          <a:pt x="0" y="714372"/>
                        </a:cubicBezTo>
                        <a:cubicBezTo>
                          <a:pt x="57280" y="469077"/>
                          <a:pt x="-36577" y="290930"/>
                          <a:pt x="0" y="1428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biết</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4" name="Rectangle: Rounded Corners 3">
            <a:extLst>
              <a:ext uri="{FF2B5EF4-FFF2-40B4-BE49-F238E27FC236}">
                <a16:creationId xmlns:a16="http://schemas.microsoft.com/office/drawing/2014/main" id="{47431564-BC80-DC9E-B3CC-2645E6A8C33E}"/>
              </a:ext>
            </a:extLst>
          </p:cNvPr>
          <p:cNvSpPr/>
          <p:nvPr/>
        </p:nvSpPr>
        <p:spPr>
          <a:xfrm>
            <a:off x="1101967" y="618979"/>
            <a:ext cx="9566035" cy="5561624"/>
          </a:xfrm>
          <a:custGeom>
            <a:avLst/>
            <a:gdLst>
              <a:gd name="connsiteX0" fmla="*/ 0 w 9566035"/>
              <a:gd name="connsiteY0" fmla="*/ 926956 h 5561624"/>
              <a:gd name="connsiteX1" fmla="*/ 926956 w 9566035"/>
              <a:gd name="connsiteY1" fmla="*/ 0 h 5561624"/>
              <a:gd name="connsiteX2" fmla="*/ 1492512 w 9566035"/>
              <a:gd name="connsiteY2" fmla="*/ 0 h 5561624"/>
              <a:gd name="connsiteX3" fmla="*/ 1903825 w 9566035"/>
              <a:gd name="connsiteY3" fmla="*/ 0 h 5561624"/>
              <a:gd name="connsiteX4" fmla="*/ 2546502 w 9566035"/>
              <a:gd name="connsiteY4" fmla="*/ 0 h 5561624"/>
              <a:gd name="connsiteX5" fmla="*/ 3266300 w 9566035"/>
              <a:gd name="connsiteY5" fmla="*/ 0 h 5561624"/>
              <a:gd name="connsiteX6" fmla="*/ 3677613 w 9566035"/>
              <a:gd name="connsiteY6" fmla="*/ 0 h 5561624"/>
              <a:gd name="connsiteX7" fmla="*/ 4243169 w 9566035"/>
              <a:gd name="connsiteY7" fmla="*/ 0 h 5561624"/>
              <a:gd name="connsiteX8" fmla="*/ 4885846 w 9566035"/>
              <a:gd name="connsiteY8" fmla="*/ 0 h 5561624"/>
              <a:gd name="connsiteX9" fmla="*/ 5297159 w 9566035"/>
              <a:gd name="connsiteY9" fmla="*/ 0 h 5561624"/>
              <a:gd name="connsiteX10" fmla="*/ 6094078 w 9566035"/>
              <a:gd name="connsiteY10" fmla="*/ 0 h 5561624"/>
              <a:gd name="connsiteX11" fmla="*/ 6890998 w 9566035"/>
              <a:gd name="connsiteY11" fmla="*/ 0 h 5561624"/>
              <a:gd name="connsiteX12" fmla="*/ 7456553 w 9566035"/>
              <a:gd name="connsiteY12" fmla="*/ 0 h 5561624"/>
              <a:gd name="connsiteX13" fmla="*/ 8639079 w 9566035"/>
              <a:gd name="connsiteY13" fmla="*/ 0 h 5561624"/>
              <a:gd name="connsiteX14" fmla="*/ 9566035 w 9566035"/>
              <a:gd name="connsiteY14" fmla="*/ 926956 h 5561624"/>
              <a:gd name="connsiteX15" fmla="*/ 9566035 w 9566035"/>
              <a:gd name="connsiteY15" fmla="*/ 1619062 h 5561624"/>
              <a:gd name="connsiteX16" fmla="*/ 9566035 w 9566035"/>
              <a:gd name="connsiteY16" fmla="*/ 2125783 h 5561624"/>
              <a:gd name="connsiteX17" fmla="*/ 9566035 w 9566035"/>
              <a:gd name="connsiteY17" fmla="*/ 2632504 h 5561624"/>
              <a:gd name="connsiteX18" fmla="*/ 9566035 w 9566035"/>
              <a:gd name="connsiteY18" fmla="*/ 3324610 h 5561624"/>
              <a:gd name="connsiteX19" fmla="*/ 9566035 w 9566035"/>
              <a:gd name="connsiteY19" fmla="*/ 3979639 h 5561624"/>
              <a:gd name="connsiteX20" fmla="*/ 9566035 w 9566035"/>
              <a:gd name="connsiteY20" fmla="*/ 4634668 h 5561624"/>
              <a:gd name="connsiteX21" fmla="*/ 8639079 w 9566035"/>
              <a:gd name="connsiteY21" fmla="*/ 5561624 h 5561624"/>
              <a:gd name="connsiteX22" fmla="*/ 8150645 w 9566035"/>
              <a:gd name="connsiteY22" fmla="*/ 5561624 h 5561624"/>
              <a:gd name="connsiteX23" fmla="*/ 7430846 w 9566035"/>
              <a:gd name="connsiteY23" fmla="*/ 5561624 h 5561624"/>
              <a:gd name="connsiteX24" fmla="*/ 6865291 w 9566035"/>
              <a:gd name="connsiteY24" fmla="*/ 5561624 h 5561624"/>
              <a:gd name="connsiteX25" fmla="*/ 6299735 w 9566035"/>
              <a:gd name="connsiteY25" fmla="*/ 5561624 h 5561624"/>
              <a:gd name="connsiteX26" fmla="*/ 5657058 w 9566035"/>
              <a:gd name="connsiteY26" fmla="*/ 5561624 h 5561624"/>
              <a:gd name="connsiteX27" fmla="*/ 4937260 w 9566035"/>
              <a:gd name="connsiteY27" fmla="*/ 5561624 h 5561624"/>
              <a:gd name="connsiteX28" fmla="*/ 4294583 w 9566035"/>
              <a:gd name="connsiteY28" fmla="*/ 5561624 h 5561624"/>
              <a:gd name="connsiteX29" fmla="*/ 3883270 w 9566035"/>
              <a:gd name="connsiteY29" fmla="*/ 5561624 h 5561624"/>
              <a:gd name="connsiteX30" fmla="*/ 3471957 w 9566035"/>
              <a:gd name="connsiteY30" fmla="*/ 5561624 h 5561624"/>
              <a:gd name="connsiteX31" fmla="*/ 3060643 w 9566035"/>
              <a:gd name="connsiteY31" fmla="*/ 5561624 h 5561624"/>
              <a:gd name="connsiteX32" fmla="*/ 2495088 w 9566035"/>
              <a:gd name="connsiteY32" fmla="*/ 5561624 h 5561624"/>
              <a:gd name="connsiteX33" fmla="*/ 1698168 w 9566035"/>
              <a:gd name="connsiteY33" fmla="*/ 5561624 h 5561624"/>
              <a:gd name="connsiteX34" fmla="*/ 926956 w 9566035"/>
              <a:gd name="connsiteY34" fmla="*/ 5561624 h 5561624"/>
              <a:gd name="connsiteX35" fmla="*/ 0 w 9566035"/>
              <a:gd name="connsiteY35" fmla="*/ 4634668 h 5561624"/>
              <a:gd name="connsiteX36" fmla="*/ 0 w 9566035"/>
              <a:gd name="connsiteY36" fmla="*/ 3942562 h 5561624"/>
              <a:gd name="connsiteX37" fmla="*/ 0 w 9566035"/>
              <a:gd name="connsiteY37" fmla="*/ 3324610 h 5561624"/>
              <a:gd name="connsiteX38" fmla="*/ 0 w 9566035"/>
              <a:gd name="connsiteY38" fmla="*/ 2632504 h 5561624"/>
              <a:gd name="connsiteX39" fmla="*/ 0 w 9566035"/>
              <a:gd name="connsiteY39" fmla="*/ 1977474 h 5561624"/>
              <a:gd name="connsiteX40" fmla="*/ 0 w 9566035"/>
              <a:gd name="connsiteY40" fmla="*/ 926956 h 556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66035" h="5561624" fill="none" extrusionOk="0">
                <a:moveTo>
                  <a:pt x="0" y="926956"/>
                </a:moveTo>
                <a:cubicBezTo>
                  <a:pt x="29909" y="378299"/>
                  <a:pt x="516954" y="-40832"/>
                  <a:pt x="926956" y="0"/>
                </a:cubicBezTo>
                <a:cubicBezTo>
                  <a:pt x="1171750" y="-9116"/>
                  <a:pt x="1356557" y="-22936"/>
                  <a:pt x="1492512" y="0"/>
                </a:cubicBezTo>
                <a:cubicBezTo>
                  <a:pt x="1628467" y="22936"/>
                  <a:pt x="1798426" y="-1683"/>
                  <a:pt x="1903825" y="0"/>
                </a:cubicBezTo>
                <a:cubicBezTo>
                  <a:pt x="2009224" y="1683"/>
                  <a:pt x="2228767" y="-31080"/>
                  <a:pt x="2546502" y="0"/>
                </a:cubicBezTo>
                <a:cubicBezTo>
                  <a:pt x="2864237" y="31080"/>
                  <a:pt x="3094443" y="-98"/>
                  <a:pt x="3266300" y="0"/>
                </a:cubicBezTo>
                <a:cubicBezTo>
                  <a:pt x="3438157" y="98"/>
                  <a:pt x="3493438" y="14683"/>
                  <a:pt x="3677613" y="0"/>
                </a:cubicBezTo>
                <a:cubicBezTo>
                  <a:pt x="3861788" y="-14683"/>
                  <a:pt x="4022508" y="6931"/>
                  <a:pt x="4243169" y="0"/>
                </a:cubicBezTo>
                <a:cubicBezTo>
                  <a:pt x="4463830" y="-6931"/>
                  <a:pt x="4741240" y="-26992"/>
                  <a:pt x="4885846" y="0"/>
                </a:cubicBezTo>
                <a:cubicBezTo>
                  <a:pt x="5030452" y="26992"/>
                  <a:pt x="5192196" y="8609"/>
                  <a:pt x="5297159" y="0"/>
                </a:cubicBezTo>
                <a:cubicBezTo>
                  <a:pt x="5402122" y="-8609"/>
                  <a:pt x="5803944" y="-10787"/>
                  <a:pt x="6094078" y="0"/>
                </a:cubicBezTo>
                <a:cubicBezTo>
                  <a:pt x="6384212" y="10787"/>
                  <a:pt x="6495015" y="-20664"/>
                  <a:pt x="6890998" y="0"/>
                </a:cubicBezTo>
                <a:cubicBezTo>
                  <a:pt x="7286981" y="20664"/>
                  <a:pt x="7262286" y="27457"/>
                  <a:pt x="7456553" y="0"/>
                </a:cubicBezTo>
                <a:cubicBezTo>
                  <a:pt x="7650821" y="-27457"/>
                  <a:pt x="8056313" y="2037"/>
                  <a:pt x="8639079" y="0"/>
                </a:cubicBezTo>
                <a:cubicBezTo>
                  <a:pt x="9099060" y="95229"/>
                  <a:pt x="9532831" y="408194"/>
                  <a:pt x="9566035" y="926956"/>
                </a:cubicBezTo>
                <a:cubicBezTo>
                  <a:pt x="9557669" y="1260210"/>
                  <a:pt x="9561478" y="1459038"/>
                  <a:pt x="9566035" y="1619062"/>
                </a:cubicBezTo>
                <a:cubicBezTo>
                  <a:pt x="9570592" y="1779086"/>
                  <a:pt x="9570714" y="1988994"/>
                  <a:pt x="9566035" y="2125783"/>
                </a:cubicBezTo>
                <a:cubicBezTo>
                  <a:pt x="9561356" y="2262572"/>
                  <a:pt x="9576957" y="2462095"/>
                  <a:pt x="9566035" y="2632504"/>
                </a:cubicBezTo>
                <a:cubicBezTo>
                  <a:pt x="9555113" y="2802913"/>
                  <a:pt x="9572037" y="3113913"/>
                  <a:pt x="9566035" y="3324610"/>
                </a:cubicBezTo>
                <a:cubicBezTo>
                  <a:pt x="9560033" y="3535307"/>
                  <a:pt x="9574369" y="3770155"/>
                  <a:pt x="9566035" y="3979639"/>
                </a:cubicBezTo>
                <a:cubicBezTo>
                  <a:pt x="9557701" y="4189123"/>
                  <a:pt x="9585123" y="4320808"/>
                  <a:pt x="9566035" y="4634668"/>
                </a:cubicBezTo>
                <a:cubicBezTo>
                  <a:pt x="9633973" y="5241909"/>
                  <a:pt x="9090162" y="5620445"/>
                  <a:pt x="8639079" y="5561624"/>
                </a:cubicBezTo>
                <a:cubicBezTo>
                  <a:pt x="8431681" y="5569697"/>
                  <a:pt x="8305347" y="5566315"/>
                  <a:pt x="8150645" y="5561624"/>
                </a:cubicBezTo>
                <a:cubicBezTo>
                  <a:pt x="7995943" y="5556933"/>
                  <a:pt x="7709416" y="5567793"/>
                  <a:pt x="7430846" y="5561624"/>
                </a:cubicBezTo>
                <a:cubicBezTo>
                  <a:pt x="7152276" y="5555455"/>
                  <a:pt x="7014088" y="5583788"/>
                  <a:pt x="6865291" y="5561624"/>
                </a:cubicBezTo>
                <a:cubicBezTo>
                  <a:pt x="6716494" y="5539460"/>
                  <a:pt x="6435314" y="5573232"/>
                  <a:pt x="6299735" y="5561624"/>
                </a:cubicBezTo>
                <a:cubicBezTo>
                  <a:pt x="6164156" y="5550016"/>
                  <a:pt x="5814953" y="5580286"/>
                  <a:pt x="5657058" y="5561624"/>
                </a:cubicBezTo>
                <a:cubicBezTo>
                  <a:pt x="5499163" y="5542962"/>
                  <a:pt x="5120577" y="5582441"/>
                  <a:pt x="4937260" y="5561624"/>
                </a:cubicBezTo>
                <a:cubicBezTo>
                  <a:pt x="4753943" y="5540807"/>
                  <a:pt x="4429431" y="5535152"/>
                  <a:pt x="4294583" y="5561624"/>
                </a:cubicBezTo>
                <a:cubicBezTo>
                  <a:pt x="4159735" y="5588096"/>
                  <a:pt x="4052548" y="5548173"/>
                  <a:pt x="3883270" y="5561624"/>
                </a:cubicBezTo>
                <a:cubicBezTo>
                  <a:pt x="3713992" y="5575075"/>
                  <a:pt x="3601625" y="5542387"/>
                  <a:pt x="3471957" y="5561624"/>
                </a:cubicBezTo>
                <a:cubicBezTo>
                  <a:pt x="3342289" y="5580861"/>
                  <a:pt x="3177064" y="5573238"/>
                  <a:pt x="3060643" y="5561624"/>
                </a:cubicBezTo>
                <a:cubicBezTo>
                  <a:pt x="2944222" y="5550010"/>
                  <a:pt x="2741789" y="5561917"/>
                  <a:pt x="2495088" y="5561624"/>
                </a:cubicBezTo>
                <a:cubicBezTo>
                  <a:pt x="2248387" y="5561331"/>
                  <a:pt x="1973540" y="5589568"/>
                  <a:pt x="1698168" y="5561624"/>
                </a:cubicBezTo>
                <a:cubicBezTo>
                  <a:pt x="1422796" y="5533680"/>
                  <a:pt x="1232143" y="5554560"/>
                  <a:pt x="926956" y="5561624"/>
                </a:cubicBezTo>
                <a:cubicBezTo>
                  <a:pt x="397867" y="5472902"/>
                  <a:pt x="-56475" y="5122610"/>
                  <a:pt x="0" y="4634668"/>
                </a:cubicBezTo>
                <a:cubicBezTo>
                  <a:pt x="-26478" y="4294662"/>
                  <a:pt x="25347" y="4235492"/>
                  <a:pt x="0" y="3942562"/>
                </a:cubicBezTo>
                <a:cubicBezTo>
                  <a:pt x="-25347" y="3649632"/>
                  <a:pt x="-24310" y="3611808"/>
                  <a:pt x="0" y="3324610"/>
                </a:cubicBezTo>
                <a:cubicBezTo>
                  <a:pt x="24310" y="3037412"/>
                  <a:pt x="30647" y="2935401"/>
                  <a:pt x="0" y="2632504"/>
                </a:cubicBezTo>
                <a:cubicBezTo>
                  <a:pt x="-30647" y="2329607"/>
                  <a:pt x="25523" y="2125807"/>
                  <a:pt x="0" y="1977474"/>
                </a:cubicBezTo>
                <a:cubicBezTo>
                  <a:pt x="-25523" y="1829141"/>
                  <a:pt x="3606" y="1350139"/>
                  <a:pt x="0" y="926956"/>
                </a:cubicBezTo>
                <a:close/>
              </a:path>
              <a:path w="9566035" h="5561624" stroke="0" extrusionOk="0">
                <a:moveTo>
                  <a:pt x="0" y="926956"/>
                </a:moveTo>
                <a:cubicBezTo>
                  <a:pt x="39195" y="480206"/>
                  <a:pt x="401433" y="-87709"/>
                  <a:pt x="926956" y="0"/>
                </a:cubicBezTo>
                <a:cubicBezTo>
                  <a:pt x="1275935" y="-26743"/>
                  <a:pt x="1381823" y="22981"/>
                  <a:pt x="1646754" y="0"/>
                </a:cubicBezTo>
                <a:cubicBezTo>
                  <a:pt x="1911685" y="-22981"/>
                  <a:pt x="2220435" y="34977"/>
                  <a:pt x="2443674" y="0"/>
                </a:cubicBezTo>
                <a:cubicBezTo>
                  <a:pt x="2666913" y="-34977"/>
                  <a:pt x="2977604" y="-6865"/>
                  <a:pt x="3240593" y="0"/>
                </a:cubicBezTo>
                <a:cubicBezTo>
                  <a:pt x="3503582" y="6865"/>
                  <a:pt x="3767843" y="15096"/>
                  <a:pt x="3960391" y="0"/>
                </a:cubicBezTo>
                <a:cubicBezTo>
                  <a:pt x="4152939" y="-15096"/>
                  <a:pt x="4516512" y="21859"/>
                  <a:pt x="4680189" y="0"/>
                </a:cubicBezTo>
                <a:cubicBezTo>
                  <a:pt x="4843866" y="-21859"/>
                  <a:pt x="5077418" y="-23570"/>
                  <a:pt x="5245745" y="0"/>
                </a:cubicBezTo>
                <a:cubicBezTo>
                  <a:pt x="5414072" y="23570"/>
                  <a:pt x="5621750" y="11193"/>
                  <a:pt x="5888422" y="0"/>
                </a:cubicBezTo>
                <a:cubicBezTo>
                  <a:pt x="6155094" y="-11193"/>
                  <a:pt x="6346044" y="33224"/>
                  <a:pt x="6608220" y="0"/>
                </a:cubicBezTo>
                <a:cubicBezTo>
                  <a:pt x="6870396" y="-33224"/>
                  <a:pt x="6924588" y="7872"/>
                  <a:pt x="7019533" y="0"/>
                </a:cubicBezTo>
                <a:cubicBezTo>
                  <a:pt x="7114478" y="-7872"/>
                  <a:pt x="7552999" y="-13753"/>
                  <a:pt x="7739331" y="0"/>
                </a:cubicBezTo>
                <a:cubicBezTo>
                  <a:pt x="7925663" y="13753"/>
                  <a:pt x="8410968" y="-15607"/>
                  <a:pt x="8639079" y="0"/>
                </a:cubicBezTo>
                <a:cubicBezTo>
                  <a:pt x="9126228" y="-25984"/>
                  <a:pt x="9602869" y="512212"/>
                  <a:pt x="9566035" y="926956"/>
                </a:cubicBezTo>
                <a:cubicBezTo>
                  <a:pt x="9548219" y="1098672"/>
                  <a:pt x="9566157" y="1334664"/>
                  <a:pt x="9566035" y="1507831"/>
                </a:cubicBezTo>
                <a:cubicBezTo>
                  <a:pt x="9565913" y="1680998"/>
                  <a:pt x="9533624" y="1945535"/>
                  <a:pt x="9566035" y="2199937"/>
                </a:cubicBezTo>
                <a:cubicBezTo>
                  <a:pt x="9598446" y="2454339"/>
                  <a:pt x="9590498" y="2662547"/>
                  <a:pt x="9566035" y="2817889"/>
                </a:cubicBezTo>
                <a:cubicBezTo>
                  <a:pt x="9541572" y="2973231"/>
                  <a:pt x="9538296" y="3265695"/>
                  <a:pt x="9566035" y="3435841"/>
                </a:cubicBezTo>
                <a:cubicBezTo>
                  <a:pt x="9593774" y="3605987"/>
                  <a:pt x="9555794" y="3827991"/>
                  <a:pt x="9566035" y="4053793"/>
                </a:cubicBezTo>
                <a:cubicBezTo>
                  <a:pt x="9576276" y="4279595"/>
                  <a:pt x="9562725" y="4464484"/>
                  <a:pt x="9566035" y="4634668"/>
                </a:cubicBezTo>
                <a:cubicBezTo>
                  <a:pt x="9484967" y="5099890"/>
                  <a:pt x="9219762" y="5574219"/>
                  <a:pt x="8639079" y="5561624"/>
                </a:cubicBezTo>
                <a:cubicBezTo>
                  <a:pt x="8503876" y="5545076"/>
                  <a:pt x="8233391" y="5539273"/>
                  <a:pt x="7996402" y="5561624"/>
                </a:cubicBezTo>
                <a:cubicBezTo>
                  <a:pt x="7759413" y="5583975"/>
                  <a:pt x="7721566" y="5548294"/>
                  <a:pt x="7585089" y="5561624"/>
                </a:cubicBezTo>
                <a:cubicBezTo>
                  <a:pt x="7448612" y="5574954"/>
                  <a:pt x="7143403" y="5539781"/>
                  <a:pt x="6865291" y="5561624"/>
                </a:cubicBezTo>
                <a:cubicBezTo>
                  <a:pt x="6587179" y="5583467"/>
                  <a:pt x="6328238" y="5573878"/>
                  <a:pt x="6068371" y="5561624"/>
                </a:cubicBezTo>
                <a:cubicBezTo>
                  <a:pt x="5808504" y="5549370"/>
                  <a:pt x="5777062" y="5538147"/>
                  <a:pt x="5502816" y="5561624"/>
                </a:cubicBezTo>
                <a:cubicBezTo>
                  <a:pt x="5228570" y="5585101"/>
                  <a:pt x="5293679" y="5563683"/>
                  <a:pt x="5091502" y="5561624"/>
                </a:cubicBezTo>
                <a:cubicBezTo>
                  <a:pt x="4889325" y="5559565"/>
                  <a:pt x="4782895" y="5570084"/>
                  <a:pt x="4603068" y="5561624"/>
                </a:cubicBezTo>
                <a:cubicBezTo>
                  <a:pt x="4423241" y="5553164"/>
                  <a:pt x="4254033" y="5553208"/>
                  <a:pt x="3960391" y="5561624"/>
                </a:cubicBezTo>
                <a:cubicBezTo>
                  <a:pt x="3666749" y="5570040"/>
                  <a:pt x="3492466" y="5554242"/>
                  <a:pt x="3240593" y="5561624"/>
                </a:cubicBezTo>
                <a:cubicBezTo>
                  <a:pt x="2988720" y="5569006"/>
                  <a:pt x="2895783" y="5554038"/>
                  <a:pt x="2752158" y="5561624"/>
                </a:cubicBezTo>
                <a:cubicBezTo>
                  <a:pt x="2608533" y="5569210"/>
                  <a:pt x="2347531" y="5533778"/>
                  <a:pt x="1955239" y="5561624"/>
                </a:cubicBezTo>
                <a:cubicBezTo>
                  <a:pt x="1562947" y="5589470"/>
                  <a:pt x="1360441" y="5515672"/>
                  <a:pt x="926956" y="5561624"/>
                </a:cubicBezTo>
                <a:cubicBezTo>
                  <a:pt x="354536" y="5605378"/>
                  <a:pt x="16156" y="5132247"/>
                  <a:pt x="0" y="4634668"/>
                </a:cubicBezTo>
                <a:cubicBezTo>
                  <a:pt x="3433" y="4312666"/>
                  <a:pt x="-16707" y="4206243"/>
                  <a:pt x="0" y="3942562"/>
                </a:cubicBezTo>
                <a:cubicBezTo>
                  <a:pt x="16707" y="3678881"/>
                  <a:pt x="12691" y="3562865"/>
                  <a:pt x="0" y="3398764"/>
                </a:cubicBezTo>
                <a:cubicBezTo>
                  <a:pt x="-12691" y="3234663"/>
                  <a:pt x="-24997" y="2849549"/>
                  <a:pt x="0" y="2706658"/>
                </a:cubicBezTo>
                <a:cubicBezTo>
                  <a:pt x="24997" y="2563767"/>
                  <a:pt x="-18870" y="2160846"/>
                  <a:pt x="0" y="2014552"/>
                </a:cubicBezTo>
                <a:cubicBezTo>
                  <a:pt x="18870" y="1868258"/>
                  <a:pt x="-6570" y="1650564"/>
                  <a:pt x="0" y="1507831"/>
                </a:cubicBezTo>
                <a:cubicBezTo>
                  <a:pt x="6570" y="1365098"/>
                  <a:pt x="-5530" y="1142969"/>
                  <a:pt x="0" y="926956"/>
                </a:cubicBezTo>
                <a:close/>
              </a:path>
            </a:pathLst>
          </a:custGeom>
          <a:solidFill>
            <a:schemeClr val="bg1">
              <a:alpha val="76000"/>
            </a:scheme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TextBox 19">
            <a:extLst>
              <a:ext uri="{FF2B5EF4-FFF2-40B4-BE49-F238E27FC236}">
                <a16:creationId xmlns:a16="http://schemas.microsoft.com/office/drawing/2014/main" id="{1AEE2B9A-44F9-8EBE-C34C-C2C3472B19D3}"/>
              </a:ext>
            </a:extLst>
          </p:cNvPr>
          <p:cNvSpPr txBox="1"/>
          <p:nvPr/>
        </p:nvSpPr>
        <p:spPr>
          <a:xfrm>
            <a:off x="3201897" y="184322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3">
            <a:extLst>
              <a:ext uri="{FF2B5EF4-FFF2-40B4-BE49-F238E27FC236}">
                <a16:creationId xmlns:a16="http://schemas.microsoft.com/office/drawing/2014/main" id="{D01608DA-52EB-6277-78D6-5A1910896642}"/>
              </a:ext>
            </a:extLst>
          </p:cNvPr>
          <p:cNvPicPr>
            <a:picLocks noChangeAspect="1"/>
          </p:cNvPicPr>
          <p:nvPr/>
        </p:nvPicPr>
        <p:blipFill>
          <a:blip r:embed="rId3"/>
          <a:stretch>
            <a:fillRect/>
          </a:stretch>
        </p:blipFill>
        <p:spPr>
          <a:xfrm rot="737208" flipH="1">
            <a:off x="2024146" y="1723579"/>
            <a:ext cx="919996" cy="919996"/>
          </a:xfrm>
          <a:prstGeom prst="rect">
            <a:avLst/>
          </a:prstGeom>
        </p:spPr>
      </p:pic>
      <p:sp>
        <p:nvSpPr>
          <p:cNvPr id="28" name="TextBox 24">
            <a:extLst>
              <a:ext uri="{FF2B5EF4-FFF2-40B4-BE49-F238E27FC236}">
                <a16:creationId xmlns:a16="http://schemas.microsoft.com/office/drawing/2014/main" id="{5E92B112-87E2-AEBD-8501-CCC017D83382}"/>
              </a:ext>
            </a:extLst>
          </p:cNvPr>
          <p:cNvSpPr txBox="1"/>
          <p:nvPr/>
        </p:nvSpPr>
        <p:spPr>
          <a:xfrm>
            <a:off x="3201897" y="282740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9" name="Picture 25">
            <a:extLst>
              <a:ext uri="{FF2B5EF4-FFF2-40B4-BE49-F238E27FC236}">
                <a16:creationId xmlns:a16="http://schemas.microsoft.com/office/drawing/2014/main" id="{FD121AC9-81DE-48EB-A539-375756C8EA39}"/>
              </a:ext>
            </a:extLst>
          </p:cNvPr>
          <p:cNvPicPr>
            <a:picLocks noChangeAspect="1"/>
          </p:cNvPicPr>
          <p:nvPr/>
        </p:nvPicPr>
        <p:blipFill>
          <a:blip r:embed="rId3"/>
          <a:stretch>
            <a:fillRect/>
          </a:stretch>
        </p:blipFill>
        <p:spPr>
          <a:xfrm rot="737208" flipH="1">
            <a:off x="2040169" y="2741584"/>
            <a:ext cx="919996" cy="919996"/>
          </a:xfrm>
          <a:prstGeom prst="rect">
            <a:avLst/>
          </a:prstGeom>
        </p:spPr>
      </p:pic>
      <p:sp>
        <p:nvSpPr>
          <p:cNvPr id="30" name="TextBox 26">
            <a:extLst>
              <a:ext uri="{FF2B5EF4-FFF2-40B4-BE49-F238E27FC236}">
                <a16:creationId xmlns:a16="http://schemas.microsoft.com/office/drawing/2014/main" id="{5846EA3F-942C-13BF-1CAC-C642C3503CAD}"/>
              </a:ext>
            </a:extLst>
          </p:cNvPr>
          <p:cNvSpPr txBox="1"/>
          <p:nvPr/>
        </p:nvSpPr>
        <p:spPr>
          <a:xfrm>
            <a:off x="3217920" y="385610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1" name="Picture 27">
            <a:extLst>
              <a:ext uri="{FF2B5EF4-FFF2-40B4-BE49-F238E27FC236}">
                <a16:creationId xmlns:a16="http://schemas.microsoft.com/office/drawing/2014/main" id="{C57F49D6-E1C5-DBA9-1223-18678088830C}"/>
              </a:ext>
            </a:extLst>
          </p:cNvPr>
          <p:cNvPicPr>
            <a:picLocks noChangeAspect="1"/>
          </p:cNvPicPr>
          <p:nvPr/>
        </p:nvPicPr>
        <p:blipFill>
          <a:blip r:embed="rId3"/>
          <a:stretch>
            <a:fillRect/>
          </a:stretch>
        </p:blipFill>
        <p:spPr>
          <a:xfrm rot="737208" flipH="1">
            <a:off x="2040169" y="3736462"/>
            <a:ext cx="919996" cy="919996"/>
          </a:xfrm>
          <a:prstGeom prst="rect">
            <a:avLst/>
          </a:prstGeom>
        </p:spPr>
      </p:pic>
      <p:sp>
        <p:nvSpPr>
          <p:cNvPr id="32" name="TextBox 28">
            <a:extLst>
              <a:ext uri="{FF2B5EF4-FFF2-40B4-BE49-F238E27FC236}">
                <a16:creationId xmlns:a16="http://schemas.microsoft.com/office/drawing/2014/main" id="{E3D37C60-FC17-DB3B-1AA9-DF9A473E34DB}"/>
              </a:ext>
            </a:extLst>
          </p:cNvPr>
          <p:cNvSpPr txBox="1"/>
          <p:nvPr/>
        </p:nvSpPr>
        <p:spPr>
          <a:xfrm>
            <a:off x="3217920" y="484029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29">
            <a:extLst>
              <a:ext uri="{FF2B5EF4-FFF2-40B4-BE49-F238E27FC236}">
                <a16:creationId xmlns:a16="http://schemas.microsoft.com/office/drawing/2014/main" id="{2782F26B-3E23-5A69-C0DE-BF3ECB2F54BE}"/>
              </a:ext>
            </a:extLst>
          </p:cNvPr>
          <p:cNvPicPr>
            <a:picLocks noChangeAspect="1"/>
          </p:cNvPicPr>
          <p:nvPr/>
        </p:nvPicPr>
        <p:blipFill>
          <a:blip r:embed="rId3"/>
          <a:stretch>
            <a:fillRect/>
          </a:stretch>
        </p:blipFill>
        <p:spPr>
          <a:xfrm rot="737208" flipH="1">
            <a:off x="2056192" y="4754467"/>
            <a:ext cx="919996" cy="919996"/>
          </a:xfrm>
          <a:prstGeom prst="rect">
            <a:avLst/>
          </a:prstGeom>
        </p:spPr>
      </p:pic>
      <p:pic>
        <p:nvPicPr>
          <p:cNvPr id="2" name="Picture 1">
            <a:extLst>
              <a:ext uri="{FF2B5EF4-FFF2-40B4-BE49-F238E27FC236}">
                <a16:creationId xmlns:a16="http://schemas.microsoft.com/office/drawing/2014/main" id="{C0800C9F-3346-52CF-5A29-FC52D78E8423}"/>
              </a:ext>
            </a:extLst>
          </p:cNvPr>
          <p:cNvPicPr>
            <a:picLocks noChangeAspect="1"/>
          </p:cNvPicPr>
          <p:nvPr/>
        </p:nvPicPr>
        <p:blipFill>
          <a:blip r:embed="rId4"/>
          <a:stretch>
            <a:fillRect/>
          </a:stretch>
        </p:blipFill>
        <p:spPr>
          <a:xfrm>
            <a:off x="3267230" y="740996"/>
            <a:ext cx="5200339" cy="1127858"/>
          </a:xfrm>
          <a:prstGeom prst="rect">
            <a:avLst/>
          </a:prstGeom>
        </p:spPr>
      </p:pic>
    </p:spTree>
    <p:extLst>
      <p:ext uri="{BB962C8B-B14F-4D97-AF65-F5344CB8AC3E}">
        <p14:creationId xmlns:p14="http://schemas.microsoft.com/office/powerpoint/2010/main" val="50593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wipe(left)">
                                      <p:cBhvr>
                                        <p:cTn id="11" dur="500"/>
                                        <p:tgtEl>
                                          <p:spTgt spid="2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wipe(left)">
                                      <p:cBhvr>
                                        <p:cTn id="19" dur="500"/>
                                        <p:tgtEl>
                                          <p:spTgt spid="2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wipe(left)">
                                      <p:cBhvr>
                                        <p:cTn id="27" dur="500"/>
                                        <p:tgtEl>
                                          <p:spTgt spid="3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wipe(left)">
                                      <p:cBhvr>
                                        <p:cTn id="3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28" grpId="0" uiExpand="1" build="p"/>
      <p:bldP spid="30" grpId="0" uiExpand="1" build="p"/>
      <p:bldP spid="3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C224D-ACB9-5273-9E7A-1A1B4F4A53F5}"/>
              </a:ext>
            </a:extLst>
          </p:cNvPr>
          <p:cNvPicPr>
            <a:picLocks noChangeAspect="1"/>
          </p:cNvPicPr>
          <p:nvPr/>
        </p:nvPicPr>
        <p:blipFill>
          <a:blip r:embed="rId4"/>
          <a:stretch>
            <a:fillRect/>
          </a:stretch>
        </p:blipFill>
        <p:spPr>
          <a:xfrm>
            <a:off x="1418828" y="1670912"/>
            <a:ext cx="9144793" cy="3554276"/>
          </a:xfrm>
          <a:prstGeom prst="rect">
            <a:avLst/>
          </a:prstGeom>
        </p:spPr>
      </p:pic>
    </p:spTree>
    <p:extLst>
      <p:ext uri="{BB962C8B-B14F-4D97-AF65-F5344CB8AC3E}">
        <p14:creationId xmlns:p14="http://schemas.microsoft.com/office/powerpoint/2010/main" val="268502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FA2E7-43E5-B98E-9E22-75B83158838D}"/>
              </a:ext>
            </a:extLst>
          </p:cNvPr>
          <p:cNvPicPr>
            <a:picLocks noChangeAspect="1"/>
          </p:cNvPicPr>
          <p:nvPr/>
        </p:nvPicPr>
        <p:blipFill>
          <a:blip r:embed="rId4"/>
          <a:stretch>
            <a:fillRect/>
          </a:stretch>
        </p:blipFill>
        <p:spPr>
          <a:xfrm>
            <a:off x="0" y="-194468"/>
            <a:ext cx="12192000" cy="7068295"/>
          </a:xfrm>
          <a:prstGeom prst="rect">
            <a:avLst/>
          </a:prstGeom>
        </p:spPr>
      </p:pic>
      <p:pic>
        <p:nvPicPr>
          <p:cNvPr id="2050"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50586" y="5143664"/>
            <a:ext cx="1344496" cy="133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1957" y="2608427"/>
            <a:ext cx="4117408" cy="4117408"/>
          </a:xfrm>
          <a:prstGeom prst="rect">
            <a:avLst/>
          </a:prstGeom>
        </p:spPr>
      </p:pic>
      <p:pic>
        <p:nvPicPr>
          <p:cNvPr id="27"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429294" y="5560219"/>
            <a:ext cx="1172492" cy="114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381872" y="5438572"/>
            <a:ext cx="1422400" cy="148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0280" y="4179471"/>
            <a:ext cx="2549479" cy="2549479"/>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49139" y="3977672"/>
            <a:ext cx="2880328" cy="2880328"/>
          </a:xfrm>
          <a:prstGeom prst="rect">
            <a:avLst/>
          </a:prstGeom>
        </p:spPr>
      </p:pic>
      <p:sp>
        <p:nvSpPr>
          <p:cNvPr id="8" name="Oval 7"/>
          <p:cNvSpPr/>
          <p:nvPr/>
        </p:nvSpPr>
        <p:spPr>
          <a:xfrm>
            <a:off x="3756986" y="5874576"/>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1</a:t>
            </a:r>
          </a:p>
        </p:txBody>
      </p:sp>
      <p:sp>
        <p:nvSpPr>
          <p:cNvPr id="29" name="Oval 28"/>
          <p:cNvSpPr/>
          <p:nvPr/>
        </p:nvSpPr>
        <p:spPr>
          <a:xfrm>
            <a:off x="5764235" y="6104193"/>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2</a:t>
            </a:r>
          </a:p>
        </p:txBody>
      </p:sp>
      <p:sp>
        <p:nvSpPr>
          <p:cNvPr id="30" name="Oval 29"/>
          <p:cNvSpPr/>
          <p:nvPr/>
        </p:nvSpPr>
        <p:spPr>
          <a:xfrm>
            <a:off x="7767939" y="6103746"/>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3</a:t>
            </a:r>
          </a:p>
        </p:txBody>
      </p:sp>
      <p:pic>
        <p:nvPicPr>
          <p:cNvPr id="2054" name="Picture 6">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10768095" y="5612028"/>
            <a:ext cx="972896" cy="14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898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 calcmode="lin" valueType="num">
                                      <p:cBhvr>
                                        <p:cTn id="33" dur="1000" fill="hold"/>
                                        <p:tgtEl>
                                          <p:spTgt spid="29"/>
                                        </p:tgtEl>
                                        <p:attrNameLst>
                                          <p:attrName>style.rotation</p:attrName>
                                        </p:attrNameLst>
                                      </p:cBhvr>
                                      <p:tavLst>
                                        <p:tav tm="0">
                                          <p:val>
                                            <p:fltVal val="90"/>
                                          </p:val>
                                        </p:tav>
                                        <p:tav tm="100000">
                                          <p:val>
                                            <p:fltVal val="0"/>
                                          </p:val>
                                        </p:tav>
                                      </p:tavLst>
                                    </p:anim>
                                    <p:animEffect transition="in" filter="fade">
                                      <p:cBhvr>
                                        <p:cTn id="34" dur="1000"/>
                                        <p:tgtEl>
                                          <p:spTgt spid="2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90"/>
                                          </p:val>
                                        </p:tav>
                                        <p:tav tm="100000">
                                          <p:val>
                                            <p:fltVal val="0"/>
                                          </p:val>
                                        </p:tav>
                                      </p:tavLst>
                                    </p:anim>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05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050"/>
                                        </p:tgtEl>
                                      </p:cBhvr>
                                    </p:animEffect>
                                    <p:set>
                                      <p:cBhvr>
                                        <p:cTn id="46"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50"/>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22" presetClass="entr" presetSubtype="4"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down)">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childTnLst>
        </p:cTn>
      </p:par>
    </p:tnLst>
    <p:bldLst>
      <p:bldP spid="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1ACEC4-E874-4FA4-5D11-263D4749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0" name="Rectangle: Rounded Corners 9">
            <a:extLst>
              <a:ext uri="{FF2B5EF4-FFF2-40B4-BE49-F238E27FC236}">
                <a16:creationId xmlns:a16="http://schemas.microsoft.com/office/drawing/2014/main" id="{EDE10703-99FB-7DE0-B869-FC4BCC1BB6A8}"/>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31" name="Picture 30">
            <a:extLst>
              <a:ext uri="{FF2B5EF4-FFF2-40B4-BE49-F238E27FC236}">
                <a16:creationId xmlns:a16="http://schemas.microsoft.com/office/drawing/2014/main" id="{0DF3DE02-E686-121D-D506-0503120DD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32" name="Picture 6">
            <a:hlinkClick r:id="rId4" action="ppaction://hlinksldjump"/>
            <a:extLst>
              <a:ext uri="{FF2B5EF4-FFF2-40B4-BE49-F238E27FC236}">
                <a16:creationId xmlns:a16="http://schemas.microsoft.com/office/drawing/2014/main" id="{5D932ACE-7B25-B0FA-2FFD-8CEAC5AC3A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0C81A46D-13A7-7EDD-0CDA-7846D5A3D81B}"/>
              </a:ext>
            </a:extLst>
          </p:cNvPr>
          <p:cNvGrpSpPr/>
          <p:nvPr/>
        </p:nvGrpSpPr>
        <p:grpSpPr>
          <a:xfrm>
            <a:off x="3381375" y="3298527"/>
            <a:ext cx="6147951" cy="1221731"/>
            <a:chOff x="1861725" y="2134894"/>
            <a:chExt cx="8819882" cy="1270716"/>
          </a:xfrm>
        </p:grpSpPr>
        <p:sp>
          <p:nvSpPr>
            <p:cNvPr id="3" name="Rectangle: Rounded Corners 203">
              <a:extLst>
                <a:ext uri="{FF2B5EF4-FFF2-40B4-BE49-F238E27FC236}">
                  <a16:creationId xmlns:a16="http://schemas.microsoft.com/office/drawing/2014/main" id="{2FBFCB09-EF86-7356-47EA-A4D37245FEC4}"/>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6" name="Google Shape;438;p31">
              <a:extLst>
                <a:ext uri="{FF2B5EF4-FFF2-40B4-BE49-F238E27FC236}">
                  <a16:creationId xmlns:a16="http://schemas.microsoft.com/office/drawing/2014/main" id="{97D2E87F-31D8-F919-2A5B-AB4503AAA3B1}"/>
                </a:ext>
              </a:extLst>
            </p:cNvPr>
            <p:cNvGrpSpPr/>
            <p:nvPr/>
          </p:nvGrpSpPr>
          <p:grpSpPr>
            <a:xfrm>
              <a:off x="1861725" y="2134894"/>
              <a:ext cx="507020" cy="971498"/>
              <a:chOff x="1702688" y="1359262"/>
              <a:chExt cx="192167" cy="504861"/>
            </a:xfrm>
          </p:grpSpPr>
          <p:sp>
            <p:nvSpPr>
              <p:cNvPr id="8" name="Google Shape;439;p31">
                <a:extLst>
                  <a:ext uri="{FF2B5EF4-FFF2-40B4-BE49-F238E27FC236}">
                    <a16:creationId xmlns:a16="http://schemas.microsoft.com/office/drawing/2014/main" id="{889B6EF2-33AE-C56A-8A4D-C686827C835F}"/>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1" name="Google Shape;440;p31">
                <a:extLst>
                  <a:ext uri="{FF2B5EF4-FFF2-40B4-BE49-F238E27FC236}">
                    <a16:creationId xmlns:a16="http://schemas.microsoft.com/office/drawing/2014/main" id="{5C42ADBE-3614-4E06-7890-A193037A09B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3" name="Google Shape;441;p31">
                <a:extLst>
                  <a:ext uri="{FF2B5EF4-FFF2-40B4-BE49-F238E27FC236}">
                    <a16:creationId xmlns:a16="http://schemas.microsoft.com/office/drawing/2014/main" id="{EECBBB9C-A09E-0F97-300D-AD9D87252AD1}"/>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4" name="Google Shape;442;p31">
                <a:extLst>
                  <a:ext uri="{FF2B5EF4-FFF2-40B4-BE49-F238E27FC236}">
                    <a16:creationId xmlns:a16="http://schemas.microsoft.com/office/drawing/2014/main" id="{62270A09-3B8F-427C-C269-C620B8C6460F}"/>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6" name="Google Shape;443;p31">
                <a:extLst>
                  <a:ext uri="{FF2B5EF4-FFF2-40B4-BE49-F238E27FC236}">
                    <a16:creationId xmlns:a16="http://schemas.microsoft.com/office/drawing/2014/main" id="{5D6E1274-AC95-C1BD-2AC6-5FD9E74E10A5}"/>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444;p31">
                <a:extLst>
                  <a:ext uri="{FF2B5EF4-FFF2-40B4-BE49-F238E27FC236}">
                    <a16:creationId xmlns:a16="http://schemas.microsoft.com/office/drawing/2014/main" id="{DBF3822E-4DDF-5F30-C6AA-A6E158C9B65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445;p31">
                <a:extLst>
                  <a:ext uri="{FF2B5EF4-FFF2-40B4-BE49-F238E27FC236}">
                    <a16:creationId xmlns:a16="http://schemas.microsoft.com/office/drawing/2014/main" id="{0ADB697E-619E-19FD-7BC5-8A5F38E8D44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6;p31">
                <a:extLst>
                  <a:ext uri="{FF2B5EF4-FFF2-40B4-BE49-F238E27FC236}">
                    <a16:creationId xmlns:a16="http://schemas.microsoft.com/office/drawing/2014/main" id="{36ED15E2-4D89-5AE6-69FA-C2547A8B027D}"/>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7;p31">
                <a:extLst>
                  <a:ext uri="{FF2B5EF4-FFF2-40B4-BE49-F238E27FC236}">
                    <a16:creationId xmlns:a16="http://schemas.microsoft.com/office/drawing/2014/main" id="{6D7C83FE-1AA4-E0C4-3E2E-CF4E515A4BED}"/>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8;p31">
                <a:extLst>
                  <a:ext uri="{FF2B5EF4-FFF2-40B4-BE49-F238E27FC236}">
                    <a16:creationId xmlns:a16="http://schemas.microsoft.com/office/drawing/2014/main" id="{E4DA5FC3-CC2C-B44A-EC1E-084EDAFDA13D}"/>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9;p31">
                <a:extLst>
                  <a:ext uri="{FF2B5EF4-FFF2-40B4-BE49-F238E27FC236}">
                    <a16:creationId xmlns:a16="http://schemas.microsoft.com/office/drawing/2014/main" id="{0A5AAAC6-153D-37D9-4B78-A36E921D6D3C}"/>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50;p31">
                <a:extLst>
                  <a:ext uri="{FF2B5EF4-FFF2-40B4-BE49-F238E27FC236}">
                    <a16:creationId xmlns:a16="http://schemas.microsoft.com/office/drawing/2014/main" id="{08FFC26B-DB44-93B7-5F48-05468A51C1C7}"/>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51;p31">
                <a:extLst>
                  <a:ext uri="{FF2B5EF4-FFF2-40B4-BE49-F238E27FC236}">
                    <a16:creationId xmlns:a16="http://schemas.microsoft.com/office/drawing/2014/main" id="{2EE205B2-E19D-296F-FB42-8B3BEA38C159}"/>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01CFB2E5-7ADC-665E-B218-91A65BF927D8}"/>
                </a:ext>
              </a:extLst>
            </p:cNvPr>
            <p:cNvSpPr txBox="1"/>
            <p:nvPr/>
          </p:nvSpPr>
          <p:spPr>
            <a:xfrm>
              <a:off x="3049945" y="2513615"/>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Các-bô-níc</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6" name="TextBox 35">
            <a:extLst>
              <a:ext uri="{FF2B5EF4-FFF2-40B4-BE49-F238E27FC236}">
                <a16:creationId xmlns:a16="http://schemas.microsoft.com/office/drawing/2014/main" id="{D4ED22DA-400A-4A30-7C9B-DDB029F9537A}"/>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1.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vi-VN" sz="3200" b="1" dirty="0">
                <a:solidFill>
                  <a:srgbClr val="002060"/>
                </a:solidFill>
                <a:latin typeface="Cambria" panose="02040503050406030204" pitchFamily="18" charset="0"/>
                <a:ea typeface="Cambria" panose="02040503050406030204" pitchFamily="18" charset="0"/>
              </a:rPr>
              <a:t>Thực vật có khả năng tổng hợp chất dinh dưỡng từ khí</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nước và chất khoáng dưới tác dụng của ánh sáng mặt trời.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806F0A85-DD4E-E18B-C554-C1349E8FBAAA}"/>
              </a:ext>
            </a:extLst>
          </p:cNvPr>
          <p:cNvGrpSpPr/>
          <p:nvPr/>
        </p:nvGrpSpPr>
        <p:grpSpPr>
          <a:xfrm flipH="1">
            <a:off x="8863725" y="3306733"/>
            <a:ext cx="1250013" cy="1239253"/>
            <a:chOff x="2178000" y="1370575"/>
            <a:chExt cx="1417475" cy="1417450"/>
          </a:xfrm>
        </p:grpSpPr>
        <p:sp>
          <p:nvSpPr>
            <p:cNvPr id="38" name="Google Shape;1409;p39">
              <a:extLst>
                <a:ext uri="{FF2B5EF4-FFF2-40B4-BE49-F238E27FC236}">
                  <a16:creationId xmlns:a16="http://schemas.microsoft.com/office/drawing/2014/main" id="{DDE51228-7D8B-AF05-E9B9-E0125A3FC7B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35C3A9B0-5B17-A57E-C9A6-66C99754DD91}"/>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A0FB2FAD-51AC-E7E1-209F-6DA694F9B432}"/>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296E108A-4721-5A29-E5F7-856214BD500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110B1DF9-71D7-99B7-1D42-CD94DD563A1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0895722E-8E26-575A-A947-9F517C5577D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0BB8BD18-FB5A-6EB6-9DA1-A846D7CAF2B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FDCE8652-21AF-4587-F9C5-318A0F4542AC}"/>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3EA7F274-39BC-009F-891D-1E9E7F9ED117}"/>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0D9D6B66-FCAC-2621-A9CF-DAD2AF2DD994}"/>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639B91AD-5FFF-4AE3-484F-9AD281FC2E5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59DFCC79-85C8-437B-022D-F2B22E9C71B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7E2CD50-3485-969F-0669-8DA401FC38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8E65D392-D6A9-31AE-A7E4-67F931A58EE6}"/>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56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55B250-3796-1289-04DB-0C00EA7B1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1" name="Rectangle: Rounded Corners 10">
            <a:extLst>
              <a:ext uri="{FF2B5EF4-FFF2-40B4-BE49-F238E27FC236}">
                <a16:creationId xmlns:a16="http://schemas.microsoft.com/office/drawing/2014/main" id="{775EC224-D342-3DC9-1BC7-2E316D7F4D4B}"/>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2" name="Picture 11">
            <a:extLst>
              <a:ext uri="{FF2B5EF4-FFF2-40B4-BE49-F238E27FC236}">
                <a16:creationId xmlns:a16="http://schemas.microsoft.com/office/drawing/2014/main" id="{06C4E0F3-5017-69C8-ED94-95E3404A6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3" name="Picture 6">
            <a:hlinkClick r:id="rId4" action="ppaction://hlinksldjump"/>
            <a:extLst>
              <a:ext uri="{FF2B5EF4-FFF2-40B4-BE49-F238E27FC236}">
                <a16:creationId xmlns:a16="http://schemas.microsoft.com/office/drawing/2014/main" id="{9D064251-DE2F-AF20-6028-5C680C4376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id="{B6115616-DC5F-FC53-FE24-4E2C3F99C7C9}"/>
              </a:ext>
            </a:extLst>
          </p:cNvPr>
          <p:cNvGrpSpPr/>
          <p:nvPr/>
        </p:nvGrpSpPr>
        <p:grpSpPr>
          <a:xfrm>
            <a:off x="3381375" y="3298527"/>
            <a:ext cx="6147951" cy="1221731"/>
            <a:chOff x="1861725" y="2134894"/>
            <a:chExt cx="8819882" cy="1270716"/>
          </a:xfrm>
        </p:grpSpPr>
        <p:sp>
          <p:nvSpPr>
            <p:cNvPr id="15" name="Rectangle: Rounded Corners 203">
              <a:extLst>
                <a:ext uri="{FF2B5EF4-FFF2-40B4-BE49-F238E27FC236}">
                  <a16:creationId xmlns:a16="http://schemas.microsoft.com/office/drawing/2014/main" id="{88CCD113-A45A-BCAD-B1F9-E10ECA720722}"/>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6" name="Google Shape;438;p31">
              <a:extLst>
                <a:ext uri="{FF2B5EF4-FFF2-40B4-BE49-F238E27FC236}">
                  <a16:creationId xmlns:a16="http://schemas.microsoft.com/office/drawing/2014/main" id="{66FC309D-F758-2AA6-C9D2-3FC2DA93F875}"/>
                </a:ext>
              </a:extLst>
            </p:cNvPr>
            <p:cNvGrpSpPr/>
            <p:nvPr/>
          </p:nvGrpSpPr>
          <p:grpSpPr>
            <a:xfrm>
              <a:off x="1861725" y="2134894"/>
              <a:ext cx="507020" cy="971498"/>
              <a:chOff x="1702688" y="1359262"/>
              <a:chExt cx="192167" cy="504861"/>
            </a:xfrm>
          </p:grpSpPr>
          <p:sp>
            <p:nvSpPr>
              <p:cNvPr id="18" name="Google Shape;439;p31">
                <a:extLst>
                  <a:ext uri="{FF2B5EF4-FFF2-40B4-BE49-F238E27FC236}">
                    <a16:creationId xmlns:a16="http://schemas.microsoft.com/office/drawing/2014/main" id="{C216EDDB-B160-B0F6-735F-7B7EAE50A0FE}"/>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440;p31">
                <a:extLst>
                  <a:ext uri="{FF2B5EF4-FFF2-40B4-BE49-F238E27FC236}">
                    <a16:creationId xmlns:a16="http://schemas.microsoft.com/office/drawing/2014/main" id="{030171FE-9965-01D2-C60A-2544C93A64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1;p31">
                <a:extLst>
                  <a:ext uri="{FF2B5EF4-FFF2-40B4-BE49-F238E27FC236}">
                    <a16:creationId xmlns:a16="http://schemas.microsoft.com/office/drawing/2014/main" id="{032048D1-230B-B41F-EA40-4FDF0A14452D}"/>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2;p31">
                <a:extLst>
                  <a:ext uri="{FF2B5EF4-FFF2-40B4-BE49-F238E27FC236}">
                    <a16:creationId xmlns:a16="http://schemas.microsoft.com/office/drawing/2014/main" id="{C1F36F1D-A152-8451-0002-624551A90F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3;p31">
                <a:extLst>
                  <a:ext uri="{FF2B5EF4-FFF2-40B4-BE49-F238E27FC236}">
                    <a16:creationId xmlns:a16="http://schemas.microsoft.com/office/drawing/2014/main" id="{83EF6A71-9ABF-FACC-4165-EDF100D71FB9}"/>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444;p31">
                <a:extLst>
                  <a:ext uri="{FF2B5EF4-FFF2-40B4-BE49-F238E27FC236}">
                    <a16:creationId xmlns:a16="http://schemas.microsoft.com/office/drawing/2014/main" id="{B5DA5B02-BA4D-68A7-C41A-04A06673EB02}"/>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5;p31">
                <a:extLst>
                  <a:ext uri="{FF2B5EF4-FFF2-40B4-BE49-F238E27FC236}">
                    <a16:creationId xmlns:a16="http://schemas.microsoft.com/office/drawing/2014/main" id="{F63C63A8-DBEB-0C26-C5FA-E268C38ADDB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6;p31">
                <a:extLst>
                  <a:ext uri="{FF2B5EF4-FFF2-40B4-BE49-F238E27FC236}">
                    <a16:creationId xmlns:a16="http://schemas.microsoft.com/office/drawing/2014/main" id="{7C52B2CB-4BE1-FC76-9850-49EF83A69957}"/>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7;p31">
                <a:extLst>
                  <a:ext uri="{FF2B5EF4-FFF2-40B4-BE49-F238E27FC236}">
                    <a16:creationId xmlns:a16="http://schemas.microsoft.com/office/drawing/2014/main" id="{58FC3ABD-19BE-A5F5-9A08-E60B106CB031}"/>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8;p31">
                <a:extLst>
                  <a:ext uri="{FF2B5EF4-FFF2-40B4-BE49-F238E27FC236}">
                    <a16:creationId xmlns:a16="http://schemas.microsoft.com/office/drawing/2014/main" id="{2A5516E2-1A22-EF58-862B-39D914D84F4C}"/>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9;p31">
                <a:extLst>
                  <a:ext uri="{FF2B5EF4-FFF2-40B4-BE49-F238E27FC236}">
                    <a16:creationId xmlns:a16="http://schemas.microsoft.com/office/drawing/2014/main" id="{72FAD3C7-9A41-0BC9-0F36-52EE2AC2C7E1}"/>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50;p31">
                <a:extLst>
                  <a:ext uri="{FF2B5EF4-FFF2-40B4-BE49-F238E27FC236}">
                    <a16:creationId xmlns:a16="http://schemas.microsoft.com/office/drawing/2014/main" id="{0C33A54F-5363-BFD9-5774-A6735AAC65B4}"/>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51;p31">
                <a:extLst>
                  <a:ext uri="{FF2B5EF4-FFF2-40B4-BE49-F238E27FC236}">
                    <a16:creationId xmlns:a16="http://schemas.microsoft.com/office/drawing/2014/main" id="{5D100BF8-4A49-D008-2F6B-44F7E8D68CCE}"/>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7" name="TextBox 16">
              <a:extLst>
                <a:ext uri="{FF2B5EF4-FFF2-40B4-BE49-F238E27FC236}">
                  <a16:creationId xmlns:a16="http://schemas.microsoft.com/office/drawing/2014/main" id="{A068F454-7684-B931-80A0-17BC4E41CAE9}"/>
                </a:ext>
              </a:extLst>
            </p:cNvPr>
            <p:cNvSpPr txBox="1"/>
            <p:nvPr/>
          </p:nvSpPr>
          <p:spPr>
            <a:xfrm>
              <a:off x="3022616" y="2414546"/>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vật</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1" name="TextBox 30">
            <a:extLst>
              <a:ext uri="{FF2B5EF4-FFF2-40B4-BE49-F238E27FC236}">
                <a16:creationId xmlns:a16="http://schemas.microsoft.com/office/drawing/2014/main" id="{C0FBD8DE-F390-611D-90C3-9CCF9DE57E67}"/>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vật và con người không thể tự tổng hợp chất dinh dưỡng như thực vật mà phải lấy thức ăn từ </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và động vật khác.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2" name="Google Shape;1408;p39">
            <a:extLst>
              <a:ext uri="{FF2B5EF4-FFF2-40B4-BE49-F238E27FC236}">
                <a16:creationId xmlns:a16="http://schemas.microsoft.com/office/drawing/2014/main" id="{51FD2AFB-1AE2-19BE-6805-FCD2878663D9}"/>
              </a:ext>
            </a:extLst>
          </p:cNvPr>
          <p:cNvGrpSpPr/>
          <p:nvPr/>
        </p:nvGrpSpPr>
        <p:grpSpPr>
          <a:xfrm flipH="1">
            <a:off x="8863725" y="3306733"/>
            <a:ext cx="1250013" cy="1239253"/>
            <a:chOff x="2178000" y="1370575"/>
            <a:chExt cx="1417475" cy="1417450"/>
          </a:xfrm>
        </p:grpSpPr>
        <p:sp>
          <p:nvSpPr>
            <p:cNvPr id="33" name="Google Shape;1409;p39">
              <a:extLst>
                <a:ext uri="{FF2B5EF4-FFF2-40B4-BE49-F238E27FC236}">
                  <a16:creationId xmlns:a16="http://schemas.microsoft.com/office/drawing/2014/main" id="{478AEA79-7AED-6A42-9654-D4079964E29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10;p39">
              <a:extLst>
                <a:ext uri="{FF2B5EF4-FFF2-40B4-BE49-F238E27FC236}">
                  <a16:creationId xmlns:a16="http://schemas.microsoft.com/office/drawing/2014/main" id="{8361822A-0880-9EFF-65D5-08DBE88C396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11;p39">
              <a:extLst>
                <a:ext uri="{FF2B5EF4-FFF2-40B4-BE49-F238E27FC236}">
                  <a16:creationId xmlns:a16="http://schemas.microsoft.com/office/drawing/2014/main" id="{4B0FF685-7593-E5FB-CD4A-7380783D093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12;p39">
              <a:extLst>
                <a:ext uri="{FF2B5EF4-FFF2-40B4-BE49-F238E27FC236}">
                  <a16:creationId xmlns:a16="http://schemas.microsoft.com/office/drawing/2014/main" id="{3FDB0B97-A11D-80E3-DD86-EB55297D8AB9}"/>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13;p39">
              <a:extLst>
                <a:ext uri="{FF2B5EF4-FFF2-40B4-BE49-F238E27FC236}">
                  <a16:creationId xmlns:a16="http://schemas.microsoft.com/office/drawing/2014/main" id="{74D16A72-48C7-FD0C-67F2-B017D5E496E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14;p39">
              <a:extLst>
                <a:ext uri="{FF2B5EF4-FFF2-40B4-BE49-F238E27FC236}">
                  <a16:creationId xmlns:a16="http://schemas.microsoft.com/office/drawing/2014/main" id="{AA10EB1C-8DEB-09E9-F9B6-F7F9A32AA289}"/>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5;p39">
              <a:extLst>
                <a:ext uri="{FF2B5EF4-FFF2-40B4-BE49-F238E27FC236}">
                  <a16:creationId xmlns:a16="http://schemas.microsoft.com/office/drawing/2014/main" id="{133E351E-EB0A-4D77-8737-C718E24C9A5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6;p39">
              <a:extLst>
                <a:ext uri="{FF2B5EF4-FFF2-40B4-BE49-F238E27FC236}">
                  <a16:creationId xmlns:a16="http://schemas.microsoft.com/office/drawing/2014/main" id="{A1A09E82-B2BA-8CDB-E838-329EA7074FD6}"/>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7;p39">
              <a:extLst>
                <a:ext uri="{FF2B5EF4-FFF2-40B4-BE49-F238E27FC236}">
                  <a16:creationId xmlns:a16="http://schemas.microsoft.com/office/drawing/2014/main" id="{91ABDCA3-AD92-6E04-359E-2E7902E9C43B}"/>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8;p39">
              <a:extLst>
                <a:ext uri="{FF2B5EF4-FFF2-40B4-BE49-F238E27FC236}">
                  <a16:creationId xmlns:a16="http://schemas.microsoft.com/office/drawing/2014/main" id="{9CF00B31-85E9-81D7-2A38-050B0B516EC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9;p39">
              <a:extLst>
                <a:ext uri="{FF2B5EF4-FFF2-40B4-BE49-F238E27FC236}">
                  <a16:creationId xmlns:a16="http://schemas.microsoft.com/office/drawing/2014/main" id="{A6FEF884-3F31-4C1E-75E3-659EED557986}"/>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20;p39">
              <a:extLst>
                <a:ext uri="{FF2B5EF4-FFF2-40B4-BE49-F238E27FC236}">
                  <a16:creationId xmlns:a16="http://schemas.microsoft.com/office/drawing/2014/main" id="{035AD08D-64F9-56F1-6E43-759FA23EE543}"/>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21;p39">
              <a:extLst>
                <a:ext uri="{FF2B5EF4-FFF2-40B4-BE49-F238E27FC236}">
                  <a16:creationId xmlns:a16="http://schemas.microsoft.com/office/drawing/2014/main" id="{A94025BC-6095-253D-560D-22CF244E4A85}"/>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22;p39">
              <a:extLst>
                <a:ext uri="{FF2B5EF4-FFF2-40B4-BE49-F238E27FC236}">
                  <a16:creationId xmlns:a16="http://schemas.microsoft.com/office/drawing/2014/main" id="{1D7395D6-F805-648E-DE67-3D542376CE8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409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F8BAC3-EA84-5162-B285-06549C62D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6" name="Rectangle: Rounded Corners 15">
            <a:extLst>
              <a:ext uri="{FF2B5EF4-FFF2-40B4-BE49-F238E27FC236}">
                <a16:creationId xmlns:a16="http://schemas.microsoft.com/office/drawing/2014/main" id="{66421235-4AA6-C736-653E-80868FD35AE2}"/>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7" name="Picture 16">
            <a:extLst>
              <a:ext uri="{FF2B5EF4-FFF2-40B4-BE49-F238E27FC236}">
                <a16:creationId xmlns:a16="http://schemas.microsoft.com/office/drawing/2014/main" id="{766BE7C8-71D1-32D1-E086-3A605865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8" name="Picture 6">
            <a:hlinkClick r:id="rId4" action="ppaction://hlinksldjump"/>
            <a:extLst>
              <a:ext uri="{FF2B5EF4-FFF2-40B4-BE49-F238E27FC236}">
                <a16:creationId xmlns:a16="http://schemas.microsoft.com/office/drawing/2014/main" id="{517A4C73-77DB-B0AA-F76A-141C1F2D8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A6A28E21-C0C0-19BC-2DC4-80CB7D756FC5}"/>
              </a:ext>
            </a:extLst>
          </p:cNvPr>
          <p:cNvGrpSpPr/>
          <p:nvPr/>
        </p:nvGrpSpPr>
        <p:grpSpPr>
          <a:xfrm>
            <a:off x="2971800" y="2660351"/>
            <a:ext cx="8096249" cy="3142293"/>
            <a:chOff x="1861725" y="2134894"/>
            <a:chExt cx="8819882" cy="1493451"/>
          </a:xfrm>
        </p:grpSpPr>
        <p:sp>
          <p:nvSpPr>
            <p:cNvPr id="20" name="Rectangle: Rounded Corners 203">
              <a:extLst>
                <a:ext uri="{FF2B5EF4-FFF2-40B4-BE49-F238E27FC236}">
                  <a16:creationId xmlns:a16="http://schemas.microsoft.com/office/drawing/2014/main" id="{444221B3-971F-8DF8-7B96-09EA7C252934}"/>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826" h="2223819" fill="none" extrusionOk="0">
                          <a:moveTo>
                            <a:pt x="0" y="370644"/>
                          </a:moveTo>
                          <a:cubicBezTo>
                            <a:pt x="13475" y="187675"/>
                            <a:pt x="91581" y="10880"/>
                            <a:pt x="191804" y="0"/>
                          </a:cubicBezTo>
                          <a:cubicBezTo>
                            <a:pt x="1704588" y="-284749"/>
                            <a:pt x="5943778" y="-31737"/>
                            <a:pt x="7534021" y="0"/>
                          </a:cubicBezTo>
                          <a:cubicBezTo>
                            <a:pt x="7663628" y="35335"/>
                            <a:pt x="7724630" y="147695"/>
                            <a:pt x="7725826" y="370644"/>
                          </a:cubicBezTo>
                          <a:cubicBezTo>
                            <a:pt x="7797328" y="885105"/>
                            <a:pt x="7725368" y="1426938"/>
                            <a:pt x="7725826" y="1853174"/>
                          </a:cubicBezTo>
                          <a:cubicBezTo>
                            <a:pt x="7741501" y="2039347"/>
                            <a:pt x="7646671" y="2243847"/>
                            <a:pt x="7534021" y="2223819"/>
                          </a:cubicBezTo>
                          <a:cubicBezTo>
                            <a:pt x="4493886" y="2497824"/>
                            <a:pt x="2509931" y="2107429"/>
                            <a:pt x="191804" y="2223819"/>
                          </a:cubicBezTo>
                          <a:cubicBezTo>
                            <a:pt x="99609" y="2248511"/>
                            <a:pt x="10555" y="2051700"/>
                            <a:pt x="0" y="1853174"/>
                          </a:cubicBezTo>
                          <a:cubicBezTo>
                            <a:pt x="-70434" y="1371836"/>
                            <a:pt x="-20656" y="981054"/>
                            <a:pt x="0" y="370644"/>
                          </a:cubicBezTo>
                          <a:close/>
                        </a:path>
                        <a:path w="7725826" h="2223819" stroke="0" extrusionOk="0">
                          <a:moveTo>
                            <a:pt x="0" y="370644"/>
                          </a:moveTo>
                          <a:cubicBezTo>
                            <a:pt x="5413" y="159428"/>
                            <a:pt x="78658" y="36617"/>
                            <a:pt x="191804" y="0"/>
                          </a:cubicBezTo>
                          <a:cubicBezTo>
                            <a:pt x="1913182" y="567916"/>
                            <a:pt x="5698081" y="341069"/>
                            <a:pt x="7534021" y="0"/>
                          </a:cubicBezTo>
                          <a:cubicBezTo>
                            <a:pt x="7630658" y="-9768"/>
                            <a:pt x="7694996" y="197739"/>
                            <a:pt x="7725826" y="370644"/>
                          </a:cubicBezTo>
                          <a:cubicBezTo>
                            <a:pt x="7798110" y="592428"/>
                            <a:pt x="7733145" y="1564983"/>
                            <a:pt x="7725826" y="1853174"/>
                          </a:cubicBezTo>
                          <a:cubicBezTo>
                            <a:pt x="7713820" y="2055881"/>
                            <a:pt x="7651139" y="2253292"/>
                            <a:pt x="7534021" y="2223819"/>
                          </a:cubicBezTo>
                          <a:cubicBezTo>
                            <a:pt x="4833229" y="2241865"/>
                            <a:pt x="2777354" y="2053951"/>
                            <a:pt x="191804" y="2223819"/>
                          </a:cubicBezTo>
                          <a:cubicBezTo>
                            <a:pt x="77832" y="2234477"/>
                            <a:pt x="7952" y="2064895"/>
                            <a:pt x="0" y="1853174"/>
                          </a:cubicBezTo>
                          <a:cubicBezTo>
                            <a:pt x="-28883" y="1561757"/>
                            <a:pt x="69831" y="1021472"/>
                            <a:pt x="0" y="370644"/>
                          </a:cubicBezTo>
                          <a:close/>
                        </a:path>
                        <a:path w="7725826" h="2223819" fill="none" stroke="0" extrusionOk="0">
                          <a:moveTo>
                            <a:pt x="0" y="370644"/>
                          </a:moveTo>
                          <a:cubicBezTo>
                            <a:pt x="9327" y="178206"/>
                            <a:pt x="85635" y="11316"/>
                            <a:pt x="191804" y="0"/>
                          </a:cubicBezTo>
                          <a:cubicBezTo>
                            <a:pt x="1680427" y="-363874"/>
                            <a:pt x="5762507" y="-81774"/>
                            <a:pt x="7534021" y="0"/>
                          </a:cubicBezTo>
                          <a:cubicBezTo>
                            <a:pt x="7665883" y="29514"/>
                            <a:pt x="7732686" y="188508"/>
                            <a:pt x="7725826" y="370644"/>
                          </a:cubicBezTo>
                          <a:cubicBezTo>
                            <a:pt x="7815736" y="922118"/>
                            <a:pt x="7679494" y="1399728"/>
                            <a:pt x="7725826" y="1853174"/>
                          </a:cubicBezTo>
                          <a:cubicBezTo>
                            <a:pt x="7721894" y="2065430"/>
                            <a:pt x="7642574" y="2243800"/>
                            <a:pt x="7534021" y="2223819"/>
                          </a:cubicBezTo>
                          <a:cubicBezTo>
                            <a:pt x="4466556" y="2168035"/>
                            <a:pt x="2198797" y="2241882"/>
                            <a:pt x="191804" y="2223819"/>
                          </a:cubicBezTo>
                          <a:cubicBezTo>
                            <a:pt x="116503" y="2218242"/>
                            <a:pt x="-10023" y="2076533"/>
                            <a:pt x="0" y="1853174"/>
                          </a:cubicBezTo>
                          <a:cubicBezTo>
                            <a:pt x="-79966" y="1338558"/>
                            <a:pt x="12043" y="968413"/>
                            <a:pt x="0" y="370644"/>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1" name="Google Shape;438;p31">
              <a:extLst>
                <a:ext uri="{FF2B5EF4-FFF2-40B4-BE49-F238E27FC236}">
                  <a16:creationId xmlns:a16="http://schemas.microsoft.com/office/drawing/2014/main" id="{2815C18E-3488-DECD-76A9-110C0036A6B9}"/>
                </a:ext>
              </a:extLst>
            </p:cNvPr>
            <p:cNvGrpSpPr/>
            <p:nvPr/>
          </p:nvGrpSpPr>
          <p:grpSpPr>
            <a:xfrm>
              <a:off x="1861725" y="2134894"/>
              <a:ext cx="507020" cy="971498"/>
              <a:chOff x="1702688" y="1359262"/>
              <a:chExt cx="192167" cy="504861"/>
            </a:xfrm>
          </p:grpSpPr>
          <p:sp>
            <p:nvSpPr>
              <p:cNvPr id="23" name="Google Shape;439;p31">
                <a:extLst>
                  <a:ext uri="{FF2B5EF4-FFF2-40B4-BE49-F238E27FC236}">
                    <a16:creationId xmlns:a16="http://schemas.microsoft.com/office/drawing/2014/main" id="{024D3BBA-9B04-589C-6BDE-C523E8BAC0C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0;p31">
                <a:extLst>
                  <a:ext uri="{FF2B5EF4-FFF2-40B4-BE49-F238E27FC236}">
                    <a16:creationId xmlns:a16="http://schemas.microsoft.com/office/drawing/2014/main" id="{0B53F238-39CB-2625-6EC1-42E07696BA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1;p31">
                <a:extLst>
                  <a:ext uri="{FF2B5EF4-FFF2-40B4-BE49-F238E27FC236}">
                    <a16:creationId xmlns:a16="http://schemas.microsoft.com/office/drawing/2014/main" id="{52ACE76B-F44C-4110-F4F8-228FFA30211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2;p31">
                <a:extLst>
                  <a:ext uri="{FF2B5EF4-FFF2-40B4-BE49-F238E27FC236}">
                    <a16:creationId xmlns:a16="http://schemas.microsoft.com/office/drawing/2014/main" id="{F8586E11-294D-D846-8CFF-02B9EE84171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3;p31">
                <a:extLst>
                  <a:ext uri="{FF2B5EF4-FFF2-40B4-BE49-F238E27FC236}">
                    <a16:creationId xmlns:a16="http://schemas.microsoft.com/office/drawing/2014/main" id="{29699C7B-59CB-57E7-1A21-246B03FE594C}"/>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4;p31">
                <a:extLst>
                  <a:ext uri="{FF2B5EF4-FFF2-40B4-BE49-F238E27FC236}">
                    <a16:creationId xmlns:a16="http://schemas.microsoft.com/office/drawing/2014/main" id="{D8984E49-6C3F-4FCA-0EB5-61F2C9529A41}"/>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45;p31">
                <a:extLst>
                  <a:ext uri="{FF2B5EF4-FFF2-40B4-BE49-F238E27FC236}">
                    <a16:creationId xmlns:a16="http://schemas.microsoft.com/office/drawing/2014/main" id="{DF29508C-B95B-8E71-F19F-6B3B5E7A6B28}"/>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46;p31">
                <a:extLst>
                  <a:ext uri="{FF2B5EF4-FFF2-40B4-BE49-F238E27FC236}">
                    <a16:creationId xmlns:a16="http://schemas.microsoft.com/office/drawing/2014/main" id="{94E297C9-FA34-9C5F-2473-7F5D5DE2AE0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7;p31">
                <a:extLst>
                  <a:ext uri="{FF2B5EF4-FFF2-40B4-BE49-F238E27FC236}">
                    <a16:creationId xmlns:a16="http://schemas.microsoft.com/office/drawing/2014/main" id="{28B166F3-E0CE-1879-414F-690D8DD64A14}"/>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8;p31">
                <a:extLst>
                  <a:ext uri="{FF2B5EF4-FFF2-40B4-BE49-F238E27FC236}">
                    <a16:creationId xmlns:a16="http://schemas.microsoft.com/office/drawing/2014/main" id="{9B581D57-39EF-4D46-67FC-1C9E3945935A}"/>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9;p31">
                <a:extLst>
                  <a:ext uri="{FF2B5EF4-FFF2-40B4-BE49-F238E27FC236}">
                    <a16:creationId xmlns:a16="http://schemas.microsoft.com/office/drawing/2014/main" id="{67AC5734-2808-BCCA-0D93-1CA891B71AE7}"/>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50;p31">
                <a:extLst>
                  <a:ext uri="{FF2B5EF4-FFF2-40B4-BE49-F238E27FC236}">
                    <a16:creationId xmlns:a16="http://schemas.microsoft.com/office/drawing/2014/main" id="{410C4051-5EA9-6788-7190-6339D0BDD9AC}"/>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51;p31">
                <a:extLst>
                  <a:ext uri="{FF2B5EF4-FFF2-40B4-BE49-F238E27FC236}">
                    <a16:creationId xmlns:a16="http://schemas.microsoft.com/office/drawing/2014/main" id="{EA9552AC-37F0-5631-322F-9CF977251B67}"/>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7DA4CCA0-98E0-C45B-24B9-57CECDB302E3}"/>
                </a:ext>
              </a:extLst>
            </p:cNvPr>
            <p:cNvSpPr txBox="1"/>
            <p:nvPr/>
          </p:nvSpPr>
          <p:spPr>
            <a:xfrm>
              <a:off x="2507365" y="2414546"/>
              <a:ext cx="8116597" cy="12137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6" name="TextBox 35">
            <a:extLst>
              <a:ext uri="{FF2B5EF4-FFF2-40B4-BE49-F238E27FC236}">
                <a16:creationId xmlns:a16="http://schemas.microsoft.com/office/drawing/2014/main" id="{BFB3DCF1-B4D1-AA59-6013-F93ED1CA5911}"/>
              </a:ext>
            </a:extLst>
          </p:cNvPr>
          <p:cNvSpPr txBox="1"/>
          <p:nvPr/>
        </p:nvSpPr>
        <p:spPr>
          <a:xfrm>
            <a:off x="834149" y="743650"/>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a:solidFill>
                  <a:srgbClr val="002060"/>
                </a:solidFill>
                <a:latin typeface="Cambria" panose="02040503050406030204" pitchFamily="18" charset="0"/>
                <a:ea typeface="Cambria" panose="02040503050406030204" pitchFamily="18" charset="0"/>
              </a:rPr>
              <a:t>3. </a:t>
            </a:r>
            <a:r>
              <a:rPr lang="en-US" sz="4400" b="1" dirty="0" err="1">
                <a:solidFill>
                  <a:srgbClr val="002060"/>
                </a:solidFill>
                <a:latin typeface="Cambria" panose="02040503050406030204" pitchFamily="18" charset="0"/>
                <a:ea typeface="Cambria" panose="02040503050406030204" pitchFamily="18" charset="0"/>
              </a:rPr>
              <a:t>Thức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lúa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3022495B-5716-5754-B792-DF34965A9A07}"/>
              </a:ext>
            </a:extLst>
          </p:cNvPr>
          <p:cNvGrpSpPr/>
          <p:nvPr/>
        </p:nvGrpSpPr>
        <p:grpSpPr>
          <a:xfrm flipH="1">
            <a:off x="10149600" y="2401858"/>
            <a:ext cx="1250013" cy="1239253"/>
            <a:chOff x="2178000" y="1370575"/>
            <a:chExt cx="1417475" cy="1417450"/>
          </a:xfrm>
        </p:grpSpPr>
        <p:sp>
          <p:nvSpPr>
            <p:cNvPr id="38" name="Google Shape;1409;p39">
              <a:extLst>
                <a:ext uri="{FF2B5EF4-FFF2-40B4-BE49-F238E27FC236}">
                  <a16:creationId xmlns:a16="http://schemas.microsoft.com/office/drawing/2014/main" id="{2A03C836-9D4F-B424-A5E5-482B44810DC5}"/>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EC58A7EF-6296-3DA7-060D-7CCE392300EF}"/>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49C97DF1-A068-E5DC-D04F-23F84D28A9C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85D18E3D-94E8-7AB7-774A-B6492D860A98}"/>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A58CD0B9-9B11-9F34-A37B-48ACB1F01083}"/>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AD0AA49C-AE24-0FA9-3C33-3BF42252D1A7}"/>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1DE6CDD2-8999-AAB1-9D9F-9D7B7E85D1B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9974FB9A-AE6F-2D5E-2C86-1A6A28B2F437}"/>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9A45C59B-6300-1155-1E25-EA01320F727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EC21FCE1-B699-146D-2509-858AF6AA377B}"/>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FC7562DB-5CA0-33D7-D3A5-0174CCA085C9}"/>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8D65CE51-00DA-719F-C4DD-F064815F9BDE}"/>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118AA7C-AE7A-3EDE-D461-AB0025CAE7B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51A44113-8117-0A1B-4E52-88A4A1C4BFC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4238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2DF85A-0CB9-DC29-A72B-42118526436C}"/>
              </a:ext>
            </a:extLst>
          </p:cNvPr>
          <p:cNvGrpSpPr/>
          <p:nvPr/>
        </p:nvGrpSpPr>
        <p:grpSpPr>
          <a:xfrm>
            <a:off x="-25317" y="5215049"/>
            <a:ext cx="12192000" cy="1650999"/>
            <a:chOff x="0" y="5207000"/>
            <a:chExt cx="12192000" cy="1650999"/>
          </a:xfrm>
        </p:grpSpPr>
        <p:pic>
          <p:nvPicPr>
            <p:cNvPr id="3" name="图片 5">
              <a:extLst>
                <a:ext uri="{FF2B5EF4-FFF2-40B4-BE49-F238E27FC236}">
                  <a16:creationId xmlns:a16="http://schemas.microsoft.com/office/drawing/2014/main" id="{6CA7A360-8C74-DD88-148A-C4DBF856E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6" name="图片 7">
              <a:extLst>
                <a:ext uri="{FF2B5EF4-FFF2-40B4-BE49-F238E27FC236}">
                  <a16:creationId xmlns:a16="http://schemas.microsoft.com/office/drawing/2014/main" id="{2626C0AC-493E-8F15-D01C-C34F41C9D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8" name="图片 24">
              <a:extLst>
                <a:ext uri="{FF2B5EF4-FFF2-40B4-BE49-F238E27FC236}">
                  <a16:creationId xmlns:a16="http://schemas.microsoft.com/office/drawing/2014/main" id="{A1EF58FC-8626-40C3-C493-3B5A5858BC9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23">
              <a:extLst>
                <a:ext uri="{FF2B5EF4-FFF2-40B4-BE49-F238E27FC236}">
                  <a16:creationId xmlns:a16="http://schemas.microsoft.com/office/drawing/2014/main" id="{4CDB2E33-30D7-8EFF-8169-76732CE40CE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9">
              <a:extLst>
                <a:ext uri="{FF2B5EF4-FFF2-40B4-BE49-F238E27FC236}">
                  <a16:creationId xmlns:a16="http://schemas.microsoft.com/office/drawing/2014/main" id="{C5CE7FE2-014F-2A9B-58F9-D9A97EE77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5" name="图片 12">
              <a:extLst>
                <a:ext uri="{FF2B5EF4-FFF2-40B4-BE49-F238E27FC236}">
                  <a16:creationId xmlns:a16="http://schemas.microsoft.com/office/drawing/2014/main" id="{AF3216E0-4465-B3DB-1C52-F77DFCE99E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7" name="图片 22">
              <a:extLst>
                <a:ext uri="{FF2B5EF4-FFF2-40B4-BE49-F238E27FC236}">
                  <a16:creationId xmlns:a16="http://schemas.microsoft.com/office/drawing/2014/main" id="{FE1C4618-B6C8-89BC-80C5-A068F08B5040}"/>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8" name="任意多边形: 形状 59">
            <a:extLst>
              <a:ext uri="{FF2B5EF4-FFF2-40B4-BE49-F238E27FC236}">
                <a16:creationId xmlns:a16="http://schemas.microsoft.com/office/drawing/2014/main" id="{F48E16B4-B18C-F461-C438-FE480C601E0E}"/>
              </a:ext>
            </a:extLst>
          </p:cNvPr>
          <p:cNvSpPr/>
          <p:nvPr/>
        </p:nvSpPr>
        <p:spPr>
          <a:xfrm>
            <a:off x="1056334" y="691245"/>
            <a:ext cx="10079332" cy="5420359"/>
          </a:xfrm>
          <a:custGeom>
            <a:avLst/>
            <a:gdLst>
              <a:gd name="connsiteX0" fmla="*/ 0 w 10079332"/>
              <a:gd name="connsiteY0" fmla="*/ 903393 h 5420359"/>
              <a:gd name="connsiteX1" fmla="*/ 903393 w 10079332"/>
              <a:gd name="connsiteY1" fmla="*/ 0 h 5420359"/>
              <a:gd name="connsiteX2" fmla="*/ 1659740 w 10079332"/>
              <a:gd name="connsiteY2" fmla="*/ 0 h 5420359"/>
              <a:gd name="connsiteX3" fmla="*/ 2333362 w 10079332"/>
              <a:gd name="connsiteY3" fmla="*/ 0 h 5420359"/>
              <a:gd name="connsiteX4" fmla="*/ 2758807 w 10079332"/>
              <a:gd name="connsiteY4" fmla="*/ 0 h 5420359"/>
              <a:gd name="connsiteX5" fmla="*/ 3266978 w 10079332"/>
              <a:gd name="connsiteY5" fmla="*/ 0 h 5420359"/>
              <a:gd name="connsiteX6" fmla="*/ 3940599 w 10079332"/>
              <a:gd name="connsiteY6" fmla="*/ 0 h 5420359"/>
              <a:gd name="connsiteX7" fmla="*/ 4366044 w 10079332"/>
              <a:gd name="connsiteY7" fmla="*/ 0 h 5420359"/>
              <a:gd name="connsiteX8" fmla="*/ 5039666 w 10079332"/>
              <a:gd name="connsiteY8" fmla="*/ 0 h 5420359"/>
              <a:gd name="connsiteX9" fmla="*/ 5465111 w 10079332"/>
              <a:gd name="connsiteY9" fmla="*/ 0 h 5420359"/>
              <a:gd name="connsiteX10" fmla="*/ 5890556 w 10079332"/>
              <a:gd name="connsiteY10" fmla="*/ 0 h 5420359"/>
              <a:gd name="connsiteX11" fmla="*/ 6316002 w 10079332"/>
              <a:gd name="connsiteY11" fmla="*/ 0 h 5420359"/>
              <a:gd name="connsiteX12" fmla="*/ 6658721 w 10079332"/>
              <a:gd name="connsiteY12" fmla="*/ 0 h 5420359"/>
              <a:gd name="connsiteX13" fmla="*/ 7249618 w 10079332"/>
              <a:gd name="connsiteY13" fmla="*/ 0 h 5420359"/>
              <a:gd name="connsiteX14" fmla="*/ 7592337 w 10079332"/>
              <a:gd name="connsiteY14" fmla="*/ 0 h 5420359"/>
              <a:gd name="connsiteX15" fmla="*/ 8017783 w 10079332"/>
              <a:gd name="connsiteY15" fmla="*/ 0 h 5420359"/>
              <a:gd name="connsiteX16" fmla="*/ 8608679 w 10079332"/>
              <a:gd name="connsiteY16" fmla="*/ 0 h 5420359"/>
              <a:gd name="connsiteX17" fmla="*/ 9175939 w 10079332"/>
              <a:gd name="connsiteY17" fmla="*/ 0 h 5420359"/>
              <a:gd name="connsiteX18" fmla="*/ 10079332 w 10079332"/>
              <a:gd name="connsiteY18" fmla="*/ 903393 h 5420359"/>
              <a:gd name="connsiteX19" fmla="*/ 10079332 w 10079332"/>
              <a:gd name="connsiteY19" fmla="*/ 1491889 h 5420359"/>
              <a:gd name="connsiteX20" fmla="*/ 10079332 w 10079332"/>
              <a:gd name="connsiteY20" fmla="*/ 2044250 h 5420359"/>
              <a:gd name="connsiteX21" fmla="*/ 10079332 w 10079332"/>
              <a:gd name="connsiteY21" fmla="*/ 2488203 h 5420359"/>
              <a:gd name="connsiteX22" fmla="*/ 10079332 w 10079332"/>
              <a:gd name="connsiteY22" fmla="*/ 2968292 h 5420359"/>
              <a:gd name="connsiteX23" fmla="*/ 10079332 w 10079332"/>
              <a:gd name="connsiteY23" fmla="*/ 3520652 h 5420359"/>
              <a:gd name="connsiteX24" fmla="*/ 10079332 w 10079332"/>
              <a:gd name="connsiteY24" fmla="*/ 3928470 h 5420359"/>
              <a:gd name="connsiteX25" fmla="*/ 10079332 w 10079332"/>
              <a:gd name="connsiteY25" fmla="*/ 4516966 h 5420359"/>
              <a:gd name="connsiteX26" fmla="*/ 9175939 w 10079332"/>
              <a:gd name="connsiteY26" fmla="*/ 5420359 h 5420359"/>
              <a:gd name="connsiteX27" fmla="*/ 8833219 w 10079332"/>
              <a:gd name="connsiteY27" fmla="*/ 5420359 h 5420359"/>
              <a:gd name="connsiteX28" fmla="*/ 8490499 w 10079332"/>
              <a:gd name="connsiteY28" fmla="*/ 5420359 h 5420359"/>
              <a:gd name="connsiteX29" fmla="*/ 7734152 w 10079332"/>
              <a:gd name="connsiteY29" fmla="*/ 5420359 h 5420359"/>
              <a:gd name="connsiteX30" fmla="*/ 7143256 w 10079332"/>
              <a:gd name="connsiteY30" fmla="*/ 5420359 h 5420359"/>
              <a:gd name="connsiteX31" fmla="*/ 6552360 w 10079332"/>
              <a:gd name="connsiteY31" fmla="*/ 5420359 h 5420359"/>
              <a:gd name="connsiteX32" fmla="*/ 6209640 w 10079332"/>
              <a:gd name="connsiteY32" fmla="*/ 5420359 h 5420359"/>
              <a:gd name="connsiteX33" fmla="*/ 5453293 w 10079332"/>
              <a:gd name="connsiteY33" fmla="*/ 5420359 h 5420359"/>
              <a:gd name="connsiteX34" fmla="*/ 4862397 w 10079332"/>
              <a:gd name="connsiteY34" fmla="*/ 5420359 h 5420359"/>
              <a:gd name="connsiteX35" fmla="*/ 4188776 w 10079332"/>
              <a:gd name="connsiteY35" fmla="*/ 5420359 h 5420359"/>
              <a:gd name="connsiteX36" fmla="*/ 3680605 w 10079332"/>
              <a:gd name="connsiteY36" fmla="*/ 5420359 h 5420359"/>
              <a:gd name="connsiteX37" fmla="*/ 3089709 w 10079332"/>
              <a:gd name="connsiteY37" fmla="*/ 5420359 h 5420359"/>
              <a:gd name="connsiteX38" fmla="*/ 2416087 w 10079332"/>
              <a:gd name="connsiteY38" fmla="*/ 5420359 h 5420359"/>
              <a:gd name="connsiteX39" fmla="*/ 1990642 w 10079332"/>
              <a:gd name="connsiteY39" fmla="*/ 5420359 h 5420359"/>
              <a:gd name="connsiteX40" fmla="*/ 1565197 w 10079332"/>
              <a:gd name="connsiteY40" fmla="*/ 5420359 h 5420359"/>
              <a:gd name="connsiteX41" fmla="*/ 903393 w 10079332"/>
              <a:gd name="connsiteY41" fmla="*/ 5420359 h 5420359"/>
              <a:gd name="connsiteX42" fmla="*/ 0 w 10079332"/>
              <a:gd name="connsiteY42" fmla="*/ 4516966 h 5420359"/>
              <a:gd name="connsiteX43" fmla="*/ 0 w 10079332"/>
              <a:gd name="connsiteY43" fmla="*/ 4109148 h 5420359"/>
              <a:gd name="connsiteX44" fmla="*/ 0 w 10079332"/>
              <a:gd name="connsiteY44" fmla="*/ 3665195 h 5420359"/>
              <a:gd name="connsiteX45" fmla="*/ 0 w 10079332"/>
              <a:gd name="connsiteY45" fmla="*/ 3112835 h 5420359"/>
              <a:gd name="connsiteX46" fmla="*/ 0 w 10079332"/>
              <a:gd name="connsiteY46" fmla="*/ 2524339 h 5420359"/>
              <a:gd name="connsiteX47" fmla="*/ 0 w 10079332"/>
              <a:gd name="connsiteY47" fmla="*/ 2008114 h 5420359"/>
              <a:gd name="connsiteX48" fmla="*/ 0 w 10079332"/>
              <a:gd name="connsiteY48" fmla="*/ 1491889 h 5420359"/>
              <a:gd name="connsiteX49" fmla="*/ 0 w 10079332"/>
              <a:gd name="connsiteY49" fmla="*/ 903393 h 542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79332" h="5420359" fill="none" extrusionOk="0">
                <a:moveTo>
                  <a:pt x="0" y="903393"/>
                </a:moveTo>
                <a:cubicBezTo>
                  <a:pt x="-60362" y="331824"/>
                  <a:pt x="402733" y="37656"/>
                  <a:pt x="903393" y="0"/>
                </a:cubicBezTo>
                <a:cubicBezTo>
                  <a:pt x="1276264" y="-40508"/>
                  <a:pt x="1474877" y="90575"/>
                  <a:pt x="1659740" y="0"/>
                </a:cubicBezTo>
                <a:cubicBezTo>
                  <a:pt x="1844603" y="-90575"/>
                  <a:pt x="2037741" y="33779"/>
                  <a:pt x="2333362" y="0"/>
                </a:cubicBezTo>
                <a:cubicBezTo>
                  <a:pt x="2628983" y="-33779"/>
                  <a:pt x="2596562" y="7366"/>
                  <a:pt x="2758807" y="0"/>
                </a:cubicBezTo>
                <a:cubicBezTo>
                  <a:pt x="2921052" y="-7366"/>
                  <a:pt x="3013000" y="19543"/>
                  <a:pt x="3266978" y="0"/>
                </a:cubicBezTo>
                <a:cubicBezTo>
                  <a:pt x="3520956" y="-19543"/>
                  <a:pt x="3667003" y="71115"/>
                  <a:pt x="3940599" y="0"/>
                </a:cubicBezTo>
                <a:cubicBezTo>
                  <a:pt x="4214195" y="-71115"/>
                  <a:pt x="4207910" y="31693"/>
                  <a:pt x="4366044" y="0"/>
                </a:cubicBezTo>
                <a:cubicBezTo>
                  <a:pt x="4524179" y="-31693"/>
                  <a:pt x="4726542" y="72682"/>
                  <a:pt x="5039666" y="0"/>
                </a:cubicBezTo>
                <a:cubicBezTo>
                  <a:pt x="5352790" y="-72682"/>
                  <a:pt x="5318588" y="26224"/>
                  <a:pt x="5465111" y="0"/>
                </a:cubicBezTo>
                <a:cubicBezTo>
                  <a:pt x="5611634" y="-26224"/>
                  <a:pt x="5736109" y="46373"/>
                  <a:pt x="5890556" y="0"/>
                </a:cubicBezTo>
                <a:cubicBezTo>
                  <a:pt x="6045003" y="-46373"/>
                  <a:pt x="6163910" y="10449"/>
                  <a:pt x="6316002" y="0"/>
                </a:cubicBezTo>
                <a:cubicBezTo>
                  <a:pt x="6468094" y="-10449"/>
                  <a:pt x="6533505" y="14012"/>
                  <a:pt x="6658721" y="0"/>
                </a:cubicBezTo>
                <a:cubicBezTo>
                  <a:pt x="6783937" y="-14012"/>
                  <a:pt x="7081053" y="60572"/>
                  <a:pt x="7249618" y="0"/>
                </a:cubicBezTo>
                <a:cubicBezTo>
                  <a:pt x="7418183" y="-60572"/>
                  <a:pt x="7488635" y="11367"/>
                  <a:pt x="7592337" y="0"/>
                </a:cubicBezTo>
                <a:cubicBezTo>
                  <a:pt x="7696039" y="-11367"/>
                  <a:pt x="7827464" y="34979"/>
                  <a:pt x="8017783" y="0"/>
                </a:cubicBezTo>
                <a:cubicBezTo>
                  <a:pt x="8208102" y="-34979"/>
                  <a:pt x="8396891" y="62580"/>
                  <a:pt x="8608679" y="0"/>
                </a:cubicBezTo>
                <a:cubicBezTo>
                  <a:pt x="8820467" y="-62580"/>
                  <a:pt x="8966040" y="57337"/>
                  <a:pt x="9175939" y="0"/>
                </a:cubicBezTo>
                <a:cubicBezTo>
                  <a:pt x="9732188" y="19291"/>
                  <a:pt x="10162701" y="526831"/>
                  <a:pt x="10079332" y="903393"/>
                </a:cubicBezTo>
                <a:cubicBezTo>
                  <a:pt x="10085854" y="1069494"/>
                  <a:pt x="10043978" y="1235056"/>
                  <a:pt x="10079332" y="1491889"/>
                </a:cubicBezTo>
                <a:cubicBezTo>
                  <a:pt x="10114686" y="1748722"/>
                  <a:pt x="10062462" y="1915229"/>
                  <a:pt x="10079332" y="2044250"/>
                </a:cubicBezTo>
                <a:cubicBezTo>
                  <a:pt x="10096202" y="2173271"/>
                  <a:pt x="10036065" y="2332375"/>
                  <a:pt x="10079332" y="2488203"/>
                </a:cubicBezTo>
                <a:cubicBezTo>
                  <a:pt x="10122599" y="2644031"/>
                  <a:pt x="10023463" y="2728490"/>
                  <a:pt x="10079332" y="2968292"/>
                </a:cubicBezTo>
                <a:cubicBezTo>
                  <a:pt x="10135201" y="3208094"/>
                  <a:pt x="10030891" y="3262313"/>
                  <a:pt x="10079332" y="3520652"/>
                </a:cubicBezTo>
                <a:cubicBezTo>
                  <a:pt x="10127773" y="3778991"/>
                  <a:pt x="10071873" y="3763099"/>
                  <a:pt x="10079332" y="3928470"/>
                </a:cubicBezTo>
                <a:cubicBezTo>
                  <a:pt x="10086791" y="4093841"/>
                  <a:pt x="10053926" y="4306744"/>
                  <a:pt x="10079332" y="4516966"/>
                </a:cubicBezTo>
                <a:cubicBezTo>
                  <a:pt x="10031919" y="5046668"/>
                  <a:pt x="9683009" y="5472497"/>
                  <a:pt x="9175939" y="5420359"/>
                </a:cubicBezTo>
                <a:cubicBezTo>
                  <a:pt x="9027629" y="5445590"/>
                  <a:pt x="8964117" y="5411415"/>
                  <a:pt x="8833219" y="5420359"/>
                </a:cubicBezTo>
                <a:cubicBezTo>
                  <a:pt x="8702321" y="5429303"/>
                  <a:pt x="8579799" y="5387315"/>
                  <a:pt x="8490499" y="5420359"/>
                </a:cubicBezTo>
                <a:cubicBezTo>
                  <a:pt x="8401199" y="5453403"/>
                  <a:pt x="7972054" y="5349013"/>
                  <a:pt x="7734152" y="5420359"/>
                </a:cubicBezTo>
                <a:cubicBezTo>
                  <a:pt x="7496250" y="5491705"/>
                  <a:pt x="7315689" y="5397497"/>
                  <a:pt x="7143256" y="5420359"/>
                </a:cubicBezTo>
                <a:cubicBezTo>
                  <a:pt x="6970823" y="5443221"/>
                  <a:pt x="6793911" y="5403003"/>
                  <a:pt x="6552360" y="5420359"/>
                </a:cubicBezTo>
                <a:cubicBezTo>
                  <a:pt x="6310809" y="5437715"/>
                  <a:pt x="6347026" y="5379511"/>
                  <a:pt x="6209640" y="5420359"/>
                </a:cubicBezTo>
                <a:cubicBezTo>
                  <a:pt x="6072254" y="5461207"/>
                  <a:pt x="5794077" y="5400671"/>
                  <a:pt x="5453293" y="5420359"/>
                </a:cubicBezTo>
                <a:cubicBezTo>
                  <a:pt x="5112509" y="5440047"/>
                  <a:pt x="4990314" y="5375758"/>
                  <a:pt x="4862397" y="5420359"/>
                </a:cubicBezTo>
                <a:cubicBezTo>
                  <a:pt x="4734480" y="5464960"/>
                  <a:pt x="4368841" y="5372477"/>
                  <a:pt x="4188776" y="5420359"/>
                </a:cubicBezTo>
                <a:cubicBezTo>
                  <a:pt x="4008711" y="5468241"/>
                  <a:pt x="3928219" y="5367602"/>
                  <a:pt x="3680605" y="5420359"/>
                </a:cubicBezTo>
                <a:cubicBezTo>
                  <a:pt x="3432991" y="5473116"/>
                  <a:pt x="3224360" y="5360993"/>
                  <a:pt x="3089709" y="5420359"/>
                </a:cubicBezTo>
                <a:cubicBezTo>
                  <a:pt x="2955058" y="5479725"/>
                  <a:pt x="2632201" y="5411692"/>
                  <a:pt x="2416087" y="5420359"/>
                </a:cubicBezTo>
                <a:cubicBezTo>
                  <a:pt x="2199973" y="5429026"/>
                  <a:pt x="2187445" y="5414972"/>
                  <a:pt x="1990642" y="5420359"/>
                </a:cubicBezTo>
                <a:cubicBezTo>
                  <a:pt x="1793839" y="5425746"/>
                  <a:pt x="1653389" y="5403811"/>
                  <a:pt x="1565197" y="5420359"/>
                </a:cubicBezTo>
                <a:cubicBezTo>
                  <a:pt x="1477006" y="5436907"/>
                  <a:pt x="1043254" y="5360586"/>
                  <a:pt x="903393" y="5420359"/>
                </a:cubicBezTo>
                <a:cubicBezTo>
                  <a:pt x="423055" y="5337465"/>
                  <a:pt x="82792" y="5137237"/>
                  <a:pt x="0" y="4516966"/>
                </a:cubicBezTo>
                <a:cubicBezTo>
                  <a:pt x="-1810" y="4394790"/>
                  <a:pt x="3223" y="4236500"/>
                  <a:pt x="0" y="4109148"/>
                </a:cubicBezTo>
                <a:cubicBezTo>
                  <a:pt x="-3223" y="3981796"/>
                  <a:pt x="23981" y="3791621"/>
                  <a:pt x="0" y="3665195"/>
                </a:cubicBezTo>
                <a:cubicBezTo>
                  <a:pt x="-23981" y="3538769"/>
                  <a:pt x="15864" y="3360179"/>
                  <a:pt x="0" y="3112835"/>
                </a:cubicBezTo>
                <a:cubicBezTo>
                  <a:pt x="-15864" y="2865491"/>
                  <a:pt x="1581" y="2705064"/>
                  <a:pt x="0" y="2524339"/>
                </a:cubicBezTo>
                <a:cubicBezTo>
                  <a:pt x="-1581" y="2343614"/>
                  <a:pt x="22908" y="2121688"/>
                  <a:pt x="0" y="2008114"/>
                </a:cubicBezTo>
                <a:cubicBezTo>
                  <a:pt x="-22908" y="1894541"/>
                  <a:pt x="14574" y="1712387"/>
                  <a:pt x="0" y="1491889"/>
                </a:cubicBezTo>
                <a:cubicBezTo>
                  <a:pt x="-14574" y="1271392"/>
                  <a:pt x="52138" y="1180912"/>
                  <a:pt x="0" y="903393"/>
                </a:cubicBezTo>
                <a:close/>
              </a:path>
              <a:path w="10079332" h="5420359" stroke="0" extrusionOk="0">
                <a:moveTo>
                  <a:pt x="0" y="903393"/>
                </a:moveTo>
                <a:cubicBezTo>
                  <a:pt x="-12813" y="471401"/>
                  <a:pt x="320069" y="-115626"/>
                  <a:pt x="903393" y="0"/>
                </a:cubicBezTo>
                <a:cubicBezTo>
                  <a:pt x="1198058" y="-44851"/>
                  <a:pt x="1309799" y="58394"/>
                  <a:pt x="1577015" y="0"/>
                </a:cubicBezTo>
                <a:cubicBezTo>
                  <a:pt x="1844231" y="-58394"/>
                  <a:pt x="1808798" y="15362"/>
                  <a:pt x="1919734" y="0"/>
                </a:cubicBezTo>
                <a:cubicBezTo>
                  <a:pt x="2030670" y="-15362"/>
                  <a:pt x="2095575" y="1765"/>
                  <a:pt x="2262454" y="0"/>
                </a:cubicBezTo>
                <a:cubicBezTo>
                  <a:pt x="2429333" y="-1765"/>
                  <a:pt x="2525964" y="50660"/>
                  <a:pt x="2687899" y="0"/>
                </a:cubicBezTo>
                <a:cubicBezTo>
                  <a:pt x="2849835" y="-50660"/>
                  <a:pt x="3111839" y="74450"/>
                  <a:pt x="3444246" y="0"/>
                </a:cubicBezTo>
                <a:cubicBezTo>
                  <a:pt x="3776653" y="-74450"/>
                  <a:pt x="3798615" y="32119"/>
                  <a:pt x="3952417" y="0"/>
                </a:cubicBezTo>
                <a:cubicBezTo>
                  <a:pt x="4106219" y="-32119"/>
                  <a:pt x="4199087" y="24670"/>
                  <a:pt x="4295137" y="0"/>
                </a:cubicBezTo>
                <a:cubicBezTo>
                  <a:pt x="4391187" y="-24670"/>
                  <a:pt x="4512265" y="13236"/>
                  <a:pt x="4637857" y="0"/>
                </a:cubicBezTo>
                <a:cubicBezTo>
                  <a:pt x="4763449" y="-13236"/>
                  <a:pt x="4944456" y="55664"/>
                  <a:pt x="5146027" y="0"/>
                </a:cubicBezTo>
                <a:cubicBezTo>
                  <a:pt x="5347598" y="-55664"/>
                  <a:pt x="5466364" y="36208"/>
                  <a:pt x="5571473" y="0"/>
                </a:cubicBezTo>
                <a:cubicBezTo>
                  <a:pt x="5676582" y="-36208"/>
                  <a:pt x="5870912" y="30908"/>
                  <a:pt x="6079643" y="0"/>
                </a:cubicBezTo>
                <a:cubicBezTo>
                  <a:pt x="6288374" y="-30908"/>
                  <a:pt x="6357374" y="217"/>
                  <a:pt x="6505088" y="0"/>
                </a:cubicBezTo>
                <a:cubicBezTo>
                  <a:pt x="6652802" y="-217"/>
                  <a:pt x="6977114" y="60493"/>
                  <a:pt x="7095985" y="0"/>
                </a:cubicBezTo>
                <a:cubicBezTo>
                  <a:pt x="7214856" y="-60493"/>
                  <a:pt x="7373610" y="14567"/>
                  <a:pt x="7604155" y="0"/>
                </a:cubicBezTo>
                <a:cubicBezTo>
                  <a:pt x="7834700" y="-14567"/>
                  <a:pt x="8073860" y="3474"/>
                  <a:pt x="8195051" y="0"/>
                </a:cubicBezTo>
                <a:cubicBezTo>
                  <a:pt x="8316242" y="-3474"/>
                  <a:pt x="8891172" y="7511"/>
                  <a:pt x="9175939" y="0"/>
                </a:cubicBezTo>
                <a:cubicBezTo>
                  <a:pt x="9558596" y="-76160"/>
                  <a:pt x="10171385" y="434198"/>
                  <a:pt x="10079332" y="903393"/>
                </a:cubicBezTo>
                <a:cubicBezTo>
                  <a:pt x="10085670" y="1146710"/>
                  <a:pt x="10065639" y="1259949"/>
                  <a:pt x="10079332" y="1491889"/>
                </a:cubicBezTo>
                <a:cubicBezTo>
                  <a:pt x="10093025" y="1723829"/>
                  <a:pt x="10023504" y="1941330"/>
                  <a:pt x="10079332" y="2080385"/>
                </a:cubicBezTo>
                <a:cubicBezTo>
                  <a:pt x="10135160" y="2219440"/>
                  <a:pt x="10033382" y="2395979"/>
                  <a:pt x="10079332" y="2668882"/>
                </a:cubicBezTo>
                <a:cubicBezTo>
                  <a:pt x="10125282" y="2941785"/>
                  <a:pt x="10050697" y="3091621"/>
                  <a:pt x="10079332" y="3221242"/>
                </a:cubicBezTo>
                <a:cubicBezTo>
                  <a:pt x="10107967" y="3350863"/>
                  <a:pt x="10045962" y="3468807"/>
                  <a:pt x="10079332" y="3701331"/>
                </a:cubicBezTo>
                <a:cubicBezTo>
                  <a:pt x="10112702" y="3933855"/>
                  <a:pt x="10066489" y="4199919"/>
                  <a:pt x="10079332" y="4516966"/>
                </a:cubicBezTo>
                <a:cubicBezTo>
                  <a:pt x="10093041" y="5009449"/>
                  <a:pt x="9750126" y="5356966"/>
                  <a:pt x="9175939" y="5420359"/>
                </a:cubicBezTo>
                <a:cubicBezTo>
                  <a:pt x="9031371" y="5424822"/>
                  <a:pt x="8957894" y="5394201"/>
                  <a:pt x="8750494" y="5420359"/>
                </a:cubicBezTo>
                <a:cubicBezTo>
                  <a:pt x="8543095" y="5446517"/>
                  <a:pt x="8533425" y="5406149"/>
                  <a:pt x="8407774" y="5420359"/>
                </a:cubicBezTo>
                <a:cubicBezTo>
                  <a:pt x="8282123" y="5434569"/>
                  <a:pt x="8066256" y="5415666"/>
                  <a:pt x="7899603" y="5420359"/>
                </a:cubicBezTo>
                <a:cubicBezTo>
                  <a:pt x="7732950" y="5425052"/>
                  <a:pt x="7355379" y="5371493"/>
                  <a:pt x="7143256" y="5420359"/>
                </a:cubicBezTo>
                <a:cubicBezTo>
                  <a:pt x="6931133" y="5469225"/>
                  <a:pt x="6770795" y="5362912"/>
                  <a:pt x="6469635" y="5420359"/>
                </a:cubicBezTo>
                <a:cubicBezTo>
                  <a:pt x="6168475" y="5477806"/>
                  <a:pt x="6091389" y="5368660"/>
                  <a:pt x="5961464" y="5420359"/>
                </a:cubicBezTo>
                <a:cubicBezTo>
                  <a:pt x="5831539" y="5472058"/>
                  <a:pt x="5445156" y="5401358"/>
                  <a:pt x="5287842" y="5420359"/>
                </a:cubicBezTo>
                <a:cubicBezTo>
                  <a:pt x="5130528" y="5439360"/>
                  <a:pt x="4956602" y="5392019"/>
                  <a:pt x="4779672" y="5420359"/>
                </a:cubicBezTo>
                <a:cubicBezTo>
                  <a:pt x="4602742" y="5448699"/>
                  <a:pt x="4584337" y="5396075"/>
                  <a:pt x="4436952" y="5420359"/>
                </a:cubicBezTo>
                <a:cubicBezTo>
                  <a:pt x="4289567" y="5444643"/>
                  <a:pt x="4124181" y="5381160"/>
                  <a:pt x="3928781" y="5420359"/>
                </a:cubicBezTo>
                <a:cubicBezTo>
                  <a:pt x="3733381" y="5459558"/>
                  <a:pt x="3357361" y="5374906"/>
                  <a:pt x="3172434" y="5420359"/>
                </a:cubicBezTo>
                <a:cubicBezTo>
                  <a:pt x="2987507" y="5465812"/>
                  <a:pt x="2846236" y="5353930"/>
                  <a:pt x="2581538" y="5420359"/>
                </a:cubicBezTo>
                <a:cubicBezTo>
                  <a:pt x="2316840" y="5486788"/>
                  <a:pt x="2263288" y="5382757"/>
                  <a:pt x="2156093" y="5420359"/>
                </a:cubicBezTo>
                <a:cubicBezTo>
                  <a:pt x="2048899" y="5457961"/>
                  <a:pt x="1716758" y="5411224"/>
                  <a:pt x="1565197" y="5420359"/>
                </a:cubicBezTo>
                <a:cubicBezTo>
                  <a:pt x="1413636" y="5429494"/>
                  <a:pt x="1064422" y="5397973"/>
                  <a:pt x="903393" y="5420359"/>
                </a:cubicBezTo>
                <a:cubicBezTo>
                  <a:pt x="365205" y="5498016"/>
                  <a:pt x="-46513" y="4917450"/>
                  <a:pt x="0" y="4516966"/>
                </a:cubicBezTo>
                <a:cubicBezTo>
                  <a:pt x="-4776" y="4270728"/>
                  <a:pt x="20666" y="4237375"/>
                  <a:pt x="0" y="4000741"/>
                </a:cubicBezTo>
                <a:cubicBezTo>
                  <a:pt x="-20666" y="3764107"/>
                  <a:pt x="16335" y="3638573"/>
                  <a:pt x="0" y="3412245"/>
                </a:cubicBezTo>
                <a:cubicBezTo>
                  <a:pt x="-16335" y="3185917"/>
                  <a:pt x="36003" y="3124846"/>
                  <a:pt x="0" y="2896020"/>
                </a:cubicBezTo>
                <a:cubicBezTo>
                  <a:pt x="-36003" y="2667195"/>
                  <a:pt x="32891" y="2559270"/>
                  <a:pt x="0" y="2307524"/>
                </a:cubicBezTo>
                <a:cubicBezTo>
                  <a:pt x="-32891" y="2055778"/>
                  <a:pt x="37141" y="2028428"/>
                  <a:pt x="0" y="1755164"/>
                </a:cubicBezTo>
                <a:cubicBezTo>
                  <a:pt x="-37141" y="1481900"/>
                  <a:pt x="86414" y="1321101"/>
                  <a:pt x="0" y="903393"/>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0" name="文本框 21">
            <a:extLst>
              <a:ext uri="{FF2B5EF4-FFF2-40B4-BE49-F238E27FC236}">
                <a16:creationId xmlns:a16="http://schemas.microsoft.com/office/drawing/2014/main" id="{731D09EB-F9C6-4788-BF1F-9CABDA7DDEE3}"/>
              </a:ext>
            </a:extLst>
          </p:cNvPr>
          <p:cNvSpPr txBox="1"/>
          <p:nvPr/>
        </p:nvSpPr>
        <p:spPr>
          <a:xfrm>
            <a:off x="1823638" y="1021694"/>
            <a:ext cx="79244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Thứ</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ngày</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tháng</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năm</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a:t>
            </a:r>
            <a:endParaRPr kumimoji="0" lang="zh-CN" altLang="en-US"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C4374183-7EDA-36AD-ECF3-0D567CC04C6C}"/>
              </a:ext>
            </a:extLst>
          </p:cNvPr>
          <p:cNvPicPr>
            <a:picLocks noChangeAspect="1"/>
          </p:cNvPicPr>
          <p:nvPr/>
        </p:nvPicPr>
        <p:blipFill>
          <a:blip r:embed="rId11"/>
          <a:stretch>
            <a:fillRect/>
          </a:stretch>
        </p:blipFill>
        <p:spPr>
          <a:xfrm>
            <a:off x="3770207" y="1528516"/>
            <a:ext cx="3889585" cy="1286367"/>
          </a:xfrm>
          <a:prstGeom prst="rect">
            <a:avLst/>
          </a:prstGeom>
        </p:spPr>
      </p:pic>
      <p:pic>
        <p:nvPicPr>
          <p:cNvPr id="10" name="Picture 9">
            <a:extLst>
              <a:ext uri="{FF2B5EF4-FFF2-40B4-BE49-F238E27FC236}">
                <a16:creationId xmlns:a16="http://schemas.microsoft.com/office/drawing/2014/main" id="{B261A8BC-2E83-B19E-E17E-8C00995D3C59}"/>
              </a:ext>
            </a:extLst>
          </p:cNvPr>
          <p:cNvPicPr>
            <a:picLocks noChangeAspect="1"/>
          </p:cNvPicPr>
          <p:nvPr/>
        </p:nvPicPr>
        <p:blipFill>
          <a:blip r:embed="rId12"/>
          <a:stretch>
            <a:fillRect/>
          </a:stretch>
        </p:blipFill>
        <p:spPr>
          <a:xfrm>
            <a:off x="2930787" y="2518742"/>
            <a:ext cx="5663675" cy="1115665"/>
          </a:xfrm>
          <a:prstGeom prst="rect">
            <a:avLst/>
          </a:prstGeom>
        </p:spPr>
      </p:pic>
      <p:pic>
        <p:nvPicPr>
          <p:cNvPr id="13" name="Picture 12">
            <a:extLst>
              <a:ext uri="{FF2B5EF4-FFF2-40B4-BE49-F238E27FC236}">
                <a16:creationId xmlns:a16="http://schemas.microsoft.com/office/drawing/2014/main" id="{041ADB52-8858-BB59-1436-5DEBA0FFB1F6}"/>
              </a:ext>
            </a:extLst>
          </p:cNvPr>
          <p:cNvPicPr>
            <a:picLocks noChangeAspect="1"/>
          </p:cNvPicPr>
          <p:nvPr/>
        </p:nvPicPr>
        <p:blipFill>
          <a:blip r:embed="rId13"/>
          <a:stretch>
            <a:fillRect/>
          </a:stretch>
        </p:blipFill>
        <p:spPr>
          <a:xfrm>
            <a:off x="1538845" y="3743619"/>
            <a:ext cx="9114310" cy="1999661"/>
          </a:xfrm>
          <a:prstGeom prst="rect">
            <a:avLst/>
          </a:prstGeom>
        </p:spPr>
      </p:pic>
    </p:spTree>
    <p:extLst>
      <p:ext uri="{BB962C8B-B14F-4D97-AF65-F5344CB8AC3E}">
        <p14:creationId xmlns:p14="http://schemas.microsoft.com/office/powerpoint/2010/main" val="278937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3"/>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5D458-87C9-B1E8-1AFA-39655B4FE842}"/>
              </a:ext>
            </a:extLst>
          </p:cNvPr>
          <p:cNvPicPr>
            <a:picLocks noChangeAspect="1"/>
          </p:cNvPicPr>
          <p:nvPr/>
        </p:nvPicPr>
        <p:blipFill>
          <a:blip r:embed="rId3"/>
          <a:stretch>
            <a:fillRect/>
          </a:stretch>
        </p:blipFill>
        <p:spPr>
          <a:xfrm>
            <a:off x="2600768" y="1056061"/>
            <a:ext cx="7352413" cy="1621677"/>
          </a:xfrm>
          <a:prstGeom prst="rect">
            <a:avLst/>
          </a:prstGeom>
        </p:spPr>
      </p:pic>
    </p:spTree>
    <p:extLst>
      <p:ext uri="{BB962C8B-B14F-4D97-AF65-F5344CB8AC3E}">
        <p14:creationId xmlns:p14="http://schemas.microsoft.com/office/powerpoint/2010/main" val="337274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36600 h 2526699"/>
              <a:gd name="connsiteX1" fmla="*/ 236600 w 7920111"/>
              <a:gd name="connsiteY1" fmla="*/ 0 h 2526699"/>
              <a:gd name="connsiteX2" fmla="*/ 7683511 w 7920111"/>
              <a:gd name="connsiteY2" fmla="*/ 0 h 2526699"/>
              <a:gd name="connsiteX3" fmla="*/ 7920111 w 7920111"/>
              <a:gd name="connsiteY3" fmla="*/ 236600 h 2526699"/>
              <a:gd name="connsiteX4" fmla="*/ 7920111 w 7920111"/>
              <a:gd name="connsiteY4" fmla="*/ 2290099 h 2526699"/>
              <a:gd name="connsiteX5" fmla="*/ 7683511 w 7920111"/>
              <a:gd name="connsiteY5" fmla="*/ 2526699 h 2526699"/>
              <a:gd name="connsiteX6" fmla="*/ 236600 w 7920111"/>
              <a:gd name="connsiteY6" fmla="*/ 2526699 h 2526699"/>
              <a:gd name="connsiteX7" fmla="*/ 0 w 7920111"/>
              <a:gd name="connsiteY7" fmla="*/ 2290099 h 2526699"/>
              <a:gd name="connsiteX8" fmla="*/ 0 w 7920111"/>
              <a:gd name="connsiteY8" fmla="*/ 236600 h 25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526699" fill="none" extrusionOk="0">
                <a:moveTo>
                  <a:pt x="0" y="236600"/>
                </a:moveTo>
                <a:cubicBezTo>
                  <a:pt x="-17082" y="103166"/>
                  <a:pt x="121032" y="12352"/>
                  <a:pt x="236600" y="0"/>
                </a:cubicBezTo>
                <a:cubicBezTo>
                  <a:pt x="3823108" y="130954"/>
                  <a:pt x="3990077" y="43574"/>
                  <a:pt x="7683511" y="0"/>
                </a:cubicBezTo>
                <a:cubicBezTo>
                  <a:pt x="7821855" y="11819"/>
                  <a:pt x="7931878" y="120343"/>
                  <a:pt x="7920111" y="236600"/>
                </a:cubicBezTo>
                <a:cubicBezTo>
                  <a:pt x="7769672" y="752624"/>
                  <a:pt x="8005990" y="1451272"/>
                  <a:pt x="7920111" y="2290099"/>
                </a:cubicBezTo>
                <a:cubicBezTo>
                  <a:pt x="7912564" y="2422009"/>
                  <a:pt x="7797433" y="2515142"/>
                  <a:pt x="7683511" y="2526699"/>
                </a:cubicBezTo>
                <a:cubicBezTo>
                  <a:pt x="4544052" y="2681896"/>
                  <a:pt x="1189258" y="2689719"/>
                  <a:pt x="236600" y="2526699"/>
                </a:cubicBezTo>
                <a:cubicBezTo>
                  <a:pt x="107627" y="2503731"/>
                  <a:pt x="-17085" y="2430746"/>
                  <a:pt x="0" y="2290099"/>
                </a:cubicBezTo>
                <a:cubicBezTo>
                  <a:pt x="64656" y="1725772"/>
                  <a:pt x="-17807" y="983645"/>
                  <a:pt x="0" y="236600"/>
                </a:cubicBezTo>
                <a:close/>
              </a:path>
              <a:path w="7920111" h="2526699" stroke="0" extrusionOk="0">
                <a:moveTo>
                  <a:pt x="0" y="236600"/>
                </a:moveTo>
                <a:cubicBezTo>
                  <a:pt x="-16605" y="95687"/>
                  <a:pt x="100537" y="2024"/>
                  <a:pt x="236600" y="0"/>
                </a:cubicBezTo>
                <a:cubicBezTo>
                  <a:pt x="1859765" y="132882"/>
                  <a:pt x="5629559" y="-84951"/>
                  <a:pt x="7683511" y="0"/>
                </a:cubicBezTo>
                <a:cubicBezTo>
                  <a:pt x="7808661" y="5391"/>
                  <a:pt x="7918058" y="117276"/>
                  <a:pt x="7920111" y="236600"/>
                </a:cubicBezTo>
                <a:cubicBezTo>
                  <a:pt x="7940298" y="1138103"/>
                  <a:pt x="8072591" y="1535847"/>
                  <a:pt x="7920111" y="2290099"/>
                </a:cubicBezTo>
                <a:cubicBezTo>
                  <a:pt x="7939352" y="2423053"/>
                  <a:pt x="7818075" y="2518687"/>
                  <a:pt x="7683511" y="2526699"/>
                </a:cubicBezTo>
                <a:cubicBezTo>
                  <a:pt x="4307015" y="2614338"/>
                  <a:pt x="2964623" y="2454020"/>
                  <a:pt x="236600" y="2526699"/>
                </a:cubicBezTo>
                <a:cubicBezTo>
                  <a:pt x="103524" y="2503764"/>
                  <a:pt x="-3534" y="2425681"/>
                  <a:pt x="0" y="2290099"/>
                </a:cubicBezTo>
                <a:cubicBezTo>
                  <a:pt x="-38581" y="1809937"/>
                  <a:pt x="63341" y="688280"/>
                  <a:pt x="0" y="236600"/>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lvl="0" algn="ctr"/>
            <a:r>
              <a:rPr lang="en-US" sz="4400" b="1">
                <a:solidFill>
                  <a:prstClr val="black"/>
                </a:solidFill>
              </a:rPr>
              <a:t>Hoạt động 2: Vai trò của thực vật trong chuỗi thức ăn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340905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794</Words>
  <Application>Microsoft Office PowerPoint</Application>
  <PresentationFormat>Widescreen</PresentationFormat>
  <Paragraphs>53</Paragraphs>
  <Slides>28</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等线</vt:lpstr>
      <vt:lpstr>思源黑体 CN</vt:lpstr>
      <vt:lpstr>Arial</vt:lpstr>
      <vt:lpstr>Calibri</vt:lpstr>
      <vt:lpstr>Calibri Light</vt:lpstr>
      <vt:lpstr>Cambria</vt:lpstr>
      <vt:lpstr>Times New Roman</vt:lpstr>
      <vt:lpstr>Custom Design</vt:lpstr>
      <vt:lpstr>Office Theme</vt:lpstr>
      <vt:lpstr>1_Custom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2024-02-01T05:55:59Z</dcterms:created>
  <dcterms:modified xsi:type="dcterms:W3CDTF">2024-02-01T06:59:35Z</dcterms:modified>
</cp:coreProperties>
</file>