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1"/>
  </p:notesMasterIdLst>
  <p:sldIdLst>
    <p:sldId id="360" r:id="rId3"/>
    <p:sldId id="258" r:id="rId4"/>
    <p:sldId id="361" r:id="rId5"/>
    <p:sldId id="341" r:id="rId6"/>
    <p:sldId id="362" r:id="rId7"/>
    <p:sldId id="363" r:id="rId8"/>
    <p:sldId id="282" r:id="rId9"/>
    <p:sldId id="345" r:id="rId10"/>
    <p:sldId id="356" r:id="rId11"/>
    <p:sldId id="344" r:id="rId12"/>
    <p:sldId id="364" r:id="rId13"/>
    <p:sldId id="343" r:id="rId14"/>
    <p:sldId id="346" r:id="rId15"/>
    <p:sldId id="365" r:id="rId16"/>
    <p:sldId id="367" r:id="rId17"/>
    <p:sldId id="296" r:id="rId18"/>
    <p:sldId id="36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EB69A8-54B9-2F02-2A0D-72C1140EAC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745C2C-A21A-8D74-CFD4-A4AA420D0B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20" y="293606"/>
            <a:ext cx="1469207" cy="14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0559D8-E29C-EF95-3837-B3084F6368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C833AC2-C142-B7B0-014D-4D4D744164B6}"/>
              </a:ext>
            </a:extLst>
          </p:cNvPr>
          <p:cNvSpPr txBox="1">
            <a:spLocks/>
          </p:cNvSpPr>
          <p:nvPr/>
        </p:nvSpPr>
        <p:spPr>
          <a:xfrm>
            <a:off x="960000" y="112054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1395-1DFD-67B7-431D-32ACA082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25DB3-069F-552E-9758-1E121B6E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13" y="2615454"/>
            <a:ext cx="751092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796"/>
              </p:ext>
            </p:extLst>
          </p:nvPr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588</Words>
  <Application>Microsoft Office PowerPoint</Application>
  <PresentationFormat>Widescreen</PresentationFormat>
  <Paragraphs>38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Bubblegum Sans</vt:lpstr>
      <vt:lpstr>Wingdings-Regular</vt:lpstr>
      <vt:lpstr>字魂59号-创粗黑</vt:lpstr>
      <vt:lpstr>Arial</vt:lpstr>
      <vt:lpstr>Calibri</vt:lpstr>
      <vt:lpstr>Cambria</vt:lpstr>
      <vt:lpstr>iCiel Cadena</vt:lpstr>
      <vt:lpstr>UTM Avo</vt:lpstr>
      <vt:lpstr>6_Office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2024-01-11T10:37:24Z</dcterms:created>
  <dcterms:modified xsi:type="dcterms:W3CDTF">2024-01-11T11:08:17Z</dcterms:modified>
</cp:coreProperties>
</file>