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7"/>
  </p:notesMasterIdLst>
  <p:sldIdLst>
    <p:sldId id="258" r:id="rId3"/>
    <p:sldId id="2007577145" r:id="rId4"/>
    <p:sldId id="259" r:id="rId5"/>
    <p:sldId id="260" r:id="rId6"/>
    <p:sldId id="261" r:id="rId7"/>
    <p:sldId id="262" r:id="rId8"/>
    <p:sldId id="257" r:id="rId9"/>
    <p:sldId id="293" r:id="rId10"/>
    <p:sldId id="283" r:id="rId11"/>
    <p:sldId id="269" r:id="rId12"/>
    <p:sldId id="284" r:id="rId13"/>
    <p:sldId id="296" r:id="rId14"/>
    <p:sldId id="270" r:id="rId15"/>
    <p:sldId id="285" r:id="rId16"/>
    <p:sldId id="286" r:id="rId17"/>
    <p:sldId id="287" r:id="rId18"/>
    <p:sldId id="288" r:id="rId19"/>
    <p:sldId id="289" r:id="rId20"/>
    <p:sldId id="290" r:id="rId21"/>
    <p:sldId id="272" r:id="rId22"/>
    <p:sldId id="294" r:id="rId23"/>
    <p:sldId id="291" r:id="rId24"/>
    <p:sldId id="279" r:id="rId25"/>
    <p:sldId id="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p:cViewPr varScale="1">
        <p:scale>
          <a:sx n="66" d="100"/>
          <a:sy n="66" d="100"/>
        </p:scale>
        <p:origin x="6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9358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21/10/2025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9.png"/><Relationship Id="rId26" Type="http://schemas.openxmlformats.org/officeDocument/2006/relationships/image" Target="../media/image14.png"/><Relationship Id="rId3" Type="http://schemas.openxmlformats.org/officeDocument/2006/relationships/slideLayout" Target="../slideLayouts/slideLayout37.xml"/><Relationship Id="rId21" Type="http://schemas.openxmlformats.org/officeDocument/2006/relationships/image" Target="../media/image11.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8.jpeg"/><Relationship Id="rId25" Type="http://schemas.microsoft.com/office/2007/relationships/hdphoto" Target="../media/hdphoto3.wdp"/><Relationship Id="rId2" Type="http://schemas.openxmlformats.org/officeDocument/2006/relationships/slideLayout" Target="../slideLayouts/slideLayout36.xml"/><Relationship Id="rId16" Type="http://schemas.openxmlformats.org/officeDocument/2006/relationships/theme" Target="../theme/theme2.xml"/><Relationship Id="rId20" Type="http://schemas.openxmlformats.org/officeDocument/2006/relationships/image" Target="../media/image10.png"/><Relationship Id="rId29" Type="http://schemas.microsoft.com/office/2007/relationships/hdphoto" Target="../media/hdphoto5.wdp"/><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3.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microsoft.com/office/2007/relationships/hdphoto" Target="../media/hdphoto2.wdp"/><Relationship Id="rId28" Type="http://schemas.openxmlformats.org/officeDocument/2006/relationships/image" Target="../media/image15.png"/><Relationship Id="rId10" Type="http://schemas.openxmlformats.org/officeDocument/2006/relationships/slideLayout" Target="../slideLayouts/slideLayout44.xml"/><Relationship Id="rId19" Type="http://schemas.microsoft.com/office/2007/relationships/hdphoto" Target="../media/hdphoto1.wdp"/><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12.png"/><Relationship Id="rId27" Type="http://schemas.microsoft.com/office/2007/relationships/hdphoto" Target="../media/hdphoto4.wdp"/><Relationship Id="rId30"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4B00C3CD-8A84-439D-B785-1A99C66E2E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pic>
        <p:nvPicPr>
          <p:cNvPr id="15"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6456425" y="0"/>
            <a:ext cx="1600518" cy="160051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 Target="slide4.xml"/><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slide" Target="slide5.xm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9.emf"/><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1107996"/>
          </a:xfrm>
          <a:prstGeom prst="rect">
            <a:avLst/>
          </a:prstGeom>
          <a:noFill/>
        </p:spPr>
        <p:txBody>
          <a:bodyPr wrap="square" rtlCol="0">
            <a:spAutoFit/>
          </a:bodyPr>
          <a:lstStyle/>
          <a:p>
            <a:pPr algn="ct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nodePh="1">
                                  <p:stCondLst>
                                    <p:cond delay="0"/>
                                  </p:stCondLst>
                                  <p:endCondLst>
                                    <p:cond evt="begin" delay="0">
                                      <p:tn val="15"/>
                                    </p:cond>
                                  </p:end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nodePh="1">
                                  <p:stCondLst>
                                    <p:cond delay="0"/>
                                  </p:stCondLst>
                                  <p:endCondLst>
                                    <p:cond evt="begin" delay="0">
                                      <p:tn val="50"/>
                                    </p:cond>
                                  </p:end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F1754-D625-8978-7394-FA45E456A213}"/>
            </a:ext>
          </a:extLst>
        </p:cNvPr>
        <p:cNvGrpSpPr/>
        <p:nvPr/>
      </p:nvGrpSpPr>
      <p:grpSpPr>
        <a:xfrm>
          <a:off x="0" y="0"/>
          <a:ext cx="0" cy="0"/>
          <a:chOff x="0" y="0"/>
          <a:chExt cx="0" cy="0"/>
        </a:xfrm>
      </p:grpSpPr>
      <p:pic>
        <p:nvPicPr>
          <p:cNvPr id="16" name="图片 15">
            <a:extLst>
              <a:ext uri="{FF2B5EF4-FFF2-40B4-BE49-F238E27FC236}">
                <a16:creationId xmlns:a16="http://schemas.microsoft.com/office/drawing/2014/main" id="{6B8F1690-4620-85BA-B460-EFFE1A49843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733B4CA3-DEE3-794B-B11F-656FC987D8E6}"/>
              </a:ext>
            </a:extLst>
          </p:cNvPr>
          <p:cNvPicPr>
            <a:picLocks noChangeAspect="1"/>
          </p:cNvPicPr>
          <p:nvPr/>
        </p:nvPicPr>
        <p:blipFill>
          <a:blip r:embed="rId3"/>
          <a:stretch>
            <a:fillRect/>
          </a:stretch>
        </p:blipFill>
        <p:spPr>
          <a:xfrm>
            <a:off x="10768879" y="470951"/>
            <a:ext cx="1051166" cy="1040759"/>
          </a:xfrm>
          <a:prstGeom prst="rect">
            <a:avLst/>
          </a:prstGeom>
        </p:spPr>
      </p:pic>
    </p:spTree>
    <p:extLst>
      <p:ext uri="{BB962C8B-B14F-4D97-AF65-F5344CB8AC3E}">
        <p14:creationId xmlns:p14="http://schemas.microsoft.com/office/powerpoint/2010/main" val="157991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C5533021-B40D-9F0B-2C1F-FD4F3E50AEB4}"/>
              </a:ext>
            </a:extLst>
          </p:cNvPr>
          <p:cNvPicPr>
            <a:picLocks noChangeAspect="1"/>
          </p:cNvPicPr>
          <p:nvPr/>
        </p:nvPicPr>
        <p:blipFill>
          <a:blip r:embed="rId2"/>
          <a:stretch>
            <a:fillRect/>
          </a:stretch>
        </p:blipFill>
        <p:spPr>
          <a:xfrm>
            <a:off x="609600" y="1868950"/>
            <a:ext cx="10915650" cy="2325178"/>
          </a:xfrm>
          <a:prstGeom prst="rect">
            <a:avLst/>
          </a:prstGeom>
        </p:spPr>
      </p:pic>
      <p:sp>
        <p:nvSpPr>
          <p:cNvPr id="3" name="Oval 2">
            <a:extLst>
              <a:ext uri="{FF2B5EF4-FFF2-40B4-BE49-F238E27FC236}">
                <a16:creationId xmlns:a16="http://schemas.microsoft.com/office/drawing/2014/main" id="{159727C8-2EFD-35F3-1AAA-009D1F8DA5B9}"/>
              </a:ext>
            </a:extLst>
          </p:cNvPr>
          <p:cNvSpPr/>
          <p:nvPr/>
        </p:nvSpPr>
        <p:spPr>
          <a:xfrm>
            <a:off x="8248856" y="2002051"/>
            <a:ext cx="3282215" cy="9697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A8A76A82-93E0-D6A6-BC59-DB6F90726629}"/>
              </a:ext>
            </a:extLst>
          </p:cNvPr>
          <p:cNvSpPr txBox="1"/>
          <p:nvPr/>
        </p:nvSpPr>
        <p:spPr>
          <a:xfrm>
            <a:off x="8643491" y="2377439"/>
            <a:ext cx="2659480" cy="523220"/>
          </a:xfrm>
          <a:prstGeom prst="rect">
            <a:avLst/>
          </a:prstGeom>
          <a:noFill/>
        </p:spPr>
        <p:txBody>
          <a:bodyPr wrap="square" rtlCol="0">
            <a:spAutoFit/>
          </a:bodyPr>
          <a:lstStyle/>
          <a:p>
            <a:r>
              <a:rPr lang="en-US" sz="2800">
                <a:solidFill>
                  <a:srgbClr val="FF0000"/>
                </a:solidFill>
              </a:rPr>
              <a:t>Thành phố Huế</a:t>
            </a:r>
            <a:endParaRPr lang="vi-VN" sz="2800">
              <a:solidFill>
                <a:srgbClr val="FF0000"/>
              </a:solidFill>
            </a:endParaRPr>
          </a:p>
        </p:txBody>
      </p:sp>
    </p:spTree>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28879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266514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AD3DC1B-6994-7CEB-DEB4-53BCDCBB4008}"/>
              </a:ext>
            </a:extLst>
          </p:cNvPr>
          <p:cNvSpPr txBox="1"/>
          <p:nvPr/>
        </p:nvSpPr>
        <p:spPr>
          <a:xfrm>
            <a:off x="3484345" y="67377"/>
            <a:ext cx="5043638" cy="707886"/>
          </a:xfrm>
          <a:prstGeom prst="rect">
            <a:avLst/>
          </a:prstGeom>
          <a:noFill/>
        </p:spPr>
        <p:txBody>
          <a:bodyPr wrap="square" rtlCol="0">
            <a:spAutoFit/>
          </a:bodyPr>
          <a:lstStyle/>
          <a:p>
            <a:r>
              <a:rPr lang="en-US" sz="4000">
                <a:solidFill>
                  <a:srgbClr val="FF0000"/>
                </a:solidFill>
              </a:rPr>
              <a:t>Thành phố Huế</a:t>
            </a:r>
            <a:endParaRPr lang="vi-VN" sz="4000">
              <a:solidFill>
                <a:srgbClr val="FF0000"/>
              </a:solidFill>
            </a:endParaRPr>
          </a:p>
        </p:txBody>
      </p:sp>
    </p:spTree>
    <p:extLst>
      <p:ext uri="{BB962C8B-B14F-4D97-AF65-F5344CB8AC3E}">
        <p14:creationId xmlns:p14="http://schemas.microsoft.com/office/powerpoint/2010/main" val="17563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spTree>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4931-E7FE-DF4B-67B9-0183E108334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5489F35E-BF9C-0496-CF66-5A6267288147}"/>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341BEF95-9993-B033-C1A8-EAA30DF481AD}"/>
              </a:ext>
            </a:extLst>
          </p:cNvPr>
          <p:cNvSpPr>
            <a:spLocks noGrp="1"/>
          </p:cNvSpPr>
          <p:nvPr>
            <p:ph type="title" idx="2"/>
          </p:nvPr>
        </p:nvSpPr>
        <p:spPr/>
        <p:txBody>
          <a:bodyPr/>
          <a:lstStyle/>
          <a:p>
            <a:endParaRPr lang="en-US"/>
          </a:p>
        </p:txBody>
      </p:sp>
      <p:pic>
        <p:nvPicPr>
          <p:cNvPr id="5" name="(11) Khởi động tiết học - Bài 26 - YouTube">
            <a:hlinkClick r:id="" action="ppaction://media"/>
            <a:extLst>
              <a:ext uri="{FF2B5EF4-FFF2-40B4-BE49-F238E27FC236}">
                <a16:creationId xmlns:a16="http://schemas.microsoft.com/office/drawing/2014/main" id="{DC2A65DE-AD48-94A8-D1CA-7DF64249D8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197" y="147266"/>
            <a:ext cx="11685342" cy="6573005"/>
          </a:xfrm>
          <a:prstGeom prst="rect">
            <a:avLst/>
          </a:prstGeom>
        </p:spPr>
      </p:pic>
    </p:spTree>
    <p:extLst>
      <p:ext uri="{BB962C8B-B14F-4D97-AF65-F5344CB8AC3E}">
        <p14:creationId xmlns:p14="http://schemas.microsoft.com/office/powerpoint/2010/main" val="384437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spTree>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ây dựng">
            <a:hlinkClick r:id="" action="ppaction://media"/>
            <a:extLst>
              <a:ext uri="{FF2B5EF4-FFF2-40B4-BE49-F238E27FC236}">
                <a16:creationId xmlns:a16="http://schemas.microsoft.com/office/drawing/2014/main" id="{1BBA302E-0F17-415E-037E-F90E64553B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824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48670" y="183087"/>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7" y="183087"/>
            <a:ext cx="10035069" cy="1569661"/>
            <a:chOff x="1870518" y="1422997"/>
            <a:chExt cx="6926942" cy="594759"/>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947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3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365759" y="2428875"/>
            <a:ext cx="11434813" cy="3170099"/>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Bài giải</a:t>
            </a:r>
            <a:endParaRPr lang="vi-VN" sz="4000" b="0" i="0" dirty="0">
              <a:solidFill>
                <a:srgbClr val="FF0000"/>
              </a:solidFill>
              <a:effectLst/>
              <a:latin typeface="Cambria" panose="02040503050406030204" pitchFamily="18" charset="0"/>
              <a:ea typeface="Cambria" panose="02040503050406030204" pitchFamily="18" charset="0"/>
            </a:endParaRPr>
          </a:p>
          <a:p>
            <a:pPr algn="ctr"/>
            <a:r>
              <a:rPr lang="vi-VN" sz="4000" b="0" i="0" dirty="0">
                <a:solidFill>
                  <a:srgbClr val="FF0000"/>
                </a:solidFill>
                <a:effectLst/>
                <a:latin typeface="Cambria" panose="02040503050406030204" pitchFamily="18" charset="0"/>
                <a:ea typeface="Cambria" panose="02040503050406030204" pitchFamily="18" charset="0"/>
              </a:rPr>
              <a:t>Diện tích khu </a:t>
            </a:r>
            <a:r>
              <a:rPr lang="vi-VN" sz="4000" b="0" i="0">
                <a:solidFill>
                  <a:srgbClr val="FF0000"/>
                </a:solidFill>
                <a:effectLst/>
                <a:latin typeface="Cambria" panose="02040503050406030204" pitchFamily="18" charset="0"/>
                <a:ea typeface="Cambria" panose="02040503050406030204" pitchFamily="18" charset="0"/>
              </a:rPr>
              <a:t>đất xây dựng nhà máy xử lí rác thải là</a:t>
            </a:r>
            <a:r>
              <a:rPr lang="vi-VN" sz="4000" b="0" i="0" dirty="0">
                <a:solidFill>
                  <a:srgbClr val="FF0000"/>
                </a:solidFill>
                <a:effectLst/>
                <a:latin typeface="Cambria" panose="02040503050406030204" pitchFamily="18" charset="0"/>
                <a:ea typeface="Cambria" panose="02040503050406030204" pitchFamily="18" charset="0"/>
              </a:rPr>
              <a:t>:</a:t>
            </a:r>
          </a:p>
          <a:p>
            <a:pPr algn="ctr"/>
            <a:r>
              <a:rPr lang="vi-VN" sz="4000" b="0" i="0" dirty="0">
                <a:solidFill>
                  <a:srgbClr val="FF0000"/>
                </a:solidFill>
                <a:effectLst/>
                <a:latin typeface="Cambria" panose="02040503050406030204" pitchFamily="18" charset="0"/>
                <a:ea typeface="Cambria" panose="02040503050406030204" pitchFamily="18" charset="0"/>
              </a:rPr>
              <a:t>200 × 200 = 40 000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ctr"/>
            <a:r>
              <a:rPr lang="vi-VN" sz="4000" b="0" i="0" dirty="0">
                <a:solidFill>
                  <a:srgbClr val="FF0000"/>
                </a:solidFill>
                <a:effectLst/>
                <a:latin typeface="Cambria" panose="02040503050406030204" pitchFamily="18" charset="0"/>
                <a:ea typeface="Cambria" panose="02040503050406030204" pitchFamily="18" charset="0"/>
              </a:rPr>
              <a:t>Đổi: 40 000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 </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a:solidFill>
                  <a:srgbClr val="FF0000"/>
                </a:solidFill>
                <a:effectLst/>
                <a:latin typeface="Cambria" panose="02040503050406030204" pitchFamily="18" charset="0"/>
                <a:ea typeface="Cambria" panose="02040503050406030204" pitchFamily="18" charset="0"/>
              </a:rPr>
              <a:t>4 ha</a:t>
            </a:r>
          </a:p>
          <a:p>
            <a:pPr algn="ctr"/>
            <a:r>
              <a:rPr lang="en-US" sz="4000">
                <a:solidFill>
                  <a:srgbClr val="FF0000"/>
                </a:solidFill>
                <a:latin typeface="Cambria" panose="02040503050406030204" pitchFamily="18" charset="0"/>
                <a:ea typeface="Cambria" panose="02040503050406030204" pitchFamily="18" charset="0"/>
              </a:rPr>
              <a:t>            </a:t>
            </a:r>
            <a:r>
              <a:rPr lang="en-US" sz="4000" b="0" i="0">
                <a:solidFill>
                  <a:srgbClr val="FF0000"/>
                </a:solidFill>
                <a:effectLst/>
                <a:latin typeface="Cambria" panose="02040503050406030204" pitchFamily="18" charset="0"/>
                <a:ea typeface="Cambria" panose="02040503050406030204" pitchFamily="18" charset="0"/>
              </a:rPr>
              <a:t>Đáp </a:t>
            </a:r>
            <a:r>
              <a:rPr lang="en-US" sz="4000" b="0" i="0" dirty="0" err="1">
                <a:solidFill>
                  <a:srgbClr val="FF0000"/>
                </a:solidFill>
                <a:effectLst/>
                <a:latin typeface="Cambria" panose="02040503050406030204" pitchFamily="18" charset="0"/>
                <a:ea typeface="Cambria" panose="02040503050406030204" pitchFamily="18" charset="0"/>
              </a:rPr>
              <a:t>số</a:t>
            </a:r>
            <a:r>
              <a:rPr lang="en-US" sz="4000" b="0" i="0" dirty="0">
                <a:solidFill>
                  <a:srgbClr val="FF0000"/>
                </a:solidFill>
                <a:effectLst/>
                <a:latin typeface="Cambria" panose="02040503050406030204" pitchFamily="18" charset="0"/>
                <a:ea typeface="Cambria" panose="02040503050406030204" pitchFamily="18" charset="0"/>
              </a:rPr>
              <a:t>: 4 ha</a:t>
            </a:r>
            <a:endParaRPr lang="vi-VN"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3"/>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4"/>
            <a:srcRect r="44961"/>
            <a:stretch/>
          </p:blipFill>
          <p:spPr>
            <a:xfrm>
              <a:off x="6358237" y="942430"/>
              <a:ext cx="3468152" cy="1140279"/>
            </a:xfrm>
            <a:prstGeom prst="rect">
              <a:avLst/>
            </a:prstGeom>
          </p:spPr>
        </p:pic>
        <p:sp>
          <p:nvSpPr>
            <p:cNvPr id="4" name="TextBox 3"/>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9" action="ppaction://hlinksldjump"/>
          </p:cNvPr>
          <p:cNvPicPr>
            <a:picLocks noChangeAspect="1"/>
          </p:cNvPicPr>
          <p:nvPr/>
        </p:nvPicPr>
        <p:blipFill>
          <a:blip r:embed="rId11"/>
          <a:stretch>
            <a:fillRect/>
          </a:stretch>
        </p:blipFill>
        <p:spPr>
          <a:xfrm>
            <a:off x="1749178" y="847122"/>
            <a:ext cx="9083827" cy="1566808"/>
          </a:xfrm>
          <a:prstGeom prst="rect">
            <a:avLst/>
          </a:prstGeom>
        </p:spPr>
      </p:pic>
      <p:sp>
        <p:nvSpPr>
          <p:cNvPr id="4" name="TextBox 3">
            <a:extLst>
              <a:ext uri="{FF2B5EF4-FFF2-40B4-BE49-F238E27FC236}">
                <a16:creationId xmlns:a16="http://schemas.microsoft.com/office/drawing/2014/main" id="{FC23E12A-ADD2-663E-5E4A-DBF78F7C0B74}"/>
              </a:ext>
            </a:extLst>
          </p:cNvPr>
          <p:cNvSpPr txBox="1"/>
          <p:nvPr/>
        </p:nvSpPr>
        <p:spPr>
          <a:xfrm>
            <a:off x="3258503" y="2842555"/>
            <a:ext cx="6651056" cy="707886"/>
          </a:xfrm>
          <a:prstGeom prst="rect">
            <a:avLst/>
          </a:prstGeom>
          <a:noFill/>
        </p:spPr>
        <p:txBody>
          <a:bodyPr wrap="square" rtlCol="0">
            <a:spAutoFit/>
          </a:bodyPr>
          <a:lstStyle/>
          <a:p>
            <a:r>
              <a:rPr lang="en-US" sz="4000">
                <a:solidFill>
                  <a:srgbClr val="FF0000"/>
                </a:solidFill>
              </a:rPr>
              <a:t>Lựa chọn đáp án đúng</a:t>
            </a:r>
            <a:endParaRPr lang="vi-VN" sz="4000">
              <a:solidFill>
                <a:srgbClr val="FF0000"/>
              </a:solidFill>
            </a:endParaRPr>
          </a:p>
        </p:txBody>
      </p:sp>
    </p:spTree>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withEffect">
                                  <p:stCondLst>
                                    <p:cond delay="0"/>
                                  </p:stCondLst>
                                  <p:childTnLst>
                                    <p:animEffect transition="out" filter="randombar(horizont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withEffect">
                                  <p:stCondLst>
                                    <p:cond delay="0"/>
                                  </p:stCondLst>
                                  <p:childTnLst>
                                    <p:animEffect transition="out" filter="randombar(horizontal)">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9809" h="3784600" fill="none" extrusionOk="0">
                  <a:moveTo>
                    <a:pt x="0" y="290062"/>
                  </a:moveTo>
                  <a:cubicBezTo>
                    <a:pt x="11290" y="171340"/>
                    <a:pt x="134480" y="8604"/>
                    <a:pt x="293317" y="0"/>
                  </a:cubicBezTo>
                  <a:cubicBezTo>
                    <a:pt x="720206" y="74113"/>
                    <a:pt x="2061603" y="-83367"/>
                    <a:pt x="2666491" y="0"/>
                  </a:cubicBezTo>
                  <a:cubicBezTo>
                    <a:pt x="2848810" y="37111"/>
                    <a:pt x="2937770" y="147862"/>
                    <a:pt x="2959809" y="290062"/>
                  </a:cubicBezTo>
                  <a:cubicBezTo>
                    <a:pt x="3051509" y="1373438"/>
                    <a:pt x="3006913" y="2975959"/>
                    <a:pt x="2959809" y="3494537"/>
                  </a:cubicBezTo>
                  <a:cubicBezTo>
                    <a:pt x="2988184" y="3648100"/>
                    <a:pt x="2800893" y="3768508"/>
                    <a:pt x="2666491" y="3784600"/>
                  </a:cubicBezTo>
                  <a:cubicBezTo>
                    <a:pt x="2233892" y="3885800"/>
                    <a:pt x="598945" y="3758609"/>
                    <a:pt x="293317" y="3784600"/>
                  </a:cubicBezTo>
                  <a:cubicBezTo>
                    <a:pt x="107791" y="3816873"/>
                    <a:pt x="-6873" y="3660372"/>
                    <a:pt x="0" y="3494537"/>
                  </a:cubicBezTo>
                  <a:cubicBezTo>
                    <a:pt x="-115217" y="2345839"/>
                    <a:pt x="77320" y="1581583"/>
                    <a:pt x="0" y="290062"/>
                  </a:cubicBezTo>
                  <a:close/>
                </a:path>
                <a:path w="2959809" h="3784600" stroke="0" extrusionOk="0">
                  <a:moveTo>
                    <a:pt x="0" y="290062"/>
                  </a:moveTo>
                  <a:cubicBezTo>
                    <a:pt x="-20927" y="115501"/>
                    <a:pt x="172550" y="-20620"/>
                    <a:pt x="293317" y="0"/>
                  </a:cubicBezTo>
                  <a:cubicBezTo>
                    <a:pt x="1421486" y="92688"/>
                    <a:pt x="2288368" y="121868"/>
                    <a:pt x="2666491" y="0"/>
                  </a:cubicBezTo>
                  <a:cubicBezTo>
                    <a:pt x="2835707" y="-51430"/>
                    <a:pt x="2949697" y="115318"/>
                    <a:pt x="2959809" y="290062"/>
                  </a:cubicBezTo>
                  <a:cubicBezTo>
                    <a:pt x="2910772" y="933809"/>
                    <a:pt x="2941318" y="3001593"/>
                    <a:pt x="2959809" y="3494537"/>
                  </a:cubicBezTo>
                  <a:cubicBezTo>
                    <a:pt x="2926918" y="3676080"/>
                    <a:pt x="2858737" y="3792523"/>
                    <a:pt x="2666491" y="3784600"/>
                  </a:cubicBezTo>
                  <a:cubicBezTo>
                    <a:pt x="2254744" y="3736947"/>
                    <a:pt x="655064" y="3891076"/>
                    <a:pt x="293317" y="3784600"/>
                  </a:cubicBezTo>
                  <a:cubicBezTo>
                    <a:pt x="137895" y="3782576"/>
                    <a:pt x="-2191" y="3645433"/>
                    <a:pt x="0" y="3494537"/>
                  </a:cubicBezTo>
                  <a:cubicBezTo>
                    <a:pt x="105393" y="2578320"/>
                    <a:pt x="136274" y="1367467"/>
                    <a:pt x="0" y="290062"/>
                  </a:cubicBezTo>
                  <a:close/>
                </a:path>
                <a:path w="2959809" h="3784600" fill="none" stroke="0" extrusionOk="0">
                  <a:moveTo>
                    <a:pt x="0" y="290062"/>
                  </a:moveTo>
                  <a:cubicBezTo>
                    <a:pt x="-704" y="130845"/>
                    <a:pt x="152762" y="-16279"/>
                    <a:pt x="293317" y="0"/>
                  </a:cubicBezTo>
                  <a:cubicBezTo>
                    <a:pt x="635820" y="-113902"/>
                    <a:pt x="2159424" y="-43393"/>
                    <a:pt x="2666491" y="0"/>
                  </a:cubicBezTo>
                  <a:cubicBezTo>
                    <a:pt x="2836022" y="3369"/>
                    <a:pt x="2945208" y="158032"/>
                    <a:pt x="2959809" y="290062"/>
                  </a:cubicBezTo>
                  <a:cubicBezTo>
                    <a:pt x="3053444" y="1419490"/>
                    <a:pt x="2983363" y="3004370"/>
                    <a:pt x="2959809" y="3494537"/>
                  </a:cubicBezTo>
                  <a:cubicBezTo>
                    <a:pt x="2965181" y="3655559"/>
                    <a:pt x="2818522" y="3773233"/>
                    <a:pt x="2666491" y="3784600"/>
                  </a:cubicBezTo>
                  <a:cubicBezTo>
                    <a:pt x="2226438" y="3844591"/>
                    <a:pt x="618139" y="3773633"/>
                    <a:pt x="293317" y="3784600"/>
                  </a:cubicBezTo>
                  <a:cubicBezTo>
                    <a:pt x="119782" y="3797487"/>
                    <a:pt x="18566" y="3659692"/>
                    <a:pt x="0" y="3494537"/>
                  </a:cubicBezTo>
                  <a:cubicBezTo>
                    <a:pt x="-91164" y="2307457"/>
                    <a:pt x="-25999" y="1646523"/>
                    <a:pt x="0" y="290062"/>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768879" y="470951"/>
            <a:ext cx="1051166" cy="1040759"/>
          </a:xfrm>
          <a:prstGeom prst="rect">
            <a:avLst/>
          </a:prstGeom>
        </p:spPr>
      </p:pic>
    </p:spTree>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cta (1)">
            <a:hlinkClick r:id="" action="ppaction://media"/>
            <a:extLst>
              <a:ext uri="{FF2B5EF4-FFF2-40B4-BE49-F238E27FC236}">
                <a16:creationId xmlns:a16="http://schemas.microsoft.com/office/drawing/2014/main" id="{AB0D53D9-0B35-3FA4-A88E-36EBD5115D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98854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2813359" y="6443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365</Words>
  <Application>Microsoft Office PowerPoint</Application>
  <PresentationFormat>Widescreen</PresentationFormat>
  <Paragraphs>64</Paragraphs>
  <Slides>24</Slides>
  <Notes>7</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Cambria</vt:lpstr>
      <vt:lpstr>Times New Roman</vt:lpstr>
      <vt:lpstr>UTM Avo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32</cp:revision>
  <dcterms:created xsi:type="dcterms:W3CDTF">2024-07-23T08:11:36Z</dcterms:created>
  <dcterms:modified xsi:type="dcterms:W3CDTF">2025-10-21T13:05:09Z</dcterms:modified>
</cp:coreProperties>
</file>