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55" r:id="rId2"/>
    <p:sldId id="299" r:id="rId3"/>
    <p:sldId id="293" r:id="rId4"/>
    <p:sldId id="300" r:id="rId5"/>
    <p:sldId id="296" r:id="rId6"/>
    <p:sldId id="356" r:id="rId7"/>
    <p:sldId id="278" r:id="rId8"/>
    <p:sldId id="352" r:id="rId9"/>
    <p:sldId id="353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唯美动人浪漫场景短视频配乐">
            <a:hlinkClick r:id="" action="ppaction://media"/>
            <a:extLst>
              <a:ext uri="{FF2B5EF4-FFF2-40B4-BE49-F238E27FC236}">
                <a16:creationId xmlns:a16="http://schemas.microsoft.com/office/drawing/2014/main" id="{C534BCE4-4E15-47B5-919C-E6A67EEA0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167" y="182013"/>
            <a:ext cx="939167" cy="694288"/>
          </a:xfrm>
          <a:prstGeom prst="rect">
            <a:avLst/>
          </a:prstGeom>
        </p:spPr>
      </p:pic>
      <p:pic>
        <p:nvPicPr>
          <p:cNvPr id="7" name="Picture 6" descr="A cartoon of a sign&#10;&#10;Description automatically generated">
            <a:extLst>
              <a:ext uri="{FF2B5EF4-FFF2-40B4-BE49-F238E27FC236}">
                <a16:creationId xmlns:a16="http://schemas.microsoft.com/office/drawing/2014/main" id="{2AF6E5FE-BE35-5CCC-7D7D-C7F11203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835826"/>
            <a:ext cx="9153525" cy="503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C911F-5BF6-6018-B7AE-CB12E005C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203" y="2646300"/>
            <a:ext cx="5499069" cy="2280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6856F-90A6-8CCB-A1DC-45962A00E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527" y="1809209"/>
            <a:ext cx="1841152" cy="969348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3F8652DF-7D9D-D55B-B893-4C701FC9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5887" y="1920240"/>
            <a:ext cx="5590623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D6A5143C-943C-DB5C-2FA3-902419F613EF}"/>
              </a:ext>
            </a:extLst>
          </p:cNvPr>
          <p:cNvSpPr/>
          <p:nvPr/>
        </p:nvSpPr>
        <p:spPr>
          <a:xfrm rot="20983327">
            <a:off x="8408813" y="364492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3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645" y="384936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8375" y="2446357"/>
            <a:ext cx="9201150" cy="304698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127403" y="814522"/>
            <a:ext cx="8522924" cy="1066800"/>
          </a:xfrm>
          <a:prstGeom prst="round2Diag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C53E15B-8564-D832-E229-922B104B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6551" y="32391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9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1-general-4-2024-09-07T08_30_14Z">
            <a:hlinkClick r:id="" action="ppaction://media"/>
            <a:extLst>
              <a:ext uri="{FF2B5EF4-FFF2-40B4-BE49-F238E27FC236}">
                <a16:creationId xmlns:a16="http://schemas.microsoft.com/office/drawing/2014/main" id="{6706870F-9C3E-D9A7-7280-CB184FD49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24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2BDD35-6C6C-8953-B58D-22054F15E53D}"/>
              </a:ext>
            </a:extLst>
          </p:cNvPr>
          <p:cNvSpPr/>
          <p:nvPr/>
        </p:nvSpPr>
        <p:spPr>
          <a:xfrm>
            <a:off x="9429750" y="66675"/>
            <a:ext cx="2676525" cy="23812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206E3D-22E4-8961-3B96-39B10F6FE306}"/>
              </a:ext>
            </a:extLst>
          </p:cNvPr>
          <p:cNvSpPr/>
          <p:nvPr/>
        </p:nvSpPr>
        <p:spPr>
          <a:xfrm>
            <a:off x="2124075" y="104775"/>
            <a:ext cx="3448050" cy="1447800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92,8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10168A-F2AD-51AF-348D-87DE507548E3}"/>
              </a:ext>
            </a:extLst>
          </p:cNvPr>
          <p:cNvSpPr/>
          <p:nvPr/>
        </p:nvSpPr>
        <p:spPr>
          <a:xfrm>
            <a:off x="6238875" y="114300"/>
            <a:ext cx="24193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EE49E8-1C42-B574-41F4-2098A1167B2F}"/>
              </a:ext>
            </a:extLst>
          </p:cNvPr>
          <p:cNvSpPr/>
          <p:nvPr/>
        </p:nvSpPr>
        <p:spPr>
          <a:xfrm>
            <a:off x="7820025" y="2000250"/>
            <a:ext cx="36385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73305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5E9EEAAF-127F-793F-FD7B-740073BE20F9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FC6952-BF35-67C9-1EB9-FA5D7BC5C6C7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0C87D98-8A16-3393-CE28-B505C0842544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7AB4D-156E-8204-A1B5-3CD1C531FC0A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542637-3A59-7E59-DC64-8400AB05024D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69643241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89175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4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圆角矩形 2">
            <a:extLst>
              <a:ext uri="{FF2B5EF4-FFF2-40B4-BE49-F238E27FC236}">
                <a16:creationId xmlns:a16="http://schemas.microsoft.com/office/drawing/2014/main" id="{0E01B73D-1F30-C4BA-1DFD-3AAEC24C8968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D00A2E-0CA9-DE1F-4D0B-A96190D24F81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41" name="组合 53">
              <a:extLst>
                <a:ext uri="{FF2B5EF4-FFF2-40B4-BE49-F238E27FC236}">
                  <a16:creationId xmlns:a16="http://schemas.microsoft.com/office/drawing/2014/main" id="{92728464-48D0-E1A7-75FB-E89634AC6023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43" name="椭圆 56">
                <a:extLst>
                  <a:ext uri="{FF2B5EF4-FFF2-40B4-BE49-F238E27FC236}">
                    <a16:creationId xmlns:a16="http://schemas.microsoft.com/office/drawing/2014/main" id="{50119A3F-3C34-B195-812A-600C148CD4DE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44" name="zigzag-lines-in-side-view-position_31924">
                <a:extLst>
                  <a:ext uri="{FF2B5EF4-FFF2-40B4-BE49-F238E27FC236}">
                    <a16:creationId xmlns:a16="http://schemas.microsoft.com/office/drawing/2014/main" id="{CC52FD50-E83F-2BDD-4544-94C2D5663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02A6E-0659-C690-42E7-23D86CC95126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45ED186-6EA8-A762-B09A-0C21D4BD6883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66DF6EE1-6B80-360D-ADCF-77F0AF07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92554"/>
              </p:ext>
            </p:extLst>
          </p:nvPr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EB227A4-81A3-A378-161A-4D50F1B21FBE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4F5389-0B2C-BDE9-BA89-B717540038B0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251C0-729B-3D12-F213-348C11BAB862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4FB98-16DD-EB9A-88DF-870CF3980360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054F51-A696-B45B-4545-91DD9088CF9D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B099F1-858D-6B5F-6930-9F84BABCEDA4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93F1F0-1E58-B875-B6B5-BFD62FA5922F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C16C45-2D32-A7C2-6956-1ED5F4C13948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F1F944-747B-B7BD-42E0-7FF550E50C35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97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10F0-34D0-A03A-228D-83EF2C8B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92)">
            <a:hlinkClick r:id="" action="ppaction://media"/>
            <a:extLst>
              <a:ext uri="{FF2B5EF4-FFF2-40B4-BE49-F238E27FC236}">
                <a16:creationId xmlns:a16="http://schemas.microsoft.com/office/drawing/2014/main" id="{91975B26-47ED-6284-4603-872AD3C96E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0288"/>
            <a:ext cx="12192000" cy="6928288"/>
          </a:xfrm>
        </p:spPr>
      </p:pic>
    </p:spTree>
    <p:extLst>
      <p:ext uri="{BB962C8B-B14F-4D97-AF65-F5344CB8AC3E}">
        <p14:creationId xmlns:p14="http://schemas.microsoft.com/office/powerpoint/2010/main" val="360418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22690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858701" y="210812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0,36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3849302" y="217537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849302" y="255637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001702" y="2113466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77752" y="2586541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0 36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163502" y="304374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849302" y="2480178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0,04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058433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7718834" y="217255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95,2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8728483" y="2576385"/>
            <a:ext cx="692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1,4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734833" y="2347785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8804683" y="2209673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8734833" y="265258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788683" y="2652585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033577" y="3840594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10868" y="4422624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5,28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323304" y="45369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23304" y="49179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490634" y="4399132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694654" y="491122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715000" y="5298940"/>
            <a:ext cx="815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323304" y="4841740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1,32</a:t>
            </a: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393029" y="4907841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3ECF05B-5F21-463C-90A6-10DE6DAA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752" y="208082"/>
            <a:ext cx="7803556" cy="135952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7224E464-B80B-26C2-2726-84A5EC17B0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35682" y="3147885"/>
            <a:ext cx="45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0EE73D8-C05D-E0DD-19C6-EE669787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5784715"/>
            <a:ext cx="635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9723F1FB-9ADB-9A2B-9E5E-8395B57F25C9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8647B6-0F88-AF3F-AF6F-6B191BFB0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0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 animBg="1"/>
      <p:bldP spid="30" grpId="0"/>
      <p:bldP spid="31" grpId="0"/>
      <p:bldP spid="32" grpId="0"/>
      <p:bldP spid="33" grpId="0"/>
      <p:bldP spid="42" grpId="0"/>
      <p:bldP spid="8" grpId="0"/>
      <p:bldP spid="44" grpId="0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76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7 657 : 31 = 247.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 765,7 : 31                                     b) 76,57 : 31                     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76,57 : 247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17B8061-78F4-6C75-27A0-BABDEF35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25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836803" y="35763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9,68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9DAED-7AAE-2C63-D0CB-D841DA149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425" y="1599457"/>
            <a:ext cx="5891212" cy="2548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14A6A-FFC1-1ADA-047C-769B82FDB289}"/>
              </a:ext>
            </a:extLst>
          </p:cNvPr>
          <p:cNvSpPr txBox="1"/>
          <p:nvPr/>
        </p:nvSpPr>
        <p:spPr>
          <a:xfrm>
            <a:off x="2695575" y="4333875"/>
            <a:ext cx="6572250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9,68 : 8 = 1,21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05DF2-64EB-F804-C139-00631DA94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70" y="3447885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515</Words>
  <Application>Microsoft Office PowerPoint</Application>
  <PresentationFormat>Widescreen</PresentationFormat>
  <Paragraphs>94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Adobe Arabic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Windows 11</cp:lastModifiedBy>
  <cp:revision>79</cp:revision>
  <dcterms:created xsi:type="dcterms:W3CDTF">2021-11-09T06:36:28Z</dcterms:created>
  <dcterms:modified xsi:type="dcterms:W3CDTF">2025-11-19T02:36:37Z</dcterms:modified>
</cp:coreProperties>
</file>