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56" r:id="rId3"/>
    <p:sldId id="281" r:id="rId4"/>
    <p:sldId id="280" r:id="rId5"/>
    <p:sldId id="261" r:id="rId6"/>
    <p:sldId id="282" r:id="rId7"/>
    <p:sldId id="287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4415-E6B5-1B29-8E7B-A8835128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88)">
            <a:hlinkClick r:id="" action="ppaction://media"/>
            <a:extLst>
              <a:ext uri="{FF2B5EF4-FFF2-40B4-BE49-F238E27FC236}">
                <a16:creationId xmlns:a16="http://schemas.microsoft.com/office/drawing/2014/main" id="{EFFDD303-3018-9685-1593-557F03EC79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04" y="0"/>
            <a:ext cx="12034021" cy="6768984"/>
          </a:xfrm>
        </p:spPr>
      </p:pic>
    </p:spTree>
    <p:extLst>
      <p:ext uri="{BB962C8B-B14F-4D97-AF65-F5344CB8AC3E}">
        <p14:creationId xmlns:p14="http://schemas.microsoft.com/office/powerpoint/2010/main" val="178702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744720" y="2682240"/>
            <a:ext cx="24180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81200" y="2526417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63412" y="2619077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475</Words>
  <Application>Microsoft Office PowerPoint</Application>
  <PresentationFormat>Widescreen</PresentationFormat>
  <Paragraphs>82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#9Slide03 AmpleSoft Bold</vt:lpstr>
      <vt:lpstr>Aptos</vt:lpstr>
      <vt:lpstr>Aptos Display</vt:lpstr>
      <vt:lpstr>Arial</vt:lpstr>
      <vt:lpstr>Calibri</vt:lpstr>
      <vt:lpstr>Cambria</vt:lpstr>
      <vt:lpstr>Open Sans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Windows 11</cp:lastModifiedBy>
  <cp:revision>27</cp:revision>
  <dcterms:created xsi:type="dcterms:W3CDTF">2024-08-15T03:29:19Z</dcterms:created>
  <dcterms:modified xsi:type="dcterms:W3CDTF">2025-11-19T02:21:40Z</dcterms:modified>
</cp:coreProperties>
</file>