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Roboto Slab Bold" charset="1" panose="00000000000000000000"/>
      <p:regular r:id="rId14"/>
    </p:embeddedFont>
    <p:embeddedFont>
      <p:font typeface="Roboto" charset="1" panose="02000000000000000000"/>
      <p:regular r:id="rId15"/>
    </p:embeddedFont>
    <p:embeddedFont>
      <p:font typeface="Roboto Bold" charset="1" panose="02000000000000000000"/>
      <p:regular r:id="rId16"/>
    </p:embeddedFont>
    <p:embeddedFont>
      <p:font typeface="Roboto Slab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gif" Type="http://schemas.openxmlformats.org/officeDocument/2006/relationships/image"/><Relationship Id="rId11" Target="../media/image26.jpeg" Type="http://schemas.openxmlformats.org/officeDocument/2006/relationships/image"/><Relationship Id="rId12" Target="../media/aAGmPpWaZm8.m4a" Type="http://schemas.microsoft.com/office/2007/relationships/media"/><Relationship Id="rId13" Target="../media/aAGmPpWaZm8.m4a" Type="http://schemas.openxmlformats.org/officeDocument/2006/relationships/audio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6.xml" Type="http://schemas.openxmlformats.org/officeDocument/2006/relationships/slide"/><Relationship Id="rId11" Target="slide8.xml" Type="http://schemas.openxmlformats.org/officeDocument/2006/relationships/slide"/><Relationship Id="rId12" Target="../media/image13.gif" Type="http://schemas.openxmlformats.org/officeDocument/2006/relationships/image"/><Relationship Id="rId13" Target="../media/image14.gif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slide4.xml" Type="http://schemas.openxmlformats.org/officeDocument/2006/relationships/slid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gif" Type="http://schemas.openxmlformats.org/officeDocument/2006/relationships/image"/><Relationship Id="rId9" Target="slide4.xml" Type="http://schemas.openxmlformats.org/officeDocument/2006/relationships/slid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12" Target="slide5.xml" Type="http://schemas.openxmlformats.org/officeDocument/2006/relationships/slid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5.png" Type="http://schemas.openxmlformats.org/officeDocument/2006/relationships/image"/><Relationship Id="rId13" Target="../media/image6.svg" Type="http://schemas.openxmlformats.org/officeDocument/2006/relationships/image"/><Relationship Id="rId14" Target="slide6.xml" Type="http://schemas.openxmlformats.org/officeDocument/2006/relationships/slid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slide7.xml" Type="http://schemas.openxmlformats.org/officeDocument/2006/relationships/slide"/><Relationship Id="rId9" Target="../media/image25.gif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12" Target="slide8.xml" Type="http://schemas.openxmlformats.org/officeDocument/2006/relationships/slid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5.png" Type="http://schemas.openxmlformats.org/officeDocument/2006/relationships/image"/><Relationship Id="rId13" Target="../media/image6.svg" Type="http://schemas.openxmlformats.org/officeDocument/2006/relationships/image"/><Relationship Id="rId14" Target="slide8.xml" Type="http://schemas.openxmlformats.org/officeDocument/2006/relationships/slid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38" y="-4074824"/>
            <a:ext cx="18440932" cy="18436230"/>
          </a:xfrm>
          <a:custGeom>
            <a:avLst/>
            <a:gdLst/>
            <a:ahLst/>
            <a:cxnLst/>
            <a:rect r="r" b="b" t="t" l="l"/>
            <a:pathLst>
              <a:path h="18436230" w="18440932">
                <a:moveTo>
                  <a:pt x="0" y="0"/>
                </a:moveTo>
                <a:lnTo>
                  <a:pt x="18440932" y="0"/>
                </a:lnTo>
                <a:lnTo>
                  <a:pt x="18440932" y="18436230"/>
                </a:lnTo>
                <a:lnTo>
                  <a:pt x="0" y="18436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00450" y="0"/>
            <a:ext cx="10286400" cy="10287600"/>
            <a:chOff x="0" y="0"/>
            <a:chExt cx="13715200" cy="13716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5237" cy="13716763"/>
            </a:xfrm>
            <a:custGeom>
              <a:avLst/>
              <a:gdLst/>
              <a:ahLst/>
              <a:cxnLst/>
              <a:rect r="r" b="b" t="t" l="l"/>
              <a:pathLst>
                <a:path h="13716763" w="13715237">
                  <a:moveTo>
                    <a:pt x="0" y="6858381"/>
                  </a:moveTo>
                  <a:cubicBezTo>
                    <a:pt x="0" y="3070606"/>
                    <a:pt x="3070225" y="0"/>
                    <a:pt x="6857619" y="0"/>
                  </a:cubicBezTo>
                  <a:cubicBezTo>
                    <a:pt x="10645012" y="0"/>
                    <a:pt x="13715237" y="3070606"/>
                    <a:pt x="13715237" y="6858381"/>
                  </a:cubicBezTo>
                  <a:cubicBezTo>
                    <a:pt x="13715237" y="10646157"/>
                    <a:pt x="10645012" y="13716763"/>
                    <a:pt x="6857619" y="13716763"/>
                  </a:cubicBezTo>
                  <a:cubicBezTo>
                    <a:pt x="3070225" y="13716763"/>
                    <a:pt x="0" y="10646156"/>
                    <a:pt x="0" y="6858381"/>
                  </a:cubicBezTo>
                  <a:close/>
                </a:path>
              </a:pathLst>
            </a:custGeom>
            <a:solidFill>
              <a:srgbClr val="221B6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566286" y="-5107250"/>
            <a:ext cx="9327804" cy="9327054"/>
          </a:xfrm>
          <a:custGeom>
            <a:avLst/>
            <a:gdLst/>
            <a:ahLst/>
            <a:cxnLst/>
            <a:rect r="r" b="b" t="t" l="l"/>
            <a:pathLst>
              <a:path h="9327054" w="9327804">
                <a:moveTo>
                  <a:pt x="0" y="0"/>
                </a:moveTo>
                <a:lnTo>
                  <a:pt x="9327804" y="0"/>
                </a:lnTo>
                <a:lnTo>
                  <a:pt x="9327804" y="9327054"/>
                </a:lnTo>
                <a:lnTo>
                  <a:pt x="0" y="9327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27654" y="52460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5721642" y="9218068"/>
            <a:ext cx="453706" cy="451522"/>
            <a:chOff x="0" y="0"/>
            <a:chExt cx="604941" cy="60202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8206" y="601853"/>
                    <a:pt x="168275" y="463296"/>
                  </a:cubicBezTo>
                  <a:cubicBezTo>
                    <a:pt x="156337" y="456438"/>
                    <a:pt x="146431" y="446532"/>
                    <a:pt x="139573" y="435610"/>
                  </a:cubicBezTo>
                  <a:cubicBezTo>
                    <a:pt x="0" y="224663"/>
                    <a:pt x="225806" y="0"/>
                    <a:pt x="436626" y="138557"/>
                  </a:cubicBezTo>
                  <a:cubicBezTo>
                    <a:pt x="447548" y="145415"/>
                    <a:pt x="457454" y="154305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14544" y="1083688"/>
            <a:ext cx="453706" cy="451522"/>
            <a:chOff x="0" y="0"/>
            <a:chExt cx="604941" cy="6020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9222" y="601853"/>
                    <a:pt x="168275" y="463296"/>
                  </a:cubicBezTo>
                  <a:cubicBezTo>
                    <a:pt x="157353" y="456438"/>
                    <a:pt x="147447" y="446405"/>
                    <a:pt x="139573" y="435483"/>
                  </a:cubicBezTo>
                  <a:cubicBezTo>
                    <a:pt x="0" y="224663"/>
                    <a:pt x="226822" y="0"/>
                    <a:pt x="436626" y="138557"/>
                  </a:cubicBezTo>
                  <a:cubicBezTo>
                    <a:pt x="447548" y="145415"/>
                    <a:pt x="457454" y="155321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765728" y="8840738"/>
            <a:ext cx="857706" cy="856958"/>
            <a:chOff x="0" y="0"/>
            <a:chExt cx="1143608" cy="114261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7" y="0"/>
              <a:ext cx="1143381" cy="1142492"/>
            </a:xfrm>
            <a:custGeom>
              <a:avLst/>
              <a:gdLst/>
              <a:ahLst/>
              <a:cxnLst/>
              <a:rect r="r" b="b" t="t" l="l"/>
              <a:pathLst>
                <a:path h="1142492" w="1143381">
                  <a:moveTo>
                    <a:pt x="876173" y="316865"/>
                  </a:moveTo>
                  <a:cubicBezTo>
                    <a:pt x="1143381" y="713867"/>
                    <a:pt x="713740" y="1142492"/>
                    <a:pt x="316738" y="875157"/>
                  </a:cubicBezTo>
                  <a:cubicBezTo>
                    <a:pt x="296926" y="861314"/>
                    <a:pt x="281051" y="845439"/>
                    <a:pt x="267208" y="825627"/>
                  </a:cubicBezTo>
                  <a:cubicBezTo>
                    <a:pt x="0" y="428752"/>
                    <a:pt x="429641" y="0"/>
                    <a:pt x="826643" y="267335"/>
                  </a:cubicBezTo>
                  <a:cubicBezTo>
                    <a:pt x="846455" y="281178"/>
                    <a:pt x="862330" y="298069"/>
                    <a:pt x="876173" y="31686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4652852" y="1231486"/>
            <a:ext cx="2604862" cy="3287196"/>
            <a:chOff x="0" y="0"/>
            <a:chExt cx="3473149" cy="4382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27" y="0"/>
              <a:ext cx="3473069" cy="4383024"/>
            </a:xfrm>
            <a:custGeom>
              <a:avLst/>
              <a:gdLst/>
              <a:ahLst/>
              <a:cxnLst/>
              <a:rect r="r" b="b" t="t" l="l"/>
              <a:pathLst>
                <a:path h="4383024" w="3473069">
                  <a:moveTo>
                    <a:pt x="3453257" y="2347468"/>
                  </a:moveTo>
                  <a:cubicBezTo>
                    <a:pt x="3051302" y="4383024"/>
                    <a:pt x="421767" y="4383024"/>
                    <a:pt x="19812" y="2347468"/>
                  </a:cubicBezTo>
                  <a:cubicBezTo>
                    <a:pt x="0" y="2244471"/>
                    <a:pt x="0" y="2138553"/>
                    <a:pt x="19812" y="2036572"/>
                  </a:cubicBezTo>
                  <a:cubicBezTo>
                    <a:pt x="421767" y="0"/>
                    <a:pt x="3051302" y="0"/>
                    <a:pt x="3453257" y="2036445"/>
                  </a:cubicBezTo>
                  <a:cubicBezTo>
                    <a:pt x="3473069" y="2138426"/>
                    <a:pt x="3473069" y="2244471"/>
                    <a:pt x="3453257" y="234734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-1683530" y="6724386"/>
            <a:ext cx="6603156" cy="6603156"/>
          </a:xfrm>
          <a:custGeom>
            <a:avLst/>
            <a:gdLst/>
            <a:ahLst/>
            <a:cxnLst/>
            <a:rect r="r" b="b" t="t" l="l"/>
            <a:pathLst>
              <a:path h="6603156" w="6603156">
                <a:moveTo>
                  <a:pt x="0" y="0"/>
                </a:moveTo>
                <a:lnTo>
                  <a:pt x="6603156" y="0"/>
                </a:lnTo>
                <a:lnTo>
                  <a:pt x="6603156" y="6603156"/>
                </a:lnTo>
                <a:lnTo>
                  <a:pt x="0" y="6603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7426725" y="6822275"/>
            <a:ext cx="3434550" cy="1202550"/>
            <a:chOff x="0" y="0"/>
            <a:chExt cx="4579400" cy="1603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8100" y="38100"/>
              <a:ext cx="4503293" cy="1527302"/>
            </a:xfrm>
            <a:custGeom>
              <a:avLst/>
              <a:gdLst/>
              <a:ahLst/>
              <a:cxnLst/>
              <a:rect r="r" b="b" t="t" l="l"/>
              <a:pathLst>
                <a:path h="1527302" w="4503293">
                  <a:moveTo>
                    <a:pt x="0" y="763651"/>
                  </a:moveTo>
                  <a:cubicBezTo>
                    <a:pt x="0" y="341884"/>
                    <a:pt x="352933" y="0"/>
                    <a:pt x="788416" y="0"/>
                  </a:cubicBezTo>
                  <a:lnTo>
                    <a:pt x="3714877" y="0"/>
                  </a:lnTo>
                  <a:cubicBezTo>
                    <a:pt x="4150233" y="0"/>
                    <a:pt x="4503293" y="341884"/>
                    <a:pt x="4503293" y="763651"/>
                  </a:cubicBezTo>
                  <a:cubicBezTo>
                    <a:pt x="4503293" y="1185418"/>
                    <a:pt x="4150360" y="1527302"/>
                    <a:pt x="3714877" y="1527302"/>
                  </a:cubicBezTo>
                  <a:lnTo>
                    <a:pt x="788416" y="1527302"/>
                  </a:lnTo>
                  <a:cubicBezTo>
                    <a:pt x="352933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F61E4">
                    <a:alpha val="100000"/>
                  </a:srgbClr>
                </a:gs>
                <a:gs pos="100000">
                  <a:srgbClr val="7B239E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579493" cy="1603502"/>
            </a:xfrm>
            <a:custGeom>
              <a:avLst/>
              <a:gdLst/>
              <a:ahLst/>
              <a:cxnLst/>
              <a:rect r="r" b="b" t="t" l="l"/>
              <a:pathLst>
                <a:path h="1603502" w="4579493">
                  <a:moveTo>
                    <a:pt x="0" y="801751"/>
                  </a:moveTo>
                  <a:cubicBezTo>
                    <a:pt x="0" y="357759"/>
                    <a:pt x="371221" y="0"/>
                    <a:pt x="826516" y="0"/>
                  </a:cubicBezTo>
                  <a:lnTo>
                    <a:pt x="3752977" y="0"/>
                  </a:lnTo>
                  <a:lnTo>
                    <a:pt x="3752977" y="38100"/>
                  </a:lnTo>
                  <a:lnTo>
                    <a:pt x="3752977" y="0"/>
                  </a:lnTo>
                  <a:lnTo>
                    <a:pt x="3752977" y="38100"/>
                  </a:lnTo>
                  <a:lnTo>
                    <a:pt x="3752977" y="0"/>
                  </a:lnTo>
                  <a:cubicBezTo>
                    <a:pt x="4208272" y="0"/>
                    <a:pt x="4579493" y="357759"/>
                    <a:pt x="4579493" y="801751"/>
                  </a:cubicBezTo>
                  <a:lnTo>
                    <a:pt x="4541393" y="801751"/>
                  </a:lnTo>
                  <a:lnTo>
                    <a:pt x="4579493" y="801751"/>
                  </a:lnTo>
                  <a:lnTo>
                    <a:pt x="4541393" y="801751"/>
                  </a:lnTo>
                  <a:lnTo>
                    <a:pt x="4579493" y="801751"/>
                  </a:lnTo>
                  <a:cubicBezTo>
                    <a:pt x="4579493" y="1245616"/>
                    <a:pt x="4208272" y="1603502"/>
                    <a:pt x="3752977" y="1603502"/>
                  </a:cubicBezTo>
                  <a:lnTo>
                    <a:pt x="3752977" y="1565402"/>
                  </a:lnTo>
                  <a:lnTo>
                    <a:pt x="3752977" y="1603502"/>
                  </a:lnTo>
                  <a:lnTo>
                    <a:pt x="826516" y="1603502"/>
                  </a:lnTo>
                  <a:lnTo>
                    <a:pt x="826516" y="1565402"/>
                  </a:lnTo>
                  <a:lnTo>
                    <a:pt x="826516" y="1603502"/>
                  </a:lnTo>
                  <a:cubicBezTo>
                    <a:pt x="371221" y="1603375"/>
                    <a:pt x="0" y="1245616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293"/>
                    <a:pt x="410972" y="1527302"/>
                    <a:pt x="826516" y="1527302"/>
                  </a:cubicBezTo>
                  <a:lnTo>
                    <a:pt x="3752977" y="1527302"/>
                  </a:lnTo>
                  <a:cubicBezTo>
                    <a:pt x="4168521" y="1527302"/>
                    <a:pt x="4503293" y="1201293"/>
                    <a:pt x="4503293" y="801751"/>
                  </a:cubicBezTo>
                  <a:cubicBezTo>
                    <a:pt x="4503293" y="402209"/>
                    <a:pt x="4168394" y="76200"/>
                    <a:pt x="3752977" y="76200"/>
                  </a:cubicBezTo>
                  <a:lnTo>
                    <a:pt x="826516" y="76200"/>
                  </a:lnTo>
                  <a:lnTo>
                    <a:pt x="826516" y="38100"/>
                  </a:lnTo>
                  <a:lnTo>
                    <a:pt x="826516" y="76200"/>
                  </a:lnTo>
                  <a:cubicBezTo>
                    <a:pt x="410972" y="76200"/>
                    <a:pt x="76200" y="402209"/>
                    <a:pt x="76200" y="801751"/>
                  </a:cubicBezTo>
                  <a:close/>
                </a:path>
              </a:pathLst>
            </a:custGeom>
            <a:solidFill>
              <a:srgbClr val="A728D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3029930" y="1676322"/>
            <a:ext cx="12164649" cy="4105200"/>
            <a:chOff x="0" y="0"/>
            <a:chExt cx="16219532" cy="54736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6219531" cy="5473600"/>
            </a:xfrm>
            <a:custGeom>
              <a:avLst/>
              <a:gdLst/>
              <a:ahLst/>
              <a:cxnLst/>
              <a:rect r="r" b="b" t="t" l="l"/>
              <a:pathLst>
                <a:path h="5473600" w="16219531">
                  <a:moveTo>
                    <a:pt x="0" y="0"/>
                  </a:moveTo>
                  <a:lnTo>
                    <a:pt x="16219531" y="0"/>
                  </a:lnTo>
                  <a:lnTo>
                    <a:pt x="16219531" y="5473600"/>
                  </a:lnTo>
                  <a:lnTo>
                    <a:pt x="0" y="5473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9525"/>
              <a:ext cx="16219532" cy="548312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14519"/>
                </a:lnSpc>
              </a:pPr>
              <a:r>
                <a:rPr lang="en-US" b="true" sz="1209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AI NHANH HƠN</a:t>
              </a:r>
            </a:p>
          </p:txBody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0">
            <a:alphaModFix amt="78000"/>
          </a:blip>
          <a:srcRect l="0" t="0" r="0" b="0"/>
          <a:stretch>
            <a:fillRect/>
          </a:stretch>
        </p:blipFill>
        <p:spPr>
          <a:xfrm flipH="false" flipV="false" rot="0">
            <a:off x="1831168" y="477559"/>
            <a:ext cx="2397525" cy="2397525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8016325" y="6997850"/>
            <a:ext cx="2255550" cy="84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Bắt đầu!</a:t>
            </a:r>
          </a:p>
        </p:txBody>
      </p:sp>
      <p:pic>
        <p:nvPicPr>
          <p:cNvPr name="Picture 24" id="24">
            <a:hlinkClick action="ppaction://media"/>
          </p:cNvPr>
          <p:cNvPicPr>
            <a:picLocks noChangeAspect="true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>
                  <p14:trim st="22937.4970" end="103948.5150"/>
                  <p14:fade in="600" out="6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24"/>
                </p:tgtEl>
              </p:cBhvr>
            </p:cmd>
            <p:audio>
              <p:cMediaNode vol="100000" showWhenStopped="false">
                <p:cTn/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48026" y="-5445796"/>
            <a:ext cx="21184060" cy="21178658"/>
          </a:xfrm>
          <a:custGeom>
            <a:avLst/>
            <a:gdLst/>
            <a:ahLst/>
            <a:cxnLst/>
            <a:rect r="r" b="b" t="t" l="l"/>
            <a:pathLst>
              <a:path h="21178658" w="21184060">
                <a:moveTo>
                  <a:pt x="0" y="0"/>
                </a:moveTo>
                <a:lnTo>
                  <a:pt x="21184060" y="0"/>
                </a:lnTo>
                <a:lnTo>
                  <a:pt x="21184060" y="21178658"/>
                </a:lnTo>
                <a:lnTo>
                  <a:pt x="0" y="2117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750" y="-3086100"/>
            <a:ext cx="16457400" cy="16459800"/>
            <a:chOff x="0" y="0"/>
            <a:chExt cx="21943200" cy="2194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943313" cy="21946363"/>
            </a:xfrm>
            <a:custGeom>
              <a:avLst/>
              <a:gdLst/>
              <a:ahLst/>
              <a:cxnLst/>
              <a:rect r="r" b="b" t="t" l="l"/>
              <a:pathLst>
                <a:path h="21946363" w="21943313">
                  <a:moveTo>
                    <a:pt x="0" y="10973181"/>
                  </a:moveTo>
                  <a:cubicBezTo>
                    <a:pt x="0" y="4912868"/>
                    <a:pt x="4912106" y="0"/>
                    <a:pt x="10971657" y="0"/>
                  </a:cubicBezTo>
                  <a:cubicBezTo>
                    <a:pt x="17031207" y="0"/>
                    <a:pt x="21943313" y="4912868"/>
                    <a:pt x="21943313" y="10973181"/>
                  </a:cubicBezTo>
                  <a:cubicBezTo>
                    <a:pt x="21943313" y="17033495"/>
                    <a:pt x="17031207" y="21946363"/>
                    <a:pt x="10971657" y="21946363"/>
                  </a:cubicBezTo>
                  <a:cubicBezTo>
                    <a:pt x="4912106" y="21946363"/>
                    <a:pt x="0" y="17033494"/>
                    <a:pt x="0" y="10973181"/>
                  </a:cubicBezTo>
                  <a:close/>
                </a:path>
              </a:pathLst>
            </a:custGeom>
            <a:solidFill>
              <a:srgbClr val="221B6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14750" y="1476775"/>
            <a:ext cx="16230600" cy="7932706"/>
          </a:xfrm>
          <a:custGeom>
            <a:avLst/>
            <a:gdLst/>
            <a:ahLst/>
            <a:cxnLst/>
            <a:rect r="r" b="b" t="t" l="l"/>
            <a:pathLst>
              <a:path h="7932706" w="16230600">
                <a:moveTo>
                  <a:pt x="0" y="0"/>
                </a:moveTo>
                <a:lnTo>
                  <a:pt x="16230600" y="0"/>
                </a:lnTo>
                <a:lnTo>
                  <a:pt x="16230600" y="7932706"/>
                </a:lnTo>
                <a:lnTo>
                  <a:pt x="0" y="7932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626214" y="-5107250"/>
            <a:ext cx="9327804" cy="9327054"/>
          </a:xfrm>
          <a:custGeom>
            <a:avLst/>
            <a:gdLst/>
            <a:ahLst/>
            <a:cxnLst/>
            <a:rect r="r" b="b" t="t" l="l"/>
            <a:pathLst>
              <a:path h="9327054" w="9327804">
                <a:moveTo>
                  <a:pt x="0" y="0"/>
                </a:moveTo>
                <a:lnTo>
                  <a:pt x="9327804" y="0"/>
                </a:lnTo>
                <a:lnTo>
                  <a:pt x="9327804" y="9327054"/>
                </a:lnTo>
                <a:lnTo>
                  <a:pt x="0" y="9327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41870" y="9145536"/>
            <a:ext cx="6603156" cy="6603156"/>
          </a:xfrm>
          <a:custGeom>
            <a:avLst/>
            <a:gdLst/>
            <a:ahLst/>
            <a:cxnLst/>
            <a:rect r="r" b="b" t="t" l="l"/>
            <a:pathLst>
              <a:path h="6603156" w="6603156">
                <a:moveTo>
                  <a:pt x="0" y="0"/>
                </a:moveTo>
                <a:lnTo>
                  <a:pt x="6603156" y="0"/>
                </a:lnTo>
                <a:lnTo>
                  <a:pt x="6603156" y="6603156"/>
                </a:lnTo>
                <a:lnTo>
                  <a:pt x="0" y="66031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99299" y="5143800"/>
            <a:ext cx="4813170" cy="1233497"/>
            <a:chOff x="0" y="0"/>
            <a:chExt cx="6417560" cy="1644663"/>
          </a:xfrm>
        </p:grpSpPr>
        <p:sp>
          <p:nvSpPr>
            <p:cNvPr name="Freeform 9" id="9">
              <a:hlinkClick r:id="rId9" action="ppaction://hlinksldjump"/>
            </p:cNvPr>
            <p:cNvSpPr/>
            <p:nvPr/>
          </p:nvSpPr>
          <p:spPr>
            <a:xfrm flipH="false" flipV="false" rot="0">
              <a:off x="39053" y="53861"/>
              <a:ext cx="6339557" cy="1537008"/>
            </a:xfrm>
            <a:custGeom>
              <a:avLst/>
              <a:gdLst/>
              <a:ahLst/>
              <a:cxnLst/>
              <a:rect r="r" b="b" t="t" l="l"/>
              <a:pathLst>
                <a:path h="1537008" w="6339557">
                  <a:moveTo>
                    <a:pt x="0" y="768414"/>
                  </a:moveTo>
                  <a:cubicBezTo>
                    <a:pt x="0" y="343991"/>
                    <a:pt x="263736" y="0"/>
                    <a:pt x="589045" y="0"/>
                  </a:cubicBezTo>
                  <a:lnTo>
                    <a:pt x="5750512" y="0"/>
                  </a:lnTo>
                  <a:cubicBezTo>
                    <a:pt x="6075821" y="0"/>
                    <a:pt x="6339557" y="343991"/>
                    <a:pt x="6339557" y="768414"/>
                  </a:cubicBezTo>
                  <a:cubicBezTo>
                    <a:pt x="6339557" y="1192837"/>
                    <a:pt x="6075821" y="1536828"/>
                    <a:pt x="5750512" y="1536828"/>
                  </a:cubicBezTo>
                  <a:lnTo>
                    <a:pt x="589045" y="1536828"/>
                  </a:lnTo>
                  <a:cubicBezTo>
                    <a:pt x="263736" y="1537008"/>
                    <a:pt x="0" y="1192837"/>
                    <a:pt x="0" y="76841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0" id="10">
              <a:hlinkClick r:id="rId9" action="ppaction://hlinksldjump"/>
            </p:cNvPr>
            <p:cNvSpPr/>
            <p:nvPr/>
          </p:nvSpPr>
          <p:spPr>
            <a:xfrm flipH="false" flipV="false" rot="0">
              <a:off x="0" y="0"/>
              <a:ext cx="6417660" cy="1644710"/>
            </a:xfrm>
            <a:custGeom>
              <a:avLst/>
              <a:gdLst/>
              <a:ahLst/>
              <a:cxnLst/>
              <a:rect r="r" b="b" t="t" l="l"/>
              <a:pathLst>
                <a:path h="1644710" w="6417660">
                  <a:moveTo>
                    <a:pt x="0" y="822275"/>
                  </a:moveTo>
                  <a:cubicBezTo>
                    <a:pt x="0" y="365356"/>
                    <a:pt x="283262" y="0"/>
                    <a:pt x="628098" y="0"/>
                  </a:cubicBezTo>
                  <a:lnTo>
                    <a:pt x="5789565" y="0"/>
                  </a:lnTo>
                  <a:lnTo>
                    <a:pt x="5789565" y="53861"/>
                  </a:lnTo>
                  <a:lnTo>
                    <a:pt x="5789565" y="0"/>
                  </a:lnTo>
                  <a:cubicBezTo>
                    <a:pt x="6134400" y="0"/>
                    <a:pt x="6417660" y="365356"/>
                    <a:pt x="6417660" y="822275"/>
                  </a:cubicBezTo>
                  <a:lnTo>
                    <a:pt x="6378610" y="822275"/>
                  </a:lnTo>
                  <a:lnTo>
                    <a:pt x="6417660" y="822275"/>
                  </a:lnTo>
                  <a:lnTo>
                    <a:pt x="6378610" y="822275"/>
                  </a:lnTo>
                  <a:lnTo>
                    <a:pt x="6417660" y="822275"/>
                  </a:lnTo>
                  <a:cubicBezTo>
                    <a:pt x="6417660" y="1279194"/>
                    <a:pt x="6134400" y="1644550"/>
                    <a:pt x="5789565" y="1644550"/>
                  </a:cubicBezTo>
                  <a:lnTo>
                    <a:pt x="5789565" y="1590689"/>
                  </a:lnTo>
                  <a:lnTo>
                    <a:pt x="5789565" y="1644550"/>
                  </a:lnTo>
                  <a:lnTo>
                    <a:pt x="628098" y="1644550"/>
                  </a:lnTo>
                  <a:lnTo>
                    <a:pt x="628098" y="1590689"/>
                  </a:lnTo>
                  <a:lnTo>
                    <a:pt x="628098" y="1644550"/>
                  </a:lnTo>
                  <a:cubicBezTo>
                    <a:pt x="283262" y="1644710"/>
                    <a:pt x="0" y="1279194"/>
                    <a:pt x="0" y="822275"/>
                  </a:cubicBezTo>
                  <a:lnTo>
                    <a:pt x="39053" y="822275"/>
                  </a:lnTo>
                  <a:lnTo>
                    <a:pt x="0" y="822275"/>
                  </a:lnTo>
                  <a:moveTo>
                    <a:pt x="78105" y="822275"/>
                  </a:moveTo>
                  <a:lnTo>
                    <a:pt x="39053" y="822275"/>
                  </a:lnTo>
                  <a:lnTo>
                    <a:pt x="78105" y="822275"/>
                  </a:lnTo>
                  <a:cubicBezTo>
                    <a:pt x="78105" y="1214202"/>
                    <a:pt x="322315" y="1536828"/>
                    <a:pt x="628098" y="1536828"/>
                  </a:cubicBezTo>
                  <a:lnTo>
                    <a:pt x="5789565" y="1536828"/>
                  </a:lnTo>
                  <a:cubicBezTo>
                    <a:pt x="6095347" y="1536828"/>
                    <a:pt x="6339557" y="1214023"/>
                    <a:pt x="6339557" y="822275"/>
                  </a:cubicBezTo>
                  <a:cubicBezTo>
                    <a:pt x="6339557" y="430527"/>
                    <a:pt x="6095347" y="107722"/>
                    <a:pt x="5789565" y="107722"/>
                  </a:cubicBezTo>
                  <a:lnTo>
                    <a:pt x="628098" y="107722"/>
                  </a:lnTo>
                  <a:lnTo>
                    <a:pt x="628098" y="53861"/>
                  </a:lnTo>
                  <a:lnTo>
                    <a:pt x="628098" y="107722"/>
                  </a:lnTo>
                  <a:cubicBezTo>
                    <a:pt x="322315" y="107722"/>
                    <a:pt x="78105" y="430527"/>
                    <a:pt x="78105" y="822275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6417560" cy="16446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79"/>
                </a:lnSpc>
              </a:pPr>
              <a:r>
                <a:rPr lang="en-US" sz="38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Câu 1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911260" y="5143500"/>
            <a:ext cx="4695750" cy="1233797"/>
            <a:chOff x="0" y="0"/>
            <a:chExt cx="6261000" cy="1645063"/>
          </a:xfrm>
        </p:grpSpPr>
        <p:sp>
          <p:nvSpPr>
            <p:cNvPr name="Freeform 13" id="13">
              <a:hlinkClick r:id="rId10" action="ppaction://hlinksldjump"/>
            </p:cNvPr>
            <p:cNvSpPr/>
            <p:nvPr/>
          </p:nvSpPr>
          <p:spPr>
            <a:xfrm flipH="false" flipV="false" rot="0">
              <a:off x="38100" y="53874"/>
              <a:ext cx="6184900" cy="1537382"/>
            </a:xfrm>
            <a:custGeom>
              <a:avLst/>
              <a:gdLst/>
              <a:ahLst/>
              <a:cxnLst/>
              <a:rect r="r" b="b" t="t" l="l"/>
              <a:pathLst>
                <a:path h="1537382" w="6184900">
                  <a:moveTo>
                    <a:pt x="0" y="768601"/>
                  </a:moveTo>
                  <a:cubicBezTo>
                    <a:pt x="0" y="344075"/>
                    <a:pt x="257302" y="0"/>
                    <a:pt x="574675" y="0"/>
                  </a:cubicBezTo>
                  <a:lnTo>
                    <a:pt x="5610225" y="0"/>
                  </a:lnTo>
                  <a:cubicBezTo>
                    <a:pt x="5927598" y="0"/>
                    <a:pt x="6184900" y="344075"/>
                    <a:pt x="6184900" y="768601"/>
                  </a:cubicBezTo>
                  <a:cubicBezTo>
                    <a:pt x="6184900" y="1193128"/>
                    <a:pt x="5927598" y="1537202"/>
                    <a:pt x="5610225" y="1537202"/>
                  </a:cubicBezTo>
                  <a:lnTo>
                    <a:pt x="574675" y="1537202"/>
                  </a:lnTo>
                  <a:cubicBezTo>
                    <a:pt x="257302" y="1537382"/>
                    <a:pt x="0" y="1193128"/>
                    <a:pt x="0" y="76860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4" id="14">
              <a:hlinkClick r:id="rId10" action="ppaction://hlinksldjump"/>
            </p:cNvPr>
            <p:cNvSpPr/>
            <p:nvPr/>
          </p:nvSpPr>
          <p:spPr>
            <a:xfrm flipH="false" flipV="false" rot="0">
              <a:off x="0" y="0"/>
              <a:ext cx="6261100" cy="1645110"/>
            </a:xfrm>
            <a:custGeom>
              <a:avLst/>
              <a:gdLst/>
              <a:ahLst/>
              <a:cxnLst/>
              <a:rect r="r" b="b" t="t" l="l"/>
              <a:pathLst>
                <a:path h="1645110" w="6261100">
                  <a:moveTo>
                    <a:pt x="0" y="822475"/>
                  </a:moveTo>
                  <a:cubicBezTo>
                    <a:pt x="0" y="365445"/>
                    <a:pt x="276352" y="0"/>
                    <a:pt x="612775" y="0"/>
                  </a:cubicBezTo>
                  <a:lnTo>
                    <a:pt x="5648325" y="0"/>
                  </a:lnTo>
                  <a:lnTo>
                    <a:pt x="5648325" y="53874"/>
                  </a:lnTo>
                  <a:lnTo>
                    <a:pt x="5648325" y="0"/>
                  </a:lnTo>
                  <a:cubicBezTo>
                    <a:pt x="5984748" y="0"/>
                    <a:pt x="6261100" y="365445"/>
                    <a:pt x="6261100" y="822475"/>
                  </a:cubicBezTo>
                  <a:lnTo>
                    <a:pt x="6223000" y="822475"/>
                  </a:lnTo>
                  <a:lnTo>
                    <a:pt x="6261100" y="822475"/>
                  </a:lnTo>
                  <a:lnTo>
                    <a:pt x="6223000" y="822475"/>
                  </a:lnTo>
                  <a:lnTo>
                    <a:pt x="6261100" y="822475"/>
                  </a:lnTo>
                  <a:cubicBezTo>
                    <a:pt x="6261100" y="1279505"/>
                    <a:pt x="5984748" y="1644950"/>
                    <a:pt x="5648325" y="1644950"/>
                  </a:cubicBezTo>
                  <a:lnTo>
                    <a:pt x="5648325" y="1591076"/>
                  </a:lnTo>
                  <a:lnTo>
                    <a:pt x="5648325" y="1644950"/>
                  </a:lnTo>
                  <a:lnTo>
                    <a:pt x="612775" y="1644950"/>
                  </a:lnTo>
                  <a:lnTo>
                    <a:pt x="612775" y="1591076"/>
                  </a:lnTo>
                  <a:lnTo>
                    <a:pt x="612775" y="1644950"/>
                  </a:lnTo>
                  <a:cubicBezTo>
                    <a:pt x="276352" y="1645110"/>
                    <a:pt x="0" y="1279505"/>
                    <a:pt x="0" y="822475"/>
                  </a:cubicBezTo>
                  <a:lnTo>
                    <a:pt x="38100" y="822475"/>
                  </a:lnTo>
                  <a:lnTo>
                    <a:pt x="0" y="822475"/>
                  </a:lnTo>
                  <a:moveTo>
                    <a:pt x="76200" y="822475"/>
                  </a:moveTo>
                  <a:lnTo>
                    <a:pt x="38100" y="822475"/>
                  </a:lnTo>
                  <a:lnTo>
                    <a:pt x="76200" y="822475"/>
                  </a:lnTo>
                  <a:cubicBezTo>
                    <a:pt x="76200" y="1214497"/>
                    <a:pt x="314452" y="1537202"/>
                    <a:pt x="612775" y="1537202"/>
                  </a:cubicBezTo>
                  <a:lnTo>
                    <a:pt x="5648325" y="1537202"/>
                  </a:lnTo>
                  <a:cubicBezTo>
                    <a:pt x="5946648" y="1537202"/>
                    <a:pt x="6184900" y="1214318"/>
                    <a:pt x="6184900" y="822475"/>
                  </a:cubicBezTo>
                  <a:cubicBezTo>
                    <a:pt x="6184900" y="430632"/>
                    <a:pt x="5946648" y="107748"/>
                    <a:pt x="5648325" y="107748"/>
                  </a:cubicBezTo>
                  <a:lnTo>
                    <a:pt x="612775" y="107748"/>
                  </a:lnTo>
                  <a:lnTo>
                    <a:pt x="612775" y="53874"/>
                  </a:lnTo>
                  <a:lnTo>
                    <a:pt x="612775" y="107748"/>
                  </a:lnTo>
                  <a:cubicBezTo>
                    <a:pt x="314452" y="107748"/>
                    <a:pt x="76200" y="430632"/>
                    <a:pt x="76200" y="822475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0"/>
              <a:ext cx="6261000" cy="1645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79"/>
                </a:lnSpc>
              </a:pPr>
              <a:r>
                <a:rPr lang="en-US" sz="38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Câu 2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676400" y="5143800"/>
            <a:ext cx="4695750" cy="1233497"/>
            <a:chOff x="0" y="0"/>
            <a:chExt cx="6261000" cy="1644663"/>
          </a:xfrm>
        </p:grpSpPr>
        <p:sp>
          <p:nvSpPr>
            <p:cNvPr name="Freeform 17" id="17">
              <a:hlinkClick r:id="rId11" action="ppaction://hlinksldjump"/>
            </p:cNvPr>
            <p:cNvSpPr/>
            <p:nvPr/>
          </p:nvSpPr>
          <p:spPr>
            <a:xfrm flipH="false" flipV="false" rot="0">
              <a:off x="38100" y="53861"/>
              <a:ext cx="6184900" cy="1537008"/>
            </a:xfrm>
            <a:custGeom>
              <a:avLst/>
              <a:gdLst/>
              <a:ahLst/>
              <a:cxnLst/>
              <a:rect r="r" b="b" t="t" l="l"/>
              <a:pathLst>
                <a:path h="1537008" w="6184900">
                  <a:moveTo>
                    <a:pt x="0" y="768414"/>
                  </a:moveTo>
                  <a:cubicBezTo>
                    <a:pt x="0" y="343991"/>
                    <a:pt x="257302" y="0"/>
                    <a:pt x="574675" y="0"/>
                  </a:cubicBezTo>
                  <a:lnTo>
                    <a:pt x="5610225" y="0"/>
                  </a:lnTo>
                  <a:cubicBezTo>
                    <a:pt x="5927598" y="0"/>
                    <a:pt x="6184900" y="343991"/>
                    <a:pt x="6184900" y="768414"/>
                  </a:cubicBezTo>
                  <a:cubicBezTo>
                    <a:pt x="6184900" y="1192837"/>
                    <a:pt x="5927598" y="1536828"/>
                    <a:pt x="5610225" y="1536828"/>
                  </a:cubicBezTo>
                  <a:lnTo>
                    <a:pt x="574675" y="1536828"/>
                  </a:lnTo>
                  <a:cubicBezTo>
                    <a:pt x="257302" y="1537008"/>
                    <a:pt x="0" y="1192837"/>
                    <a:pt x="0" y="76841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8" id="18">
              <a:hlinkClick r:id="rId11" action="ppaction://hlinksldjump"/>
            </p:cNvPr>
            <p:cNvSpPr/>
            <p:nvPr/>
          </p:nvSpPr>
          <p:spPr>
            <a:xfrm flipH="false" flipV="false" rot="0">
              <a:off x="0" y="0"/>
              <a:ext cx="6261100" cy="1644710"/>
            </a:xfrm>
            <a:custGeom>
              <a:avLst/>
              <a:gdLst/>
              <a:ahLst/>
              <a:cxnLst/>
              <a:rect r="r" b="b" t="t" l="l"/>
              <a:pathLst>
                <a:path h="1644710" w="6261100">
                  <a:moveTo>
                    <a:pt x="0" y="822275"/>
                  </a:moveTo>
                  <a:cubicBezTo>
                    <a:pt x="0" y="365356"/>
                    <a:pt x="276352" y="0"/>
                    <a:pt x="612775" y="0"/>
                  </a:cubicBezTo>
                  <a:lnTo>
                    <a:pt x="5648325" y="0"/>
                  </a:lnTo>
                  <a:lnTo>
                    <a:pt x="5648325" y="53861"/>
                  </a:lnTo>
                  <a:lnTo>
                    <a:pt x="5648325" y="0"/>
                  </a:lnTo>
                  <a:cubicBezTo>
                    <a:pt x="5984748" y="0"/>
                    <a:pt x="6261100" y="365356"/>
                    <a:pt x="6261100" y="822275"/>
                  </a:cubicBezTo>
                  <a:lnTo>
                    <a:pt x="6223000" y="822275"/>
                  </a:lnTo>
                  <a:lnTo>
                    <a:pt x="6261100" y="822275"/>
                  </a:lnTo>
                  <a:lnTo>
                    <a:pt x="6223000" y="822275"/>
                  </a:lnTo>
                  <a:lnTo>
                    <a:pt x="6261100" y="822275"/>
                  </a:lnTo>
                  <a:cubicBezTo>
                    <a:pt x="6261100" y="1279194"/>
                    <a:pt x="5984748" y="1644550"/>
                    <a:pt x="5648325" y="1644550"/>
                  </a:cubicBezTo>
                  <a:lnTo>
                    <a:pt x="5648325" y="1590689"/>
                  </a:lnTo>
                  <a:lnTo>
                    <a:pt x="5648325" y="1644550"/>
                  </a:lnTo>
                  <a:lnTo>
                    <a:pt x="612775" y="1644550"/>
                  </a:lnTo>
                  <a:lnTo>
                    <a:pt x="612775" y="1590689"/>
                  </a:lnTo>
                  <a:lnTo>
                    <a:pt x="612775" y="1644550"/>
                  </a:lnTo>
                  <a:cubicBezTo>
                    <a:pt x="276352" y="1644710"/>
                    <a:pt x="0" y="1279194"/>
                    <a:pt x="0" y="822275"/>
                  </a:cubicBezTo>
                  <a:lnTo>
                    <a:pt x="38100" y="822275"/>
                  </a:lnTo>
                  <a:lnTo>
                    <a:pt x="0" y="822275"/>
                  </a:lnTo>
                  <a:moveTo>
                    <a:pt x="76200" y="822275"/>
                  </a:moveTo>
                  <a:lnTo>
                    <a:pt x="38100" y="822275"/>
                  </a:lnTo>
                  <a:lnTo>
                    <a:pt x="76200" y="822275"/>
                  </a:lnTo>
                  <a:cubicBezTo>
                    <a:pt x="76200" y="1214202"/>
                    <a:pt x="314452" y="1536828"/>
                    <a:pt x="612775" y="1536828"/>
                  </a:cubicBezTo>
                  <a:lnTo>
                    <a:pt x="5648325" y="1536828"/>
                  </a:lnTo>
                  <a:cubicBezTo>
                    <a:pt x="5946648" y="1536828"/>
                    <a:pt x="6184900" y="1214023"/>
                    <a:pt x="6184900" y="822275"/>
                  </a:cubicBezTo>
                  <a:cubicBezTo>
                    <a:pt x="6184900" y="430527"/>
                    <a:pt x="5946648" y="107722"/>
                    <a:pt x="5648325" y="107722"/>
                  </a:cubicBezTo>
                  <a:lnTo>
                    <a:pt x="612775" y="107722"/>
                  </a:lnTo>
                  <a:lnTo>
                    <a:pt x="612775" y="53861"/>
                  </a:lnTo>
                  <a:lnTo>
                    <a:pt x="612775" y="107722"/>
                  </a:lnTo>
                  <a:cubicBezTo>
                    <a:pt x="314452" y="107722"/>
                    <a:pt x="76200" y="430527"/>
                    <a:pt x="76200" y="822275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0"/>
              <a:ext cx="6261000" cy="16446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79"/>
                </a:lnSpc>
              </a:pPr>
              <a:r>
                <a:rPr lang="en-US" sz="38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Câu 3</a:t>
              </a:r>
            </a:p>
          </p:txBody>
        </p:sp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2830570" y="7703117"/>
            <a:ext cx="2193705" cy="2321381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-1162690">
            <a:off x="1370876" y="1549066"/>
            <a:ext cx="2959137" cy="2744989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531425" y="981475"/>
            <a:ext cx="15225150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b="true" sz="6500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BẠN ĐÃ SẴN SÀNG CHƯA?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48026" y="-5445796"/>
            <a:ext cx="21184060" cy="21178658"/>
          </a:xfrm>
          <a:custGeom>
            <a:avLst/>
            <a:gdLst/>
            <a:ahLst/>
            <a:cxnLst/>
            <a:rect r="r" b="b" t="t" l="l"/>
            <a:pathLst>
              <a:path h="21178658" w="21184060">
                <a:moveTo>
                  <a:pt x="0" y="0"/>
                </a:moveTo>
                <a:lnTo>
                  <a:pt x="21184060" y="0"/>
                </a:lnTo>
                <a:lnTo>
                  <a:pt x="21184060" y="21178658"/>
                </a:lnTo>
                <a:lnTo>
                  <a:pt x="0" y="2117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0500" y="-2020200"/>
            <a:ext cx="14326200" cy="14328000"/>
            <a:chOff x="0" y="0"/>
            <a:chExt cx="19101600" cy="19104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101563" cy="19104102"/>
            </a:xfrm>
            <a:custGeom>
              <a:avLst/>
              <a:gdLst/>
              <a:ahLst/>
              <a:cxnLst/>
              <a:rect r="r" b="b" t="t" l="l"/>
              <a:pathLst>
                <a:path h="19104102" w="19101563">
                  <a:moveTo>
                    <a:pt x="0" y="9552051"/>
                  </a:moveTo>
                  <a:cubicBezTo>
                    <a:pt x="0" y="4276598"/>
                    <a:pt x="4276090" y="0"/>
                    <a:pt x="9550781" y="0"/>
                  </a:cubicBezTo>
                  <a:cubicBezTo>
                    <a:pt x="14825473" y="0"/>
                    <a:pt x="19101563" y="4276598"/>
                    <a:pt x="19101563" y="9552051"/>
                  </a:cubicBezTo>
                  <a:cubicBezTo>
                    <a:pt x="19101563" y="14827504"/>
                    <a:pt x="14825473" y="19104102"/>
                    <a:pt x="9550781" y="19104102"/>
                  </a:cubicBezTo>
                  <a:cubicBezTo>
                    <a:pt x="4276090" y="19104102"/>
                    <a:pt x="0" y="14827377"/>
                    <a:pt x="0" y="9552051"/>
                  </a:cubicBezTo>
                  <a:close/>
                </a:path>
              </a:pathLst>
            </a:custGeom>
            <a:solidFill>
              <a:srgbClr val="221B6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884160" y="220937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610540" y="220937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alphaModFix amt="6999"/>
          </a:blip>
          <a:srcRect l="0" t="0" r="0" b="0"/>
          <a:stretch>
            <a:fillRect/>
          </a:stretch>
        </p:blipFill>
        <p:spPr>
          <a:xfrm flipH="false" flipV="false" rot="0">
            <a:off x="-9362848" y="0"/>
            <a:ext cx="29817391" cy="10287000"/>
          </a:xfrm>
          <a:prstGeom prst="rect">
            <a:avLst/>
          </a:prstGeom>
        </p:spPr>
      </p:pic>
      <p:sp>
        <p:nvSpPr>
          <p:cNvPr name="AutoShape 8" id="8"/>
          <p:cNvSpPr/>
          <p:nvPr/>
        </p:nvSpPr>
        <p:spPr>
          <a:xfrm rot="10665">
            <a:off x="-70269" y="5133973"/>
            <a:ext cx="18421439" cy="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2722425" y="4233125"/>
            <a:ext cx="12843150" cy="1515750"/>
            <a:chOff x="0" y="0"/>
            <a:chExt cx="17124200" cy="2021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8100" y="38100"/>
              <a:ext cx="17047972" cy="1944878"/>
            </a:xfrm>
            <a:custGeom>
              <a:avLst/>
              <a:gdLst/>
              <a:ahLst/>
              <a:cxnLst/>
              <a:rect r="r" b="b" t="t" l="l"/>
              <a:pathLst>
                <a:path h="1944878" w="17047972">
                  <a:moveTo>
                    <a:pt x="0" y="972439"/>
                  </a:moveTo>
                  <a:cubicBezTo>
                    <a:pt x="0" y="435356"/>
                    <a:pt x="450342" y="0"/>
                    <a:pt x="1005967" y="0"/>
                  </a:cubicBezTo>
                  <a:lnTo>
                    <a:pt x="16042005" y="0"/>
                  </a:lnTo>
                  <a:cubicBezTo>
                    <a:pt x="16597630" y="0"/>
                    <a:pt x="17047972" y="435356"/>
                    <a:pt x="17047972" y="972439"/>
                  </a:cubicBezTo>
                  <a:cubicBezTo>
                    <a:pt x="17047972" y="1509522"/>
                    <a:pt x="16597630" y="1944878"/>
                    <a:pt x="16042005" y="1944878"/>
                  </a:cubicBezTo>
                  <a:lnTo>
                    <a:pt x="1005967" y="1944878"/>
                  </a:lnTo>
                  <a:cubicBezTo>
                    <a:pt x="450342" y="1944751"/>
                    <a:pt x="0" y="1509395"/>
                    <a:pt x="0" y="972439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124172" cy="2021078"/>
            </a:xfrm>
            <a:custGeom>
              <a:avLst/>
              <a:gdLst/>
              <a:ahLst/>
              <a:cxnLst/>
              <a:rect r="r" b="b" t="t" l="l"/>
              <a:pathLst>
                <a:path h="2021078" w="17124172">
                  <a:moveTo>
                    <a:pt x="0" y="1010539"/>
                  </a:moveTo>
                  <a:cubicBezTo>
                    <a:pt x="0" y="451231"/>
                    <a:pt x="468630" y="0"/>
                    <a:pt x="1044067" y="0"/>
                  </a:cubicBezTo>
                  <a:lnTo>
                    <a:pt x="16080105" y="0"/>
                  </a:lnTo>
                  <a:lnTo>
                    <a:pt x="16080105" y="38100"/>
                  </a:lnTo>
                  <a:lnTo>
                    <a:pt x="16080105" y="0"/>
                  </a:lnTo>
                  <a:cubicBezTo>
                    <a:pt x="16655543" y="0"/>
                    <a:pt x="17124172" y="451231"/>
                    <a:pt x="17124172" y="1010539"/>
                  </a:cubicBezTo>
                  <a:lnTo>
                    <a:pt x="17086072" y="1010539"/>
                  </a:lnTo>
                  <a:lnTo>
                    <a:pt x="17124172" y="1010539"/>
                  </a:lnTo>
                  <a:lnTo>
                    <a:pt x="17086072" y="1010539"/>
                  </a:lnTo>
                  <a:lnTo>
                    <a:pt x="17124172" y="1010539"/>
                  </a:lnTo>
                  <a:cubicBezTo>
                    <a:pt x="17124172" y="1569847"/>
                    <a:pt x="16655543" y="2021078"/>
                    <a:pt x="16080105" y="2021078"/>
                  </a:cubicBezTo>
                  <a:lnTo>
                    <a:pt x="16080105" y="1982978"/>
                  </a:lnTo>
                  <a:lnTo>
                    <a:pt x="16080105" y="2021078"/>
                  </a:lnTo>
                  <a:lnTo>
                    <a:pt x="1044067" y="2021078"/>
                  </a:lnTo>
                  <a:lnTo>
                    <a:pt x="1044067" y="1982978"/>
                  </a:lnTo>
                  <a:lnTo>
                    <a:pt x="1044067" y="2021078"/>
                  </a:lnTo>
                  <a:cubicBezTo>
                    <a:pt x="468630" y="2020951"/>
                    <a:pt x="0" y="1569847"/>
                    <a:pt x="0" y="1010539"/>
                  </a:cubicBezTo>
                  <a:cubicBezTo>
                    <a:pt x="0" y="989457"/>
                    <a:pt x="17018" y="972439"/>
                    <a:pt x="38100" y="972439"/>
                  </a:cubicBezTo>
                  <a:lnTo>
                    <a:pt x="38100" y="1010539"/>
                  </a:lnTo>
                  <a:lnTo>
                    <a:pt x="0" y="1010539"/>
                  </a:lnTo>
                  <a:moveTo>
                    <a:pt x="76200" y="1010539"/>
                  </a:moveTo>
                  <a:cubicBezTo>
                    <a:pt x="76200" y="1031621"/>
                    <a:pt x="59182" y="1048639"/>
                    <a:pt x="38100" y="1048639"/>
                  </a:cubicBezTo>
                  <a:lnTo>
                    <a:pt x="38100" y="1010539"/>
                  </a:lnTo>
                  <a:lnTo>
                    <a:pt x="76200" y="1010539"/>
                  </a:lnTo>
                  <a:cubicBezTo>
                    <a:pt x="76200" y="1525270"/>
                    <a:pt x="508254" y="1944878"/>
                    <a:pt x="1044067" y="1944878"/>
                  </a:cubicBezTo>
                  <a:lnTo>
                    <a:pt x="16080105" y="1944878"/>
                  </a:lnTo>
                  <a:cubicBezTo>
                    <a:pt x="16615919" y="1944878"/>
                    <a:pt x="17047972" y="1525397"/>
                    <a:pt x="17047972" y="1010539"/>
                  </a:cubicBezTo>
                  <a:cubicBezTo>
                    <a:pt x="17047972" y="495681"/>
                    <a:pt x="16615918" y="76200"/>
                    <a:pt x="16080105" y="76200"/>
                  </a:cubicBezTo>
                  <a:lnTo>
                    <a:pt x="1044067" y="76200"/>
                  </a:lnTo>
                  <a:lnTo>
                    <a:pt x="1044067" y="38100"/>
                  </a:lnTo>
                  <a:lnTo>
                    <a:pt x="1044067" y="76200"/>
                  </a:lnTo>
                  <a:cubicBezTo>
                    <a:pt x="508254" y="76200"/>
                    <a:pt x="76200" y="495681"/>
                    <a:pt x="76200" y="1010539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"/>
              <a:ext cx="17124200" cy="2030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280"/>
                </a:lnSpc>
              </a:pPr>
              <a:r>
                <a:rPr lang="en-US" b="true" sz="44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CÂU 1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923525" y="8575225"/>
            <a:ext cx="2440950" cy="742950"/>
            <a:chOff x="0" y="0"/>
            <a:chExt cx="3254600" cy="990600"/>
          </a:xfrm>
        </p:grpSpPr>
        <p:sp>
          <p:nvSpPr>
            <p:cNvPr name="Freeform 14" id="14">
              <a:hlinkClick r:id="rId9" action="ppaction://hlinksldjump"/>
            </p:cNvPr>
            <p:cNvSpPr/>
            <p:nvPr/>
          </p:nvSpPr>
          <p:spPr>
            <a:xfrm flipH="false" flipV="false" rot="0">
              <a:off x="38100" y="38100"/>
              <a:ext cx="3178429" cy="914400"/>
            </a:xfrm>
            <a:custGeom>
              <a:avLst/>
              <a:gdLst/>
              <a:ahLst/>
              <a:cxnLst/>
              <a:rect r="r" b="b" t="t" l="l"/>
              <a:pathLst>
                <a:path h="914400" w="3178429">
                  <a:moveTo>
                    <a:pt x="0" y="457200"/>
                  </a:moveTo>
                  <a:cubicBezTo>
                    <a:pt x="0" y="204724"/>
                    <a:pt x="216535" y="0"/>
                    <a:pt x="483743" y="0"/>
                  </a:cubicBezTo>
                  <a:lnTo>
                    <a:pt x="2694686" y="0"/>
                  </a:lnTo>
                  <a:cubicBezTo>
                    <a:pt x="2961767" y="0"/>
                    <a:pt x="3178429" y="204724"/>
                    <a:pt x="3178429" y="457200"/>
                  </a:cubicBezTo>
                  <a:cubicBezTo>
                    <a:pt x="3178429" y="709676"/>
                    <a:pt x="2961894" y="914400"/>
                    <a:pt x="2694686" y="914400"/>
                  </a:cubicBezTo>
                  <a:lnTo>
                    <a:pt x="483743" y="914400"/>
                  </a:lnTo>
                  <a:cubicBezTo>
                    <a:pt x="216535" y="914400"/>
                    <a:pt x="0" y="709676"/>
                    <a:pt x="0" y="45720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F61E4">
                    <a:alpha val="100000"/>
                  </a:srgbClr>
                </a:gs>
                <a:gs pos="100000">
                  <a:srgbClr val="7B239E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5" id="15">
              <a:hlinkClick r:id="rId9" action="ppaction://hlinksldjump"/>
            </p:cNvPr>
            <p:cNvSpPr/>
            <p:nvPr/>
          </p:nvSpPr>
          <p:spPr>
            <a:xfrm flipH="false" flipV="false" rot="0">
              <a:off x="0" y="0"/>
              <a:ext cx="3254629" cy="990600"/>
            </a:xfrm>
            <a:custGeom>
              <a:avLst/>
              <a:gdLst/>
              <a:ahLst/>
              <a:cxnLst/>
              <a:rect r="r" b="b" t="t" l="l"/>
              <a:pathLst>
                <a:path h="990600" w="3254629">
                  <a:moveTo>
                    <a:pt x="0" y="495300"/>
                  </a:moveTo>
                  <a:cubicBezTo>
                    <a:pt x="0" y="219710"/>
                    <a:pt x="235712" y="0"/>
                    <a:pt x="521843" y="0"/>
                  </a:cubicBezTo>
                  <a:lnTo>
                    <a:pt x="2732786" y="0"/>
                  </a:lnTo>
                  <a:lnTo>
                    <a:pt x="2732786" y="38100"/>
                  </a:lnTo>
                  <a:lnTo>
                    <a:pt x="2732786" y="0"/>
                  </a:lnTo>
                  <a:cubicBezTo>
                    <a:pt x="3018917" y="0"/>
                    <a:pt x="3254629" y="219710"/>
                    <a:pt x="3254629" y="495300"/>
                  </a:cubicBezTo>
                  <a:lnTo>
                    <a:pt x="3216529" y="495300"/>
                  </a:lnTo>
                  <a:lnTo>
                    <a:pt x="3254629" y="495300"/>
                  </a:lnTo>
                  <a:lnTo>
                    <a:pt x="3216529" y="495300"/>
                  </a:lnTo>
                  <a:lnTo>
                    <a:pt x="3254629" y="495300"/>
                  </a:lnTo>
                  <a:cubicBezTo>
                    <a:pt x="3254629" y="770890"/>
                    <a:pt x="3018917" y="990600"/>
                    <a:pt x="2732786" y="990600"/>
                  </a:cubicBezTo>
                  <a:lnTo>
                    <a:pt x="2732786" y="952500"/>
                  </a:lnTo>
                  <a:lnTo>
                    <a:pt x="2732786" y="990600"/>
                  </a:lnTo>
                  <a:lnTo>
                    <a:pt x="521843" y="990600"/>
                  </a:lnTo>
                  <a:lnTo>
                    <a:pt x="521843" y="952500"/>
                  </a:lnTo>
                  <a:lnTo>
                    <a:pt x="521843" y="990600"/>
                  </a:lnTo>
                  <a:cubicBezTo>
                    <a:pt x="235712" y="990600"/>
                    <a:pt x="0" y="770890"/>
                    <a:pt x="0" y="495300"/>
                  </a:cubicBezTo>
                  <a:cubicBezTo>
                    <a:pt x="0" y="488188"/>
                    <a:pt x="2032" y="481203"/>
                    <a:pt x="5842" y="475107"/>
                  </a:cubicBezTo>
                  <a:lnTo>
                    <a:pt x="38100" y="495300"/>
                  </a:lnTo>
                  <a:lnTo>
                    <a:pt x="0" y="495300"/>
                  </a:lnTo>
                  <a:moveTo>
                    <a:pt x="76200" y="495300"/>
                  </a:moveTo>
                  <a:cubicBezTo>
                    <a:pt x="76200" y="502412"/>
                    <a:pt x="74168" y="509397"/>
                    <a:pt x="70358" y="515493"/>
                  </a:cubicBezTo>
                  <a:lnTo>
                    <a:pt x="38100" y="495300"/>
                  </a:lnTo>
                  <a:lnTo>
                    <a:pt x="76200" y="495300"/>
                  </a:lnTo>
                  <a:cubicBezTo>
                    <a:pt x="76200" y="724789"/>
                    <a:pt x="273685" y="914400"/>
                    <a:pt x="521843" y="914400"/>
                  </a:cubicBezTo>
                  <a:lnTo>
                    <a:pt x="2732786" y="914400"/>
                  </a:lnTo>
                  <a:cubicBezTo>
                    <a:pt x="2980944" y="914400"/>
                    <a:pt x="3178429" y="724789"/>
                    <a:pt x="3178429" y="495300"/>
                  </a:cubicBezTo>
                  <a:cubicBezTo>
                    <a:pt x="3178429" y="265811"/>
                    <a:pt x="2980944" y="76200"/>
                    <a:pt x="2732786" y="76200"/>
                  </a:cubicBezTo>
                  <a:lnTo>
                    <a:pt x="521843" y="76200"/>
                  </a:lnTo>
                  <a:lnTo>
                    <a:pt x="521843" y="38100"/>
                  </a:lnTo>
                  <a:lnTo>
                    <a:pt x="521843" y="76200"/>
                  </a:lnTo>
                  <a:cubicBezTo>
                    <a:pt x="273685" y="76200"/>
                    <a:pt x="76200" y="265811"/>
                    <a:pt x="76200" y="495300"/>
                  </a:cubicBezTo>
                  <a:close/>
                </a:path>
              </a:pathLst>
            </a:custGeom>
            <a:solidFill>
              <a:srgbClr val="A728D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3254600" cy="1009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799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Bắt đầu chơi!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2415205" y="1469227"/>
            <a:ext cx="2387317" cy="2763898"/>
          </a:xfrm>
          <a:custGeom>
            <a:avLst/>
            <a:gdLst/>
            <a:ahLst/>
            <a:cxnLst/>
            <a:rect r="r" b="b" t="t" l="l"/>
            <a:pathLst>
              <a:path h="2763898" w="2387317">
                <a:moveTo>
                  <a:pt x="0" y="0"/>
                </a:moveTo>
                <a:lnTo>
                  <a:pt x="2387316" y="0"/>
                </a:lnTo>
                <a:lnTo>
                  <a:pt x="2387316" y="2763898"/>
                </a:lnTo>
                <a:lnTo>
                  <a:pt x="0" y="2763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31429" y="1028700"/>
            <a:ext cx="15225150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AI NHANH HƠN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85900" y="8353522"/>
            <a:ext cx="4802342" cy="4802342"/>
          </a:xfrm>
          <a:custGeom>
            <a:avLst/>
            <a:gdLst/>
            <a:ahLst/>
            <a:cxnLst/>
            <a:rect r="r" b="b" t="t" l="l"/>
            <a:pathLst>
              <a:path h="4802342" w="4802342">
                <a:moveTo>
                  <a:pt x="0" y="0"/>
                </a:moveTo>
                <a:lnTo>
                  <a:pt x="4802342" y="0"/>
                </a:lnTo>
                <a:lnTo>
                  <a:pt x="4802342" y="4802342"/>
                </a:lnTo>
                <a:lnTo>
                  <a:pt x="0" y="48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84160" y="-2800278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610540" y="728755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766036" y="6846100"/>
            <a:ext cx="9327804" cy="9327054"/>
          </a:xfrm>
          <a:custGeom>
            <a:avLst/>
            <a:gdLst/>
            <a:ahLst/>
            <a:cxnLst/>
            <a:rect r="r" b="b" t="t" l="l"/>
            <a:pathLst>
              <a:path h="9327054" w="9327804">
                <a:moveTo>
                  <a:pt x="0" y="0"/>
                </a:moveTo>
                <a:lnTo>
                  <a:pt x="9327804" y="0"/>
                </a:lnTo>
                <a:lnTo>
                  <a:pt x="9327804" y="9327054"/>
                </a:lnTo>
                <a:lnTo>
                  <a:pt x="0" y="9327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301092" y="9128218"/>
            <a:ext cx="453706" cy="451522"/>
            <a:chOff x="0" y="0"/>
            <a:chExt cx="604941" cy="6020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8206" y="601853"/>
                    <a:pt x="168275" y="463296"/>
                  </a:cubicBezTo>
                  <a:cubicBezTo>
                    <a:pt x="156337" y="456438"/>
                    <a:pt x="146431" y="446532"/>
                    <a:pt x="139573" y="435610"/>
                  </a:cubicBezTo>
                  <a:cubicBezTo>
                    <a:pt x="0" y="224663"/>
                    <a:pt x="225806" y="0"/>
                    <a:pt x="436626" y="138557"/>
                  </a:cubicBezTo>
                  <a:cubicBezTo>
                    <a:pt x="447548" y="145415"/>
                    <a:pt x="457454" y="154305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099078" y="7888538"/>
            <a:ext cx="857706" cy="856958"/>
            <a:chOff x="0" y="0"/>
            <a:chExt cx="1143608" cy="114261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27" y="0"/>
              <a:ext cx="1143381" cy="1142492"/>
            </a:xfrm>
            <a:custGeom>
              <a:avLst/>
              <a:gdLst/>
              <a:ahLst/>
              <a:cxnLst/>
              <a:rect r="r" b="b" t="t" l="l"/>
              <a:pathLst>
                <a:path h="1142492" w="1143381">
                  <a:moveTo>
                    <a:pt x="876173" y="316865"/>
                  </a:moveTo>
                  <a:cubicBezTo>
                    <a:pt x="1143381" y="713867"/>
                    <a:pt x="713740" y="1142492"/>
                    <a:pt x="316738" y="875157"/>
                  </a:cubicBezTo>
                  <a:cubicBezTo>
                    <a:pt x="296926" y="861314"/>
                    <a:pt x="281051" y="845439"/>
                    <a:pt x="267208" y="825627"/>
                  </a:cubicBezTo>
                  <a:cubicBezTo>
                    <a:pt x="0" y="428752"/>
                    <a:pt x="429641" y="0"/>
                    <a:pt x="826643" y="267335"/>
                  </a:cubicBezTo>
                  <a:cubicBezTo>
                    <a:pt x="846455" y="281178"/>
                    <a:pt x="862330" y="298069"/>
                    <a:pt x="876173" y="31686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2374950" y="-2343078"/>
            <a:ext cx="4802342" cy="4802342"/>
          </a:xfrm>
          <a:custGeom>
            <a:avLst/>
            <a:gdLst/>
            <a:ahLst/>
            <a:cxnLst/>
            <a:rect r="r" b="b" t="t" l="l"/>
            <a:pathLst>
              <a:path h="4802342" w="4802342">
                <a:moveTo>
                  <a:pt x="0" y="0"/>
                </a:moveTo>
                <a:lnTo>
                  <a:pt x="4802342" y="0"/>
                </a:lnTo>
                <a:lnTo>
                  <a:pt x="4802342" y="4802342"/>
                </a:lnTo>
                <a:lnTo>
                  <a:pt x="0" y="48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0" y="98977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40280" y="98977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884644" y="9111060"/>
            <a:ext cx="2604862" cy="3287196"/>
            <a:chOff x="0" y="0"/>
            <a:chExt cx="3473149" cy="4382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27" y="0"/>
              <a:ext cx="3473069" cy="4383024"/>
            </a:xfrm>
            <a:custGeom>
              <a:avLst/>
              <a:gdLst/>
              <a:ahLst/>
              <a:cxnLst/>
              <a:rect r="r" b="b" t="t" l="l"/>
              <a:pathLst>
                <a:path h="4383024" w="3473069">
                  <a:moveTo>
                    <a:pt x="3453257" y="2347468"/>
                  </a:moveTo>
                  <a:cubicBezTo>
                    <a:pt x="3051302" y="4383024"/>
                    <a:pt x="421767" y="4383024"/>
                    <a:pt x="19812" y="2347468"/>
                  </a:cubicBezTo>
                  <a:cubicBezTo>
                    <a:pt x="0" y="2244471"/>
                    <a:pt x="0" y="2138553"/>
                    <a:pt x="19812" y="2036572"/>
                  </a:cubicBezTo>
                  <a:cubicBezTo>
                    <a:pt x="421767" y="0"/>
                    <a:pt x="3051302" y="0"/>
                    <a:pt x="3453257" y="2036445"/>
                  </a:cubicBezTo>
                  <a:cubicBezTo>
                    <a:pt x="3473069" y="2138426"/>
                    <a:pt x="3473069" y="2244471"/>
                    <a:pt x="3453257" y="234734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AutoShape 15" id="15"/>
          <p:cNvSpPr/>
          <p:nvPr/>
        </p:nvSpPr>
        <p:spPr>
          <a:xfrm rot="10665">
            <a:off x="-66719" y="3645323"/>
            <a:ext cx="18421439" cy="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2725975" y="3029571"/>
            <a:ext cx="12843150" cy="1250550"/>
            <a:chOff x="0" y="0"/>
            <a:chExt cx="17124200" cy="1667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8100" y="38100"/>
              <a:ext cx="17047972" cy="1591310"/>
            </a:xfrm>
            <a:custGeom>
              <a:avLst/>
              <a:gdLst/>
              <a:ahLst/>
              <a:cxnLst/>
              <a:rect r="r" b="b" t="t" l="l"/>
              <a:pathLst>
                <a:path h="1591310" w="17047972">
                  <a:moveTo>
                    <a:pt x="0" y="795655"/>
                  </a:moveTo>
                  <a:cubicBezTo>
                    <a:pt x="0" y="356235"/>
                    <a:pt x="371602" y="0"/>
                    <a:pt x="829945" y="0"/>
                  </a:cubicBezTo>
                  <a:lnTo>
                    <a:pt x="16218027" y="0"/>
                  </a:lnTo>
                  <a:cubicBezTo>
                    <a:pt x="16676370" y="0"/>
                    <a:pt x="17047972" y="356235"/>
                    <a:pt x="17047972" y="795655"/>
                  </a:cubicBezTo>
                  <a:cubicBezTo>
                    <a:pt x="17047972" y="1235075"/>
                    <a:pt x="16676370" y="1591310"/>
                    <a:pt x="16218027" y="1591310"/>
                  </a:cubicBezTo>
                  <a:lnTo>
                    <a:pt x="829945" y="1591310"/>
                  </a:lnTo>
                  <a:cubicBezTo>
                    <a:pt x="371602" y="1591183"/>
                    <a:pt x="0" y="1234948"/>
                    <a:pt x="0" y="79565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124172" cy="1667510"/>
            </a:xfrm>
            <a:custGeom>
              <a:avLst/>
              <a:gdLst/>
              <a:ahLst/>
              <a:cxnLst/>
              <a:rect r="r" b="b" t="t" l="l"/>
              <a:pathLst>
                <a:path h="1667510" w="17124172">
                  <a:moveTo>
                    <a:pt x="0" y="833755"/>
                  </a:moveTo>
                  <a:cubicBezTo>
                    <a:pt x="0" y="371729"/>
                    <a:pt x="390144" y="0"/>
                    <a:pt x="868045" y="0"/>
                  </a:cubicBezTo>
                  <a:lnTo>
                    <a:pt x="16256127" y="0"/>
                  </a:lnTo>
                  <a:lnTo>
                    <a:pt x="16256127" y="38100"/>
                  </a:lnTo>
                  <a:lnTo>
                    <a:pt x="16256127" y="0"/>
                  </a:lnTo>
                  <a:cubicBezTo>
                    <a:pt x="16734028" y="0"/>
                    <a:pt x="17124172" y="371729"/>
                    <a:pt x="17124172" y="833755"/>
                  </a:cubicBezTo>
                  <a:lnTo>
                    <a:pt x="17086072" y="833755"/>
                  </a:lnTo>
                  <a:lnTo>
                    <a:pt x="17124172" y="833755"/>
                  </a:lnTo>
                  <a:lnTo>
                    <a:pt x="17086072" y="833755"/>
                  </a:lnTo>
                  <a:lnTo>
                    <a:pt x="17124172" y="833755"/>
                  </a:lnTo>
                  <a:cubicBezTo>
                    <a:pt x="17124172" y="1295654"/>
                    <a:pt x="16734028" y="1667510"/>
                    <a:pt x="16256127" y="1667510"/>
                  </a:cubicBezTo>
                  <a:lnTo>
                    <a:pt x="16256127" y="1629410"/>
                  </a:lnTo>
                  <a:lnTo>
                    <a:pt x="16256127" y="1667510"/>
                  </a:lnTo>
                  <a:lnTo>
                    <a:pt x="868045" y="1667510"/>
                  </a:lnTo>
                  <a:lnTo>
                    <a:pt x="868045" y="1629410"/>
                  </a:lnTo>
                  <a:lnTo>
                    <a:pt x="868045" y="1667510"/>
                  </a:lnTo>
                  <a:cubicBezTo>
                    <a:pt x="390144" y="1667383"/>
                    <a:pt x="0" y="1295654"/>
                    <a:pt x="0" y="833755"/>
                  </a:cubicBezTo>
                  <a:moveTo>
                    <a:pt x="76200" y="833755"/>
                  </a:moveTo>
                  <a:lnTo>
                    <a:pt x="38100" y="833755"/>
                  </a:lnTo>
                  <a:lnTo>
                    <a:pt x="76200" y="833755"/>
                  </a:lnTo>
                  <a:cubicBezTo>
                    <a:pt x="76200" y="1250569"/>
                    <a:pt x="429260" y="1591310"/>
                    <a:pt x="868045" y="1591310"/>
                  </a:cubicBezTo>
                  <a:lnTo>
                    <a:pt x="16256127" y="1591310"/>
                  </a:lnTo>
                  <a:cubicBezTo>
                    <a:pt x="16695040" y="1591310"/>
                    <a:pt x="17047972" y="1250696"/>
                    <a:pt x="17047972" y="833755"/>
                  </a:cubicBezTo>
                  <a:cubicBezTo>
                    <a:pt x="17047972" y="416814"/>
                    <a:pt x="16695038" y="76200"/>
                    <a:pt x="16256127" y="76200"/>
                  </a:cubicBezTo>
                  <a:lnTo>
                    <a:pt x="868045" y="76200"/>
                  </a:lnTo>
                  <a:lnTo>
                    <a:pt x="868045" y="38100"/>
                  </a:lnTo>
                  <a:lnTo>
                    <a:pt x="868045" y="76200"/>
                  </a:lnTo>
                  <a:cubicBezTo>
                    <a:pt x="429260" y="76200"/>
                    <a:pt x="76200" y="416814"/>
                    <a:pt x="76200" y="833755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85725"/>
              <a:ext cx="17124200" cy="1581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7"/>
                </a:lnSpc>
              </a:pPr>
              <a:r>
                <a:rPr lang="en-US" b="true" sz="3799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Cầm tay nhau cùng đi chơi đi . . . hái bông hoa tươi</a:t>
              </a:r>
            </a:p>
          </p:txBody>
        </p:sp>
      </p:grpSp>
      <p:sp>
        <p:nvSpPr>
          <p:cNvPr name="AutoShape 20" id="20"/>
          <p:cNvSpPr/>
          <p:nvPr/>
        </p:nvSpPr>
        <p:spPr>
          <a:xfrm>
            <a:off x="-66705" y="6046000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1" id="21"/>
          <p:cNvGrpSpPr/>
          <p:nvPr/>
        </p:nvGrpSpPr>
        <p:grpSpPr>
          <a:xfrm rot="0">
            <a:off x="2427392" y="5532117"/>
            <a:ext cx="6137550" cy="1202550"/>
            <a:chOff x="0" y="0"/>
            <a:chExt cx="8183400" cy="1603400"/>
          </a:xfrm>
        </p:grpSpPr>
        <p:sp>
          <p:nvSpPr>
            <p:cNvPr name="Freeform 22" id="22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3" id="23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b="true" sz="40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 A.  </a:t>
              </a:r>
              <a:r>
                <a:rPr lang="en-US" sz="4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về nhà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746610" y="5532117"/>
            <a:ext cx="6137550" cy="1202550"/>
            <a:chOff x="0" y="0"/>
            <a:chExt cx="8183400" cy="1603400"/>
          </a:xfrm>
        </p:grpSpPr>
        <p:sp>
          <p:nvSpPr>
            <p:cNvPr name="Freeform 26" id="26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7" id="27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   B.  đến trường</a:t>
              </a:r>
            </a:p>
          </p:txBody>
        </p:sp>
      </p:grpSp>
      <p:sp>
        <p:nvSpPr>
          <p:cNvPr name="AutoShape 29" id="29"/>
          <p:cNvSpPr/>
          <p:nvPr/>
        </p:nvSpPr>
        <p:spPr>
          <a:xfrm>
            <a:off x="-347150" y="8324947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0" id="30"/>
          <p:cNvGrpSpPr/>
          <p:nvPr/>
        </p:nvGrpSpPr>
        <p:grpSpPr>
          <a:xfrm rot="0">
            <a:off x="2427392" y="7715742"/>
            <a:ext cx="6137550" cy="1202550"/>
            <a:chOff x="0" y="0"/>
            <a:chExt cx="8183400" cy="1603400"/>
          </a:xfrm>
        </p:grpSpPr>
        <p:sp>
          <p:nvSpPr>
            <p:cNvPr name="Freeform 31" id="31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2" id="32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0"/>
              <a:ext cx="8183400" cy="1603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799"/>
                </a:lnSpc>
              </a:pPr>
              <a:r>
                <a:rPr lang="en-US" b="true" sz="3999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  C. </a:t>
              </a:r>
              <a:r>
                <a:rPr lang="en-US" sz="39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khắp nơi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763235" y="7650975"/>
            <a:ext cx="6137550" cy="1202550"/>
            <a:chOff x="0" y="0"/>
            <a:chExt cx="8183400" cy="1603400"/>
          </a:xfrm>
        </p:grpSpPr>
        <p:sp>
          <p:nvSpPr>
            <p:cNvPr name="Freeform 35" id="35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6" id="36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b="true" sz="40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  D.  </a:t>
              </a:r>
              <a:r>
                <a:rPr lang="en-US" sz="4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đi chơi</a:t>
              </a: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492991" y="746853"/>
            <a:ext cx="15225150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AI NHANH HƠN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48026" y="-5445796"/>
            <a:ext cx="21184060" cy="21178658"/>
          </a:xfrm>
          <a:custGeom>
            <a:avLst/>
            <a:gdLst/>
            <a:ahLst/>
            <a:cxnLst/>
            <a:rect r="r" b="b" t="t" l="l"/>
            <a:pathLst>
              <a:path h="21178658" w="21184060">
                <a:moveTo>
                  <a:pt x="0" y="0"/>
                </a:moveTo>
                <a:lnTo>
                  <a:pt x="21184060" y="0"/>
                </a:lnTo>
                <a:lnTo>
                  <a:pt x="21184060" y="21178658"/>
                </a:lnTo>
                <a:lnTo>
                  <a:pt x="0" y="2117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750" y="-3086100"/>
            <a:ext cx="16457400" cy="16459800"/>
            <a:chOff x="0" y="0"/>
            <a:chExt cx="21943200" cy="2194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943313" cy="21946363"/>
            </a:xfrm>
            <a:custGeom>
              <a:avLst/>
              <a:gdLst/>
              <a:ahLst/>
              <a:cxnLst/>
              <a:rect r="r" b="b" t="t" l="l"/>
              <a:pathLst>
                <a:path h="21946363" w="21943313">
                  <a:moveTo>
                    <a:pt x="0" y="10973181"/>
                  </a:moveTo>
                  <a:cubicBezTo>
                    <a:pt x="0" y="4912868"/>
                    <a:pt x="4912106" y="0"/>
                    <a:pt x="10971657" y="0"/>
                  </a:cubicBezTo>
                  <a:cubicBezTo>
                    <a:pt x="17031207" y="0"/>
                    <a:pt x="21943313" y="4912868"/>
                    <a:pt x="21943313" y="10973181"/>
                  </a:cubicBezTo>
                  <a:cubicBezTo>
                    <a:pt x="21943313" y="17033495"/>
                    <a:pt x="17031207" y="21946363"/>
                    <a:pt x="10971657" y="21946363"/>
                  </a:cubicBezTo>
                  <a:cubicBezTo>
                    <a:pt x="4912106" y="21946363"/>
                    <a:pt x="0" y="17033494"/>
                    <a:pt x="0" y="10973181"/>
                  </a:cubicBezTo>
                  <a:close/>
                </a:path>
              </a:pathLst>
            </a:custGeom>
            <a:solidFill>
              <a:srgbClr val="221B6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884160" y="730727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610540" y="-2860778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34086" y="-5529350"/>
            <a:ext cx="9327804" cy="9327054"/>
          </a:xfrm>
          <a:custGeom>
            <a:avLst/>
            <a:gdLst/>
            <a:ahLst/>
            <a:cxnLst/>
            <a:rect r="r" b="b" t="t" l="l"/>
            <a:pathLst>
              <a:path h="9327054" w="9327804">
                <a:moveTo>
                  <a:pt x="0" y="0"/>
                </a:moveTo>
                <a:lnTo>
                  <a:pt x="9327804" y="0"/>
                </a:lnTo>
                <a:lnTo>
                  <a:pt x="9327804" y="9327054"/>
                </a:lnTo>
                <a:lnTo>
                  <a:pt x="0" y="9327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13642" y="9218068"/>
            <a:ext cx="453706" cy="451522"/>
            <a:chOff x="0" y="0"/>
            <a:chExt cx="604941" cy="60202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8206" y="601853"/>
                    <a:pt x="168275" y="463296"/>
                  </a:cubicBezTo>
                  <a:cubicBezTo>
                    <a:pt x="156337" y="456438"/>
                    <a:pt x="146431" y="446532"/>
                    <a:pt x="139573" y="435610"/>
                  </a:cubicBezTo>
                  <a:cubicBezTo>
                    <a:pt x="0" y="224663"/>
                    <a:pt x="225806" y="0"/>
                    <a:pt x="436626" y="138557"/>
                  </a:cubicBezTo>
                  <a:cubicBezTo>
                    <a:pt x="447548" y="145415"/>
                    <a:pt x="457454" y="154305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180044" y="-12"/>
            <a:ext cx="453706" cy="451522"/>
            <a:chOff x="0" y="0"/>
            <a:chExt cx="604941" cy="6020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9222" y="601853"/>
                    <a:pt x="168275" y="463296"/>
                  </a:cubicBezTo>
                  <a:cubicBezTo>
                    <a:pt x="157353" y="456438"/>
                    <a:pt x="147447" y="446405"/>
                    <a:pt x="139573" y="435483"/>
                  </a:cubicBezTo>
                  <a:cubicBezTo>
                    <a:pt x="0" y="224663"/>
                    <a:pt x="226822" y="0"/>
                    <a:pt x="436626" y="138557"/>
                  </a:cubicBezTo>
                  <a:cubicBezTo>
                    <a:pt x="447548" y="145415"/>
                    <a:pt x="457454" y="155321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67328" y="8688338"/>
            <a:ext cx="857706" cy="856958"/>
            <a:chOff x="0" y="0"/>
            <a:chExt cx="1143608" cy="114261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" y="0"/>
              <a:ext cx="1143381" cy="1142492"/>
            </a:xfrm>
            <a:custGeom>
              <a:avLst/>
              <a:gdLst/>
              <a:ahLst/>
              <a:cxnLst/>
              <a:rect r="r" b="b" t="t" l="l"/>
              <a:pathLst>
                <a:path h="1142492" w="1143381">
                  <a:moveTo>
                    <a:pt x="876173" y="316865"/>
                  </a:moveTo>
                  <a:cubicBezTo>
                    <a:pt x="1143381" y="713867"/>
                    <a:pt x="713740" y="1142492"/>
                    <a:pt x="316738" y="875157"/>
                  </a:cubicBezTo>
                  <a:cubicBezTo>
                    <a:pt x="296926" y="861314"/>
                    <a:pt x="281051" y="845439"/>
                    <a:pt x="267208" y="825627"/>
                  </a:cubicBezTo>
                  <a:cubicBezTo>
                    <a:pt x="0" y="428752"/>
                    <a:pt x="429641" y="0"/>
                    <a:pt x="826643" y="267335"/>
                  </a:cubicBezTo>
                  <a:cubicBezTo>
                    <a:pt x="846455" y="281178"/>
                    <a:pt x="862330" y="298069"/>
                    <a:pt x="876173" y="31686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6848002" y="-1752014"/>
            <a:ext cx="2604862" cy="3287196"/>
            <a:chOff x="0" y="0"/>
            <a:chExt cx="3473149" cy="43829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27" y="0"/>
              <a:ext cx="3473069" cy="4383024"/>
            </a:xfrm>
            <a:custGeom>
              <a:avLst/>
              <a:gdLst/>
              <a:ahLst/>
              <a:cxnLst/>
              <a:rect r="r" b="b" t="t" l="l"/>
              <a:pathLst>
                <a:path h="4383024" w="3473069">
                  <a:moveTo>
                    <a:pt x="3453257" y="2347468"/>
                  </a:moveTo>
                  <a:cubicBezTo>
                    <a:pt x="3051302" y="4383024"/>
                    <a:pt x="421767" y="4383024"/>
                    <a:pt x="19812" y="2347468"/>
                  </a:cubicBezTo>
                  <a:cubicBezTo>
                    <a:pt x="0" y="2244471"/>
                    <a:pt x="0" y="2138553"/>
                    <a:pt x="19812" y="2036572"/>
                  </a:cubicBezTo>
                  <a:cubicBezTo>
                    <a:pt x="421767" y="0"/>
                    <a:pt x="3051302" y="0"/>
                    <a:pt x="3453257" y="2036445"/>
                  </a:cubicBezTo>
                  <a:cubicBezTo>
                    <a:pt x="3473069" y="2138426"/>
                    <a:pt x="3473069" y="2244471"/>
                    <a:pt x="3453257" y="234734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785900" y="-2327802"/>
            <a:ext cx="4802342" cy="4802342"/>
          </a:xfrm>
          <a:custGeom>
            <a:avLst/>
            <a:gdLst/>
            <a:ahLst/>
            <a:cxnLst/>
            <a:rect r="r" b="b" t="t" l="l"/>
            <a:pathLst>
              <a:path h="4802342" w="4802342">
                <a:moveTo>
                  <a:pt x="0" y="0"/>
                </a:moveTo>
                <a:lnTo>
                  <a:pt x="4802342" y="0"/>
                </a:lnTo>
                <a:lnTo>
                  <a:pt x="4802342" y="4802342"/>
                </a:lnTo>
                <a:lnTo>
                  <a:pt x="0" y="48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975254" y="89094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81554" y="135180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>
            <a:off x="-133380" y="3365003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0" id="20"/>
          <p:cNvGrpSpPr/>
          <p:nvPr/>
        </p:nvGrpSpPr>
        <p:grpSpPr>
          <a:xfrm rot="0">
            <a:off x="2765496" y="2828828"/>
            <a:ext cx="12843150" cy="1250550"/>
            <a:chOff x="0" y="0"/>
            <a:chExt cx="17124200" cy="1667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38100" y="38100"/>
              <a:ext cx="17047972" cy="1591310"/>
            </a:xfrm>
            <a:custGeom>
              <a:avLst/>
              <a:gdLst/>
              <a:ahLst/>
              <a:cxnLst/>
              <a:rect r="r" b="b" t="t" l="l"/>
              <a:pathLst>
                <a:path h="1591310" w="17047972">
                  <a:moveTo>
                    <a:pt x="0" y="795655"/>
                  </a:moveTo>
                  <a:cubicBezTo>
                    <a:pt x="0" y="356235"/>
                    <a:pt x="371602" y="0"/>
                    <a:pt x="829945" y="0"/>
                  </a:cubicBezTo>
                  <a:lnTo>
                    <a:pt x="16218027" y="0"/>
                  </a:lnTo>
                  <a:cubicBezTo>
                    <a:pt x="16676370" y="0"/>
                    <a:pt x="17047972" y="356235"/>
                    <a:pt x="17047972" y="795655"/>
                  </a:cubicBezTo>
                  <a:cubicBezTo>
                    <a:pt x="17047972" y="1235075"/>
                    <a:pt x="16676370" y="1591310"/>
                    <a:pt x="16218027" y="1591310"/>
                  </a:cubicBezTo>
                  <a:lnTo>
                    <a:pt x="829945" y="1591310"/>
                  </a:lnTo>
                  <a:cubicBezTo>
                    <a:pt x="371602" y="1591183"/>
                    <a:pt x="0" y="1234948"/>
                    <a:pt x="0" y="79565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7124172" cy="1667510"/>
            </a:xfrm>
            <a:custGeom>
              <a:avLst/>
              <a:gdLst/>
              <a:ahLst/>
              <a:cxnLst/>
              <a:rect r="r" b="b" t="t" l="l"/>
              <a:pathLst>
                <a:path h="1667510" w="17124172">
                  <a:moveTo>
                    <a:pt x="0" y="833755"/>
                  </a:moveTo>
                  <a:cubicBezTo>
                    <a:pt x="0" y="371729"/>
                    <a:pt x="390144" y="0"/>
                    <a:pt x="868045" y="0"/>
                  </a:cubicBezTo>
                  <a:lnTo>
                    <a:pt x="16256127" y="0"/>
                  </a:lnTo>
                  <a:lnTo>
                    <a:pt x="16256127" y="38100"/>
                  </a:lnTo>
                  <a:lnTo>
                    <a:pt x="16256127" y="0"/>
                  </a:lnTo>
                  <a:cubicBezTo>
                    <a:pt x="16734028" y="0"/>
                    <a:pt x="17124172" y="371729"/>
                    <a:pt x="17124172" y="833755"/>
                  </a:cubicBezTo>
                  <a:lnTo>
                    <a:pt x="17086072" y="833755"/>
                  </a:lnTo>
                  <a:lnTo>
                    <a:pt x="17124172" y="833755"/>
                  </a:lnTo>
                  <a:lnTo>
                    <a:pt x="17086072" y="833755"/>
                  </a:lnTo>
                  <a:lnTo>
                    <a:pt x="17124172" y="833755"/>
                  </a:lnTo>
                  <a:cubicBezTo>
                    <a:pt x="17124172" y="1295654"/>
                    <a:pt x="16734028" y="1667510"/>
                    <a:pt x="16256127" y="1667510"/>
                  </a:cubicBezTo>
                  <a:lnTo>
                    <a:pt x="16256127" y="1629410"/>
                  </a:lnTo>
                  <a:lnTo>
                    <a:pt x="16256127" y="1667510"/>
                  </a:lnTo>
                  <a:lnTo>
                    <a:pt x="868045" y="1667510"/>
                  </a:lnTo>
                  <a:lnTo>
                    <a:pt x="868045" y="1629410"/>
                  </a:lnTo>
                  <a:lnTo>
                    <a:pt x="868045" y="1667510"/>
                  </a:lnTo>
                  <a:cubicBezTo>
                    <a:pt x="390144" y="1667383"/>
                    <a:pt x="0" y="1295654"/>
                    <a:pt x="0" y="833755"/>
                  </a:cubicBezTo>
                  <a:moveTo>
                    <a:pt x="76200" y="833755"/>
                  </a:moveTo>
                  <a:lnTo>
                    <a:pt x="38100" y="833755"/>
                  </a:lnTo>
                  <a:lnTo>
                    <a:pt x="76200" y="833755"/>
                  </a:lnTo>
                  <a:cubicBezTo>
                    <a:pt x="76200" y="1250569"/>
                    <a:pt x="429260" y="1591310"/>
                    <a:pt x="868045" y="1591310"/>
                  </a:cubicBezTo>
                  <a:lnTo>
                    <a:pt x="16256127" y="1591310"/>
                  </a:lnTo>
                  <a:cubicBezTo>
                    <a:pt x="16695040" y="1591310"/>
                    <a:pt x="17047972" y="1250696"/>
                    <a:pt x="17047972" y="833755"/>
                  </a:cubicBezTo>
                  <a:cubicBezTo>
                    <a:pt x="17047972" y="416814"/>
                    <a:pt x="16695038" y="76200"/>
                    <a:pt x="16256127" y="76200"/>
                  </a:cubicBezTo>
                  <a:lnTo>
                    <a:pt x="868045" y="76200"/>
                  </a:lnTo>
                  <a:lnTo>
                    <a:pt x="868045" y="38100"/>
                  </a:lnTo>
                  <a:lnTo>
                    <a:pt x="868045" y="76200"/>
                  </a:lnTo>
                  <a:cubicBezTo>
                    <a:pt x="429260" y="76200"/>
                    <a:pt x="76200" y="416814"/>
                    <a:pt x="76200" y="833755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85725"/>
              <a:ext cx="17124200" cy="1581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7"/>
                </a:lnSpc>
              </a:pPr>
              <a:r>
                <a:rPr lang="en-US" sz="3799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Cầm tay nhau cùng đi chơi đi. . . hái bông hoa tươi</a:t>
              </a:r>
            </a:p>
          </p:txBody>
        </p:sp>
      </p:grpSp>
      <p:sp>
        <p:nvSpPr>
          <p:cNvPr name="AutoShape 24" id="24"/>
          <p:cNvSpPr/>
          <p:nvPr/>
        </p:nvSpPr>
        <p:spPr>
          <a:xfrm rot="10665">
            <a:off x="-64943" y="5461811"/>
            <a:ext cx="18421439" cy="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5" id="25"/>
          <p:cNvGrpSpPr/>
          <p:nvPr/>
        </p:nvGrpSpPr>
        <p:grpSpPr>
          <a:xfrm rot="0">
            <a:off x="2722425" y="4869953"/>
            <a:ext cx="6137550" cy="1202550"/>
            <a:chOff x="0" y="0"/>
            <a:chExt cx="8183400" cy="16034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BF83">
                    <a:alpha val="100000"/>
                  </a:srgbClr>
                </a:gs>
                <a:gs pos="100000">
                  <a:srgbClr val="F67C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A.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về nhà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428025" y="4869953"/>
            <a:ext cx="6137550" cy="1202550"/>
            <a:chOff x="0" y="0"/>
            <a:chExt cx="8183400" cy="16034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BF83">
                    <a:alpha val="100000"/>
                  </a:srgbClr>
                </a:gs>
                <a:gs pos="100000">
                  <a:srgbClr val="F67C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B.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đến trường</a:t>
              </a:r>
            </a:p>
          </p:txBody>
        </p:sp>
      </p:grpSp>
      <p:sp>
        <p:nvSpPr>
          <p:cNvPr name="AutoShape 33" id="33"/>
          <p:cNvSpPr/>
          <p:nvPr/>
        </p:nvSpPr>
        <p:spPr>
          <a:xfrm>
            <a:off x="-64869" y="7715502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4" id="34"/>
          <p:cNvGrpSpPr/>
          <p:nvPr/>
        </p:nvGrpSpPr>
        <p:grpSpPr>
          <a:xfrm rot="0">
            <a:off x="2722425" y="7063103"/>
            <a:ext cx="6137550" cy="1202550"/>
            <a:chOff x="0" y="0"/>
            <a:chExt cx="8183400" cy="16034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2FF84">
                    <a:alpha val="100000"/>
                  </a:srgbClr>
                </a:gs>
                <a:gs pos="100000">
                  <a:srgbClr val="80F7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C.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khắp nơi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9471096" y="7148828"/>
            <a:ext cx="6137550" cy="1202550"/>
            <a:chOff x="0" y="0"/>
            <a:chExt cx="8183400" cy="16034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BF83">
                    <a:alpha val="100000"/>
                  </a:srgbClr>
                </a:gs>
                <a:gs pos="100000">
                  <a:srgbClr val="F67C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D.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đi chơi</a:t>
              </a: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11975254" y="89094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7966596" y="8941794"/>
            <a:ext cx="2440950" cy="742950"/>
            <a:chOff x="0" y="0"/>
            <a:chExt cx="3254600" cy="990600"/>
          </a:xfrm>
        </p:grpSpPr>
        <p:sp>
          <p:nvSpPr>
            <p:cNvPr name="Freeform 44" id="44">
              <a:hlinkClick r:id="rId14" action="ppaction://hlinksldjump"/>
            </p:cNvPr>
            <p:cNvSpPr/>
            <p:nvPr/>
          </p:nvSpPr>
          <p:spPr>
            <a:xfrm flipH="false" flipV="false" rot="0">
              <a:off x="38100" y="38100"/>
              <a:ext cx="3178429" cy="914400"/>
            </a:xfrm>
            <a:custGeom>
              <a:avLst/>
              <a:gdLst/>
              <a:ahLst/>
              <a:cxnLst/>
              <a:rect r="r" b="b" t="t" l="l"/>
              <a:pathLst>
                <a:path h="914400" w="3178429">
                  <a:moveTo>
                    <a:pt x="0" y="457200"/>
                  </a:moveTo>
                  <a:cubicBezTo>
                    <a:pt x="0" y="204724"/>
                    <a:pt x="216535" y="0"/>
                    <a:pt x="483743" y="0"/>
                  </a:cubicBezTo>
                  <a:lnTo>
                    <a:pt x="2694686" y="0"/>
                  </a:lnTo>
                  <a:cubicBezTo>
                    <a:pt x="2961767" y="0"/>
                    <a:pt x="3178429" y="204724"/>
                    <a:pt x="3178429" y="457200"/>
                  </a:cubicBezTo>
                  <a:cubicBezTo>
                    <a:pt x="3178429" y="709676"/>
                    <a:pt x="2961894" y="914400"/>
                    <a:pt x="2694686" y="914400"/>
                  </a:cubicBezTo>
                  <a:lnTo>
                    <a:pt x="483743" y="914400"/>
                  </a:lnTo>
                  <a:cubicBezTo>
                    <a:pt x="216535" y="914400"/>
                    <a:pt x="0" y="709676"/>
                    <a:pt x="0" y="45720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F61E4">
                    <a:alpha val="100000"/>
                  </a:srgbClr>
                </a:gs>
                <a:gs pos="100000">
                  <a:srgbClr val="7B239E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45" id="45">
              <a:hlinkClick r:id="rId14" action="ppaction://hlinksldjump"/>
            </p:cNvPr>
            <p:cNvSpPr/>
            <p:nvPr/>
          </p:nvSpPr>
          <p:spPr>
            <a:xfrm flipH="false" flipV="false" rot="0">
              <a:off x="0" y="0"/>
              <a:ext cx="3254629" cy="990600"/>
            </a:xfrm>
            <a:custGeom>
              <a:avLst/>
              <a:gdLst/>
              <a:ahLst/>
              <a:cxnLst/>
              <a:rect r="r" b="b" t="t" l="l"/>
              <a:pathLst>
                <a:path h="990600" w="3254629">
                  <a:moveTo>
                    <a:pt x="0" y="495300"/>
                  </a:moveTo>
                  <a:cubicBezTo>
                    <a:pt x="0" y="219710"/>
                    <a:pt x="235712" y="0"/>
                    <a:pt x="521843" y="0"/>
                  </a:cubicBezTo>
                  <a:lnTo>
                    <a:pt x="2732786" y="0"/>
                  </a:lnTo>
                  <a:lnTo>
                    <a:pt x="2732786" y="38100"/>
                  </a:lnTo>
                  <a:lnTo>
                    <a:pt x="2732786" y="0"/>
                  </a:lnTo>
                  <a:cubicBezTo>
                    <a:pt x="3018917" y="0"/>
                    <a:pt x="3254629" y="219710"/>
                    <a:pt x="3254629" y="495300"/>
                  </a:cubicBezTo>
                  <a:lnTo>
                    <a:pt x="3216529" y="495300"/>
                  </a:lnTo>
                  <a:lnTo>
                    <a:pt x="3254629" y="495300"/>
                  </a:lnTo>
                  <a:lnTo>
                    <a:pt x="3216529" y="495300"/>
                  </a:lnTo>
                  <a:lnTo>
                    <a:pt x="3254629" y="495300"/>
                  </a:lnTo>
                  <a:cubicBezTo>
                    <a:pt x="3254629" y="770890"/>
                    <a:pt x="3018917" y="990600"/>
                    <a:pt x="2732786" y="990600"/>
                  </a:cubicBezTo>
                  <a:lnTo>
                    <a:pt x="2732786" y="952500"/>
                  </a:lnTo>
                  <a:lnTo>
                    <a:pt x="2732786" y="990600"/>
                  </a:lnTo>
                  <a:lnTo>
                    <a:pt x="521843" y="990600"/>
                  </a:lnTo>
                  <a:lnTo>
                    <a:pt x="521843" y="952500"/>
                  </a:lnTo>
                  <a:lnTo>
                    <a:pt x="521843" y="990600"/>
                  </a:lnTo>
                  <a:cubicBezTo>
                    <a:pt x="235712" y="990600"/>
                    <a:pt x="0" y="770890"/>
                    <a:pt x="0" y="495300"/>
                  </a:cubicBezTo>
                  <a:cubicBezTo>
                    <a:pt x="0" y="488188"/>
                    <a:pt x="2032" y="481203"/>
                    <a:pt x="5842" y="475107"/>
                  </a:cubicBezTo>
                  <a:lnTo>
                    <a:pt x="38100" y="495300"/>
                  </a:lnTo>
                  <a:lnTo>
                    <a:pt x="0" y="495300"/>
                  </a:lnTo>
                  <a:moveTo>
                    <a:pt x="76200" y="495300"/>
                  </a:moveTo>
                  <a:cubicBezTo>
                    <a:pt x="76200" y="502412"/>
                    <a:pt x="74168" y="509397"/>
                    <a:pt x="70358" y="515493"/>
                  </a:cubicBezTo>
                  <a:lnTo>
                    <a:pt x="38100" y="495300"/>
                  </a:lnTo>
                  <a:lnTo>
                    <a:pt x="76200" y="495300"/>
                  </a:lnTo>
                  <a:cubicBezTo>
                    <a:pt x="76200" y="724789"/>
                    <a:pt x="273685" y="914400"/>
                    <a:pt x="521843" y="914400"/>
                  </a:cubicBezTo>
                  <a:lnTo>
                    <a:pt x="2732786" y="914400"/>
                  </a:lnTo>
                  <a:cubicBezTo>
                    <a:pt x="2980944" y="914400"/>
                    <a:pt x="3178429" y="724789"/>
                    <a:pt x="3178429" y="495300"/>
                  </a:cubicBezTo>
                  <a:cubicBezTo>
                    <a:pt x="3178429" y="265811"/>
                    <a:pt x="2980944" y="76200"/>
                    <a:pt x="2732786" y="76200"/>
                  </a:cubicBezTo>
                  <a:lnTo>
                    <a:pt x="521843" y="76200"/>
                  </a:lnTo>
                  <a:lnTo>
                    <a:pt x="521843" y="38100"/>
                  </a:lnTo>
                  <a:lnTo>
                    <a:pt x="521843" y="76200"/>
                  </a:lnTo>
                  <a:cubicBezTo>
                    <a:pt x="273685" y="76200"/>
                    <a:pt x="76200" y="265811"/>
                    <a:pt x="76200" y="495300"/>
                  </a:cubicBezTo>
                  <a:close/>
                </a:path>
              </a:pathLst>
            </a:custGeom>
            <a:solidFill>
              <a:srgbClr val="A728DA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19050"/>
              <a:ext cx="3254600" cy="1009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799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Tiếp theo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48026" y="-5445796"/>
            <a:ext cx="21184060" cy="21178658"/>
          </a:xfrm>
          <a:custGeom>
            <a:avLst/>
            <a:gdLst/>
            <a:ahLst/>
            <a:cxnLst/>
            <a:rect r="r" b="b" t="t" l="l"/>
            <a:pathLst>
              <a:path h="21178658" w="21184060">
                <a:moveTo>
                  <a:pt x="0" y="0"/>
                </a:moveTo>
                <a:lnTo>
                  <a:pt x="21184060" y="0"/>
                </a:lnTo>
                <a:lnTo>
                  <a:pt x="21184060" y="21178658"/>
                </a:lnTo>
                <a:lnTo>
                  <a:pt x="0" y="2117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0500" y="-2020200"/>
            <a:ext cx="14326200" cy="14328000"/>
            <a:chOff x="0" y="0"/>
            <a:chExt cx="19101600" cy="19104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101563" cy="19104102"/>
            </a:xfrm>
            <a:custGeom>
              <a:avLst/>
              <a:gdLst/>
              <a:ahLst/>
              <a:cxnLst/>
              <a:rect r="r" b="b" t="t" l="l"/>
              <a:pathLst>
                <a:path h="19104102" w="19101563">
                  <a:moveTo>
                    <a:pt x="0" y="9552051"/>
                  </a:moveTo>
                  <a:cubicBezTo>
                    <a:pt x="0" y="4276598"/>
                    <a:pt x="4276090" y="0"/>
                    <a:pt x="9550781" y="0"/>
                  </a:cubicBezTo>
                  <a:cubicBezTo>
                    <a:pt x="14825473" y="0"/>
                    <a:pt x="19101563" y="4276598"/>
                    <a:pt x="19101563" y="9552051"/>
                  </a:cubicBezTo>
                  <a:cubicBezTo>
                    <a:pt x="19101563" y="14827504"/>
                    <a:pt x="14825473" y="19104102"/>
                    <a:pt x="9550781" y="19104102"/>
                  </a:cubicBezTo>
                  <a:cubicBezTo>
                    <a:pt x="4276090" y="19104102"/>
                    <a:pt x="0" y="14827377"/>
                    <a:pt x="0" y="9552051"/>
                  </a:cubicBezTo>
                  <a:close/>
                </a:path>
              </a:pathLst>
            </a:custGeom>
            <a:solidFill>
              <a:srgbClr val="221B6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884160" y="220937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610540" y="220937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rot="10665">
            <a:off x="-70269" y="5133973"/>
            <a:ext cx="18421439" cy="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2722425" y="4233125"/>
            <a:ext cx="12843150" cy="1515750"/>
            <a:chOff x="0" y="0"/>
            <a:chExt cx="17124200" cy="2021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8100" y="38100"/>
              <a:ext cx="17047972" cy="1944878"/>
            </a:xfrm>
            <a:custGeom>
              <a:avLst/>
              <a:gdLst/>
              <a:ahLst/>
              <a:cxnLst/>
              <a:rect r="r" b="b" t="t" l="l"/>
              <a:pathLst>
                <a:path h="1944878" w="17047972">
                  <a:moveTo>
                    <a:pt x="0" y="972439"/>
                  </a:moveTo>
                  <a:cubicBezTo>
                    <a:pt x="0" y="435356"/>
                    <a:pt x="450342" y="0"/>
                    <a:pt x="1005967" y="0"/>
                  </a:cubicBezTo>
                  <a:lnTo>
                    <a:pt x="16042005" y="0"/>
                  </a:lnTo>
                  <a:cubicBezTo>
                    <a:pt x="16597630" y="0"/>
                    <a:pt x="17047972" y="435356"/>
                    <a:pt x="17047972" y="972439"/>
                  </a:cubicBezTo>
                  <a:cubicBezTo>
                    <a:pt x="17047972" y="1509522"/>
                    <a:pt x="16597630" y="1944878"/>
                    <a:pt x="16042005" y="1944878"/>
                  </a:cubicBezTo>
                  <a:lnTo>
                    <a:pt x="1005967" y="1944878"/>
                  </a:lnTo>
                  <a:cubicBezTo>
                    <a:pt x="450342" y="1944751"/>
                    <a:pt x="0" y="1509395"/>
                    <a:pt x="0" y="972439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124172" cy="2021078"/>
            </a:xfrm>
            <a:custGeom>
              <a:avLst/>
              <a:gdLst/>
              <a:ahLst/>
              <a:cxnLst/>
              <a:rect r="r" b="b" t="t" l="l"/>
              <a:pathLst>
                <a:path h="2021078" w="17124172">
                  <a:moveTo>
                    <a:pt x="0" y="1010539"/>
                  </a:moveTo>
                  <a:cubicBezTo>
                    <a:pt x="0" y="451231"/>
                    <a:pt x="468630" y="0"/>
                    <a:pt x="1044067" y="0"/>
                  </a:cubicBezTo>
                  <a:lnTo>
                    <a:pt x="16080105" y="0"/>
                  </a:lnTo>
                  <a:lnTo>
                    <a:pt x="16080105" y="38100"/>
                  </a:lnTo>
                  <a:lnTo>
                    <a:pt x="16080105" y="0"/>
                  </a:lnTo>
                  <a:cubicBezTo>
                    <a:pt x="16655543" y="0"/>
                    <a:pt x="17124172" y="451231"/>
                    <a:pt x="17124172" y="1010539"/>
                  </a:cubicBezTo>
                  <a:lnTo>
                    <a:pt x="17086072" y="1010539"/>
                  </a:lnTo>
                  <a:lnTo>
                    <a:pt x="17124172" y="1010539"/>
                  </a:lnTo>
                  <a:lnTo>
                    <a:pt x="17086072" y="1010539"/>
                  </a:lnTo>
                  <a:lnTo>
                    <a:pt x="17124172" y="1010539"/>
                  </a:lnTo>
                  <a:cubicBezTo>
                    <a:pt x="17124172" y="1569847"/>
                    <a:pt x="16655543" y="2021078"/>
                    <a:pt x="16080105" y="2021078"/>
                  </a:cubicBezTo>
                  <a:lnTo>
                    <a:pt x="16080105" y="1982978"/>
                  </a:lnTo>
                  <a:lnTo>
                    <a:pt x="16080105" y="2021078"/>
                  </a:lnTo>
                  <a:lnTo>
                    <a:pt x="1044067" y="2021078"/>
                  </a:lnTo>
                  <a:lnTo>
                    <a:pt x="1044067" y="1982978"/>
                  </a:lnTo>
                  <a:lnTo>
                    <a:pt x="1044067" y="2021078"/>
                  </a:lnTo>
                  <a:cubicBezTo>
                    <a:pt x="468630" y="2020951"/>
                    <a:pt x="0" y="1569847"/>
                    <a:pt x="0" y="1010539"/>
                  </a:cubicBezTo>
                  <a:cubicBezTo>
                    <a:pt x="0" y="989457"/>
                    <a:pt x="17018" y="972439"/>
                    <a:pt x="38100" y="972439"/>
                  </a:cubicBezTo>
                  <a:lnTo>
                    <a:pt x="38100" y="1010539"/>
                  </a:lnTo>
                  <a:lnTo>
                    <a:pt x="0" y="1010539"/>
                  </a:lnTo>
                  <a:moveTo>
                    <a:pt x="76200" y="1010539"/>
                  </a:moveTo>
                  <a:cubicBezTo>
                    <a:pt x="76200" y="1031621"/>
                    <a:pt x="59182" y="1048639"/>
                    <a:pt x="38100" y="1048639"/>
                  </a:cubicBezTo>
                  <a:lnTo>
                    <a:pt x="38100" y="1010539"/>
                  </a:lnTo>
                  <a:lnTo>
                    <a:pt x="76200" y="1010539"/>
                  </a:lnTo>
                  <a:cubicBezTo>
                    <a:pt x="76200" y="1525270"/>
                    <a:pt x="508254" y="1944878"/>
                    <a:pt x="1044067" y="1944878"/>
                  </a:cubicBezTo>
                  <a:lnTo>
                    <a:pt x="16080105" y="1944878"/>
                  </a:lnTo>
                  <a:cubicBezTo>
                    <a:pt x="16615919" y="1944878"/>
                    <a:pt x="17047972" y="1525397"/>
                    <a:pt x="17047972" y="1010539"/>
                  </a:cubicBezTo>
                  <a:cubicBezTo>
                    <a:pt x="17047972" y="495681"/>
                    <a:pt x="16615918" y="76200"/>
                    <a:pt x="16080105" y="76200"/>
                  </a:cubicBezTo>
                  <a:lnTo>
                    <a:pt x="1044067" y="76200"/>
                  </a:lnTo>
                  <a:lnTo>
                    <a:pt x="1044067" y="38100"/>
                  </a:lnTo>
                  <a:lnTo>
                    <a:pt x="1044067" y="76200"/>
                  </a:lnTo>
                  <a:cubicBezTo>
                    <a:pt x="508254" y="76200"/>
                    <a:pt x="76200" y="495681"/>
                    <a:pt x="76200" y="1010539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17124200" cy="2030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280"/>
                </a:lnSpc>
              </a:pPr>
              <a:r>
                <a:rPr lang="en-US" b="true" sz="44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CÂU 2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923525" y="8575225"/>
            <a:ext cx="2440950" cy="742950"/>
            <a:chOff x="0" y="0"/>
            <a:chExt cx="3254600" cy="990600"/>
          </a:xfrm>
        </p:grpSpPr>
        <p:sp>
          <p:nvSpPr>
            <p:cNvPr name="Freeform 13" id="13">
              <a:hlinkClick r:id="rId8" action="ppaction://hlinksldjump"/>
            </p:cNvPr>
            <p:cNvSpPr/>
            <p:nvPr/>
          </p:nvSpPr>
          <p:spPr>
            <a:xfrm flipH="false" flipV="false" rot="0">
              <a:off x="38100" y="38100"/>
              <a:ext cx="3178429" cy="914400"/>
            </a:xfrm>
            <a:custGeom>
              <a:avLst/>
              <a:gdLst/>
              <a:ahLst/>
              <a:cxnLst/>
              <a:rect r="r" b="b" t="t" l="l"/>
              <a:pathLst>
                <a:path h="914400" w="3178429">
                  <a:moveTo>
                    <a:pt x="0" y="457200"/>
                  </a:moveTo>
                  <a:cubicBezTo>
                    <a:pt x="0" y="204724"/>
                    <a:pt x="216535" y="0"/>
                    <a:pt x="483743" y="0"/>
                  </a:cubicBezTo>
                  <a:lnTo>
                    <a:pt x="2694686" y="0"/>
                  </a:lnTo>
                  <a:cubicBezTo>
                    <a:pt x="2961767" y="0"/>
                    <a:pt x="3178429" y="204724"/>
                    <a:pt x="3178429" y="457200"/>
                  </a:cubicBezTo>
                  <a:cubicBezTo>
                    <a:pt x="3178429" y="709676"/>
                    <a:pt x="2961894" y="914400"/>
                    <a:pt x="2694686" y="914400"/>
                  </a:cubicBezTo>
                  <a:lnTo>
                    <a:pt x="483743" y="914400"/>
                  </a:lnTo>
                  <a:cubicBezTo>
                    <a:pt x="216535" y="914400"/>
                    <a:pt x="0" y="709676"/>
                    <a:pt x="0" y="45720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F61E4">
                    <a:alpha val="100000"/>
                  </a:srgbClr>
                </a:gs>
                <a:gs pos="100000">
                  <a:srgbClr val="7B239E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4" id="14">
              <a:hlinkClick r:id="rId8" action="ppaction://hlinksldjump"/>
            </p:cNvPr>
            <p:cNvSpPr/>
            <p:nvPr/>
          </p:nvSpPr>
          <p:spPr>
            <a:xfrm flipH="false" flipV="false" rot="0">
              <a:off x="0" y="0"/>
              <a:ext cx="3254629" cy="990600"/>
            </a:xfrm>
            <a:custGeom>
              <a:avLst/>
              <a:gdLst/>
              <a:ahLst/>
              <a:cxnLst/>
              <a:rect r="r" b="b" t="t" l="l"/>
              <a:pathLst>
                <a:path h="990600" w="3254629">
                  <a:moveTo>
                    <a:pt x="0" y="495300"/>
                  </a:moveTo>
                  <a:cubicBezTo>
                    <a:pt x="0" y="219710"/>
                    <a:pt x="235712" y="0"/>
                    <a:pt x="521843" y="0"/>
                  </a:cubicBezTo>
                  <a:lnTo>
                    <a:pt x="2732786" y="0"/>
                  </a:lnTo>
                  <a:lnTo>
                    <a:pt x="2732786" y="38100"/>
                  </a:lnTo>
                  <a:lnTo>
                    <a:pt x="2732786" y="0"/>
                  </a:lnTo>
                  <a:cubicBezTo>
                    <a:pt x="3018917" y="0"/>
                    <a:pt x="3254629" y="219710"/>
                    <a:pt x="3254629" y="495300"/>
                  </a:cubicBezTo>
                  <a:lnTo>
                    <a:pt x="3216529" y="495300"/>
                  </a:lnTo>
                  <a:lnTo>
                    <a:pt x="3254629" y="495300"/>
                  </a:lnTo>
                  <a:lnTo>
                    <a:pt x="3216529" y="495300"/>
                  </a:lnTo>
                  <a:lnTo>
                    <a:pt x="3254629" y="495300"/>
                  </a:lnTo>
                  <a:cubicBezTo>
                    <a:pt x="3254629" y="770890"/>
                    <a:pt x="3018917" y="990600"/>
                    <a:pt x="2732786" y="990600"/>
                  </a:cubicBezTo>
                  <a:lnTo>
                    <a:pt x="2732786" y="952500"/>
                  </a:lnTo>
                  <a:lnTo>
                    <a:pt x="2732786" y="990600"/>
                  </a:lnTo>
                  <a:lnTo>
                    <a:pt x="521843" y="990600"/>
                  </a:lnTo>
                  <a:lnTo>
                    <a:pt x="521843" y="952500"/>
                  </a:lnTo>
                  <a:lnTo>
                    <a:pt x="521843" y="990600"/>
                  </a:lnTo>
                  <a:cubicBezTo>
                    <a:pt x="235712" y="990600"/>
                    <a:pt x="0" y="770890"/>
                    <a:pt x="0" y="495300"/>
                  </a:cubicBezTo>
                  <a:cubicBezTo>
                    <a:pt x="0" y="488188"/>
                    <a:pt x="2032" y="481203"/>
                    <a:pt x="5842" y="475107"/>
                  </a:cubicBezTo>
                  <a:lnTo>
                    <a:pt x="38100" y="495300"/>
                  </a:lnTo>
                  <a:lnTo>
                    <a:pt x="0" y="495300"/>
                  </a:lnTo>
                  <a:moveTo>
                    <a:pt x="76200" y="495300"/>
                  </a:moveTo>
                  <a:cubicBezTo>
                    <a:pt x="76200" y="502412"/>
                    <a:pt x="74168" y="509397"/>
                    <a:pt x="70358" y="515493"/>
                  </a:cubicBezTo>
                  <a:lnTo>
                    <a:pt x="38100" y="495300"/>
                  </a:lnTo>
                  <a:lnTo>
                    <a:pt x="76200" y="495300"/>
                  </a:lnTo>
                  <a:cubicBezTo>
                    <a:pt x="76200" y="724789"/>
                    <a:pt x="273685" y="914400"/>
                    <a:pt x="521843" y="914400"/>
                  </a:cubicBezTo>
                  <a:lnTo>
                    <a:pt x="2732786" y="914400"/>
                  </a:lnTo>
                  <a:cubicBezTo>
                    <a:pt x="2980944" y="914400"/>
                    <a:pt x="3178429" y="724789"/>
                    <a:pt x="3178429" y="495300"/>
                  </a:cubicBezTo>
                  <a:cubicBezTo>
                    <a:pt x="3178429" y="265811"/>
                    <a:pt x="2980944" y="76200"/>
                    <a:pt x="2732786" y="76200"/>
                  </a:cubicBezTo>
                  <a:lnTo>
                    <a:pt x="521843" y="76200"/>
                  </a:lnTo>
                  <a:lnTo>
                    <a:pt x="521843" y="38100"/>
                  </a:lnTo>
                  <a:lnTo>
                    <a:pt x="521843" y="76200"/>
                  </a:lnTo>
                  <a:cubicBezTo>
                    <a:pt x="273685" y="76200"/>
                    <a:pt x="76200" y="265811"/>
                    <a:pt x="76200" y="495300"/>
                  </a:cubicBezTo>
                  <a:close/>
                </a:path>
              </a:pathLst>
            </a:custGeom>
            <a:solidFill>
              <a:srgbClr val="A728D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3254600" cy="1009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Bắt đầu chơi!</a:t>
              </a:r>
            </a:p>
          </p:txBody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>
            <a:alphaModFix amt="30000"/>
          </a:blip>
          <a:srcRect l="0" t="0" r="0" b="0"/>
          <a:stretch>
            <a:fillRect/>
          </a:stretch>
        </p:blipFill>
        <p:spPr>
          <a:xfrm flipH="false" flipV="false" rot="0">
            <a:off x="1634096" y="-2299397"/>
            <a:ext cx="14942940" cy="1494294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492991" y="1028700"/>
            <a:ext cx="15225150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AI NHANH HƠN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85900" y="8353522"/>
            <a:ext cx="4802342" cy="4802342"/>
          </a:xfrm>
          <a:custGeom>
            <a:avLst/>
            <a:gdLst/>
            <a:ahLst/>
            <a:cxnLst/>
            <a:rect r="r" b="b" t="t" l="l"/>
            <a:pathLst>
              <a:path h="4802342" w="4802342">
                <a:moveTo>
                  <a:pt x="0" y="0"/>
                </a:moveTo>
                <a:lnTo>
                  <a:pt x="4802342" y="0"/>
                </a:lnTo>
                <a:lnTo>
                  <a:pt x="4802342" y="4802342"/>
                </a:lnTo>
                <a:lnTo>
                  <a:pt x="0" y="48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84160" y="-2800278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610540" y="728755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766036" y="6846100"/>
            <a:ext cx="9327804" cy="9327054"/>
          </a:xfrm>
          <a:custGeom>
            <a:avLst/>
            <a:gdLst/>
            <a:ahLst/>
            <a:cxnLst/>
            <a:rect r="r" b="b" t="t" l="l"/>
            <a:pathLst>
              <a:path h="9327054" w="9327804">
                <a:moveTo>
                  <a:pt x="0" y="0"/>
                </a:moveTo>
                <a:lnTo>
                  <a:pt x="9327804" y="0"/>
                </a:lnTo>
                <a:lnTo>
                  <a:pt x="9327804" y="9327054"/>
                </a:lnTo>
                <a:lnTo>
                  <a:pt x="0" y="9327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301092" y="9128218"/>
            <a:ext cx="453706" cy="451522"/>
            <a:chOff x="0" y="0"/>
            <a:chExt cx="604941" cy="6020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8206" y="601853"/>
                    <a:pt x="168275" y="463296"/>
                  </a:cubicBezTo>
                  <a:cubicBezTo>
                    <a:pt x="156337" y="456438"/>
                    <a:pt x="146431" y="446532"/>
                    <a:pt x="139573" y="435610"/>
                  </a:cubicBezTo>
                  <a:cubicBezTo>
                    <a:pt x="0" y="224663"/>
                    <a:pt x="225806" y="0"/>
                    <a:pt x="436626" y="138557"/>
                  </a:cubicBezTo>
                  <a:cubicBezTo>
                    <a:pt x="447548" y="145415"/>
                    <a:pt x="457454" y="154305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099078" y="7888538"/>
            <a:ext cx="857706" cy="856958"/>
            <a:chOff x="0" y="0"/>
            <a:chExt cx="1143608" cy="114261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27" y="0"/>
              <a:ext cx="1143381" cy="1142492"/>
            </a:xfrm>
            <a:custGeom>
              <a:avLst/>
              <a:gdLst/>
              <a:ahLst/>
              <a:cxnLst/>
              <a:rect r="r" b="b" t="t" l="l"/>
              <a:pathLst>
                <a:path h="1142492" w="1143381">
                  <a:moveTo>
                    <a:pt x="876173" y="316865"/>
                  </a:moveTo>
                  <a:cubicBezTo>
                    <a:pt x="1143381" y="713867"/>
                    <a:pt x="713740" y="1142492"/>
                    <a:pt x="316738" y="875157"/>
                  </a:cubicBezTo>
                  <a:cubicBezTo>
                    <a:pt x="296926" y="861314"/>
                    <a:pt x="281051" y="845439"/>
                    <a:pt x="267208" y="825627"/>
                  </a:cubicBezTo>
                  <a:cubicBezTo>
                    <a:pt x="0" y="428752"/>
                    <a:pt x="429641" y="0"/>
                    <a:pt x="826643" y="267335"/>
                  </a:cubicBezTo>
                  <a:cubicBezTo>
                    <a:pt x="846455" y="281178"/>
                    <a:pt x="862330" y="298069"/>
                    <a:pt x="876173" y="31686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2374950" y="-2343078"/>
            <a:ext cx="4802342" cy="4802342"/>
          </a:xfrm>
          <a:custGeom>
            <a:avLst/>
            <a:gdLst/>
            <a:ahLst/>
            <a:cxnLst/>
            <a:rect r="r" b="b" t="t" l="l"/>
            <a:pathLst>
              <a:path h="4802342" w="4802342">
                <a:moveTo>
                  <a:pt x="0" y="0"/>
                </a:moveTo>
                <a:lnTo>
                  <a:pt x="4802342" y="0"/>
                </a:lnTo>
                <a:lnTo>
                  <a:pt x="4802342" y="4802342"/>
                </a:lnTo>
                <a:lnTo>
                  <a:pt x="0" y="48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0" y="98977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40280" y="98977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884644" y="9111060"/>
            <a:ext cx="2604862" cy="3287196"/>
            <a:chOff x="0" y="0"/>
            <a:chExt cx="3473149" cy="4382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27" y="0"/>
              <a:ext cx="3473069" cy="4383024"/>
            </a:xfrm>
            <a:custGeom>
              <a:avLst/>
              <a:gdLst/>
              <a:ahLst/>
              <a:cxnLst/>
              <a:rect r="r" b="b" t="t" l="l"/>
              <a:pathLst>
                <a:path h="4383024" w="3473069">
                  <a:moveTo>
                    <a:pt x="3453257" y="2347468"/>
                  </a:moveTo>
                  <a:cubicBezTo>
                    <a:pt x="3051302" y="4383024"/>
                    <a:pt x="421767" y="4383024"/>
                    <a:pt x="19812" y="2347468"/>
                  </a:cubicBezTo>
                  <a:cubicBezTo>
                    <a:pt x="0" y="2244471"/>
                    <a:pt x="0" y="2138553"/>
                    <a:pt x="19812" y="2036572"/>
                  </a:cubicBezTo>
                  <a:cubicBezTo>
                    <a:pt x="421767" y="0"/>
                    <a:pt x="3051302" y="0"/>
                    <a:pt x="3453257" y="2036445"/>
                  </a:cubicBezTo>
                  <a:cubicBezTo>
                    <a:pt x="3473069" y="2138426"/>
                    <a:pt x="3473069" y="2244471"/>
                    <a:pt x="3453257" y="234734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492991" y="746853"/>
            <a:ext cx="15225150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AI NHANH HƠN</a:t>
            </a:r>
          </a:p>
        </p:txBody>
      </p:sp>
      <p:sp>
        <p:nvSpPr>
          <p:cNvPr name="AutoShape 16" id="16"/>
          <p:cNvSpPr/>
          <p:nvPr/>
        </p:nvSpPr>
        <p:spPr>
          <a:xfrm rot="10665">
            <a:off x="-66719" y="3632373"/>
            <a:ext cx="18421439" cy="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7" id="17"/>
          <p:cNvGrpSpPr/>
          <p:nvPr/>
        </p:nvGrpSpPr>
        <p:grpSpPr>
          <a:xfrm rot="0">
            <a:off x="2725975" y="3016525"/>
            <a:ext cx="12843150" cy="1250550"/>
            <a:chOff x="0" y="0"/>
            <a:chExt cx="17124200" cy="1667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8100" y="38100"/>
              <a:ext cx="17047972" cy="1591310"/>
            </a:xfrm>
            <a:custGeom>
              <a:avLst/>
              <a:gdLst/>
              <a:ahLst/>
              <a:cxnLst/>
              <a:rect r="r" b="b" t="t" l="l"/>
              <a:pathLst>
                <a:path h="1591310" w="17047972">
                  <a:moveTo>
                    <a:pt x="0" y="795655"/>
                  </a:moveTo>
                  <a:cubicBezTo>
                    <a:pt x="0" y="356235"/>
                    <a:pt x="371602" y="0"/>
                    <a:pt x="829945" y="0"/>
                  </a:cubicBezTo>
                  <a:lnTo>
                    <a:pt x="16218027" y="0"/>
                  </a:lnTo>
                  <a:cubicBezTo>
                    <a:pt x="16676370" y="0"/>
                    <a:pt x="17047972" y="356235"/>
                    <a:pt x="17047972" y="795655"/>
                  </a:cubicBezTo>
                  <a:cubicBezTo>
                    <a:pt x="17047972" y="1235075"/>
                    <a:pt x="16676370" y="1591310"/>
                    <a:pt x="16218027" y="1591310"/>
                  </a:cubicBezTo>
                  <a:lnTo>
                    <a:pt x="829945" y="1591310"/>
                  </a:lnTo>
                  <a:cubicBezTo>
                    <a:pt x="371602" y="1591183"/>
                    <a:pt x="0" y="1234948"/>
                    <a:pt x="0" y="79565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7124172" cy="1667510"/>
            </a:xfrm>
            <a:custGeom>
              <a:avLst/>
              <a:gdLst/>
              <a:ahLst/>
              <a:cxnLst/>
              <a:rect r="r" b="b" t="t" l="l"/>
              <a:pathLst>
                <a:path h="1667510" w="17124172">
                  <a:moveTo>
                    <a:pt x="0" y="833755"/>
                  </a:moveTo>
                  <a:cubicBezTo>
                    <a:pt x="0" y="371729"/>
                    <a:pt x="390144" y="0"/>
                    <a:pt x="868045" y="0"/>
                  </a:cubicBezTo>
                  <a:lnTo>
                    <a:pt x="16256127" y="0"/>
                  </a:lnTo>
                  <a:lnTo>
                    <a:pt x="16256127" y="38100"/>
                  </a:lnTo>
                  <a:lnTo>
                    <a:pt x="16256127" y="0"/>
                  </a:lnTo>
                  <a:cubicBezTo>
                    <a:pt x="16734028" y="0"/>
                    <a:pt x="17124172" y="371729"/>
                    <a:pt x="17124172" y="833755"/>
                  </a:cubicBezTo>
                  <a:lnTo>
                    <a:pt x="17086072" y="833755"/>
                  </a:lnTo>
                  <a:lnTo>
                    <a:pt x="17124172" y="833755"/>
                  </a:lnTo>
                  <a:lnTo>
                    <a:pt x="17086072" y="833755"/>
                  </a:lnTo>
                  <a:lnTo>
                    <a:pt x="17124172" y="833755"/>
                  </a:lnTo>
                  <a:cubicBezTo>
                    <a:pt x="17124172" y="1295654"/>
                    <a:pt x="16734028" y="1667510"/>
                    <a:pt x="16256127" y="1667510"/>
                  </a:cubicBezTo>
                  <a:lnTo>
                    <a:pt x="16256127" y="1629410"/>
                  </a:lnTo>
                  <a:lnTo>
                    <a:pt x="16256127" y="1667510"/>
                  </a:lnTo>
                  <a:lnTo>
                    <a:pt x="868045" y="1667510"/>
                  </a:lnTo>
                  <a:lnTo>
                    <a:pt x="868045" y="1629410"/>
                  </a:lnTo>
                  <a:lnTo>
                    <a:pt x="868045" y="1667510"/>
                  </a:lnTo>
                  <a:cubicBezTo>
                    <a:pt x="390144" y="1667383"/>
                    <a:pt x="0" y="1295654"/>
                    <a:pt x="0" y="833755"/>
                  </a:cubicBezTo>
                  <a:moveTo>
                    <a:pt x="76200" y="833755"/>
                  </a:moveTo>
                  <a:lnTo>
                    <a:pt x="38100" y="833755"/>
                  </a:lnTo>
                  <a:lnTo>
                    <a:pt x="76200" y="833755"/>
                  </a:lnTo>
                  <a:cubicBezTo>
                    <a:pt x="76200" y="1250569"/>
                    <a:pt x="429260" y="1591310"/>
                    <a:pt x="868045" y="1591310"/>
                  </a:cubicBezTo>
                  <a:lnTo>
                    <a:pt x="16256127" y="1591310"/>
                  </a:lnTo>
                  <a:cubicBezTo>
                    <a:pt x="16695040" y="1591310"/>
                    <a:pt x="17047972" y="1250696"/>
                    <a:pt x="17047972" y="833755"/>
                  </a:cubicBezTo>
                  <a:cubicBezTo>
                    <a:pt x="17047972" y="416814"/>
                    <a:pt x="16695038" y="76200"/>
                    <a:pt x="16256127" y="76200"/>
                  </a:cubicBezTo>
                  <a:lnTo>
                    <a:pt x="868045" y="76200"/>
                  </a:lnTo>
                  <a:lnTo>
                    <a:pt x="868045" y="38100"/>
                  </a:lnTo>
                  <a:lnTo>
                    <a:pt x="868045" y="76200"/>
                  </a:lnTo>
                  <a:cubicBezTo>
                    <a:pt x="429260" y="76200"/>
                    <a:pt x="76200" y="416814"/>
                    <a:pt x="76200" y="833755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85725"/>
              <a:ext cx="17124200" cy="1581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51"/>
                </a:lnSpc>
              </a:pPr>
              <a:r>
                <a:rPr lang="en-US" sz="3699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Vào đây chơi rừng . . . chim líu lo hót nghe vui vui</a:t>
              </a:r>
            </a:p>
          </p:txBody>
        </p:sp>
      </p:grpSp>
      <p:sp>
        <p:nvSpPr>
          <p:cNvPr name="AutoShape 21" id="21"/>
          <p:cNvSpPr/>
          <p:nvPr/>
        </p:nvSpPr>
        <p:spPr>
          <a:xfrm>
            <a:off x="-105109" y="5620388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2" id="22"/>
          <p:cNvGrpSpPr/>
          <p:nvPr/>
        </p:nvGrpSpPr>
        <p:grpSpPr>
          <a:xfrm rot="0">
            <a:off x="2725975" y="5095750"/>
            <a:ext cx="6137550" cy="1202550"/>
            <a:chOff x="0" y="0"/>
            <a:chExt cx="8183400" cy="1603400"/>
          </a:xfrm>
        </p:grpSpPr>
        <p:sp>
          <p:nvSpPr>
            <p:cNvPr name="Freeform 23" id="23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4" id="24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A. </a:t>
              </a:r>
              <a:r>
                <a:rPr lang="en-US" sz="4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cây xanh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431575" y="5019113"/>
            <a:ext cx="6137550" cy="1202550"/>
            <a:chOff x="0" y="0"/>
            <a:chExt cx="8183400" cy="1603400"/>
          </a:xfrm>
        </p:grpSpPr>
        <p:sp>
          <p:nvSpPr>
            <p:cNvPr name="Freeform 27" id="27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8" id="28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B. </a:t>
              </a:r>
              <a:r>
                <a:rPr lang="en-US" sz="4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âm u</a:t>
              </a:r>
            </a:p>
          </p:txBody>
        </p:sp>
      </p:grpSp>
      <p:sp>
        <p:nvSpPr>
          <p:cNvPr name="AutoShape 30" id="30"/>
          <p:cNvSpPr/>
          <p:nvPr/>
        </p:nvSpPr>
        <p:spPr>
          <a:xfrm>
            <a:off x="-133380" y="7507538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2725975" y="6963413"/>
            <a:ext cx="6137550" cy="1202550"/>
            <a:chOff x="0" y="0"/>
            <a:chExt cx="8183400" cy="1603400"/>
          </a:xfrm>
        </p:grpSpPr>
        <p:sp>
          <p:nvSpPr>
            <p:cNvPr name="Freeform 32" id="32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3" id="33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C. </a:t>
              </a:r>
              <a:r>
                <a:rPr lang="en-US" sz="4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hoa tươi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431575" y="6906263"/>
            <a:ext cx="6137550" cy="1202550"/>
            <a:chOff x="0" y="0"/>
            <a:chExt cx="8183400" cy="1603400"/>
          </a:xfrm>
        </p:grpSpPr>
        <p:sp>
          <p:nvSpPr>
            <p:cNvPr name="Freeform 36" id="36">
              <a:hlinkClick r:id="rId12" action="ppaction://hlinksldjump"/>
            </p:cNvPr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7" id="37">
              <a:hlinkClick r:id="rId12" action="ppaction://hlinksldjump"/>
            </p:cNvPr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D. </a:t>
              </a:r>
              <a:r>
                <a:rPr lang="en-US" sz="4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thông reo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1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48026" y="-5445796"/>
            <a:ext cx="21184060" cy="21178658"/>
          </a:xfrm>
          <a:custGeom>
            <a:avLst/>
            <a:gdLst/>
            <a:ahLst/>
            <a:cxnLst/>
            <a:rect r="r" b="b" t="t" l="l"/>
            <a:pathLst>
              <a:path h="21178658" w="21184060">
                <a:moveTo>
                  <a:pt x="0" y="0"/>
                </a:moveTo>
                <a:lnTo>
                  <a:pt x="21184060" y="0"/>
                </a:lnTo>
                <a:lnTo>
                  <a:pt x="21184060" y="21178658"/>
                </a:lnTo>
                <a:lnTo>
                  <a:pt x="0" y="2117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750" y="-3086100"/>
            <a:ext cx="16457400" cy="16459800"/>
            <a:chOff x="0" y="0"/>
            <a:chExt cx="21943200" cy="2194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943313" cy="21946363"/>
            </a:xfrm>
            <a:custGeom>
              <a:avLst/>
              <a:gdLst/>
              <a:ahLst/>
              <a:cxnLst/>
              <a:rect r="r" b="b" t="t" l="l"/>
              <a:pathLst>
                <a:path h="21946363" w="21943313">
                  <a:moveTo>
                    <a:pt x="0" y="10973181"/>
                  </a:moveTo>
                  <a:cubicBezTo>
                    <a:pt x="0" y="4912868"/>
                    <a:pt x="4912106" y="0"/>
                    <a:pt x="10971657" y="0"/>
                  </a:cubicBezTo>
                  <a:cubicBezTo>
                    <a:pt x="17031207" y="0"/>
                    <a:pt x="21943313" y="4912868"/>
                    <a:pt x="21943313" y="10973181"/>
                  </a:cubicBezTo>
                  <a:cubicBezTo>
                    <a:pt x="21943313" y="17033495"/>
                    <a:pt x="17031207" y="21946363"/>
                    <a:pt x="10971657" y="21946363"/>
                  </a:cubicBezTo>
                  <a:cubicBezTo>
                    <a:pt x="4912106" y="21946363"/>
                    <a:pt x="0" y="17033494"/>
                    <a:pt x="0" y="10973181"/>
                  </a:cubicBezTo>
                  <a:close/>
                </a:path>
              </a:pathLst>
            </a:custGeom>
            <a:solidFill>
              <a:srgbClr val="221B6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884160" y="7307272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610540" y="-2860778"/>
            <a:ext cx="5870480" cy="5868298"/>
          </a:xfrm>
          <a:custGeom>
            <a:avLst/>
            <a:gdLst/>
            <a:ahLst/>
            <a:cxnLst/>
            <a:rect r="r" b="b" t="t" l="l"/>
            <a:pathLst>
              <a:path h="5868298" w="5870480">
                <a:moveTo>
                  <a:pt x="0" y="0"/>
                </a:moveTo>
                <a:lnTo>
                  <a:pt x="5870480" y="0"/>
                </a:lnTo>
                <a:lnTo>
                  <a:pt x="5870480" y="5868298"/>
                </a:lnTo>
                <a:lnTo>
                  <a:pt x="0" y="586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34086" y="-5529350"/>
            <a:ext cx="9327804" cy="9327054"/>
          </a:xfrm>
          <a:custGeom>
            <a:avLst/>
            <a:gdLst/>
            <a:ahLst/>
            <a:cxnLst/>
            <a:rect r="r" b="b" t="t" l="l"/>
            <a:pathLst>
              <a:path h="9327054" w="9327804">
                <a:moveTo>
                  <a:pt x="0" y="0"/>
                </a:moveTo>
                <a:lnTo>
                  <a:pt x="9327804" y="0"/>
                </a:lnTo>
                <a:lnTo>
                  <a:pt x="9327804" y="9327054"/>
                </a:lnTo>
                <a:lnTo>
                  <a:pt x="0" y="9327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13642" y="9218068"/>
            <a:ext cx="453706" cy="451522"/>
            <a:chOff x="0" y="0"/>
            <a:chExt cx="604941" cy="60202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8206" y="601853"/>
                    <a:pt x="168275" y="463296"/>
                  </a:cubicBezTo>
                  <a:cubicBezTo>
                    <a:pt x="156337" y="456438"/>
                    <a:pt x="146431" y="446532"/>
                    <a:pt x="139573" y="435610"/>
                  </a:cubicBezTo>
                  <a:cubicBezTo>
                    <a:pt x="0" y="224663"/>
                    <a:pt x="225806" y="0"/>
                    <a:pt x="436626" y="138557"/>
                  </a:cubicBezTo>
                  <a:cubicBezTo>
                    <a:pt x="447548" y="145415"/>
                    <a:pt x="457454" y="154305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180044" y="-12"/>
            <a:ext cx="453706" cy="451522"/>
            <a:chOff x="0" y="0"/>
            <a:chExt cx="604941" cy="6020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27"/>
              <a:ext cx="604901" cy="601853"/>
            </a:xfrm>
            <a:custGeom>
              <a:avLst/>
              <a:gdLst/>
              <a:ahLst/>
              <a:cxnLst/>
              <a:rect r="r" b="b" t="t" l="l"/>
              <a:pathLst>
                <a:path h="601853" w="604901">
                  <a:moveTo>
                    <a:pt x="465328" y="166243"/>
                  </a:moveTo>
                  <a:cubicBezTo>
                    <a:pt x="604901" y="377063"/>
                    <a:pt x="379222" y="601853"/>
                    <a:pt x="168275" y="463296"/>
                  </a:cubicBezTo>
                  <a:cubicBezTo>
                    <a:pt x="157353" y="456438"/>
                    <a:pt x="147447" y="446405"/>
                    <a:pt x="139573" y="435483"/>
                  </a:cubicBezTo>
                  <a:cubicBezTo>
                    <a:pt x="0" y="224663"/>
                    <a:pt x="226822" y="0"/>
                    <a:pt x="436626" y="138557"/>
                  </a:cubicBezTo>
                  <a:cubicBezTo>
                    <a:pt x="447548" y="145415"/>
                    <a:pt x="457454" y="155321"/>
                    <a:pt x="465328" y="16624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67328" y="8688338"/>
            <a:ext cx="857706" cy="856958"/>
            <a:chOff x="0" y="0"/>
            <a:chExt cx="1143608" cy="114261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" y="0"/>
              <a:ext cx="1143381" cy="1142492"/>
            </a:xfrm>
            <a:custGeom>
              <a:avLst/>
              <a:gdLst/>
              <a:ahLst/>
              <a:cxnLst/>
              <a:rect r="r" b="b" t="t" l="l"/>
              <a:pathLst>
                <a:path h="1142492" w="1143381">
                  <a:moveTo>
                    <a:pt x="876173" y="316865"/>
                  </a:moveTo>
                  <a:cubicBezTo>
                    <a:pt x="1143381" y="713867"/>
                    <a:pt x="713740" y="1142492"/>
                    <a:pt x="316738" y="875157"/>
                  </a:cubicBezTo>
                  <a:cubicBezTo>
                    <a:pt x="296926" y="861314"/>
                    <a:pt x="281051" y="845439"/>
                    <a:pt x="267208" y="825627"/>
                  </a:cubicBezTo>
                  <a:cubicBezTo>
                    <a:pt x="0" y="428752"/>
                    <a:pt x="429641" y="0"/>
                    <a:pt x="826643" y="267335"/>
                  </a:cubicBezTo>
                  <a:cubicBezTo>
                    <a:pt x="846455" y="281178"/>
                    <a:pt x="862330" y="298069"/>
                    <a:pt x="876173" y="31686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6848002" y="-1752014"/>
            <a:ext cx="2604862" cy="3287196"/>
            <a:chOff x="0" y="0"/>
            <a:chExt cx="3473149" cy="43829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27" y="0"/>
              <a:ext cx="3473069" cy="4383024"/>
            </a:xfrm>
            <a:custGeom>
              <a:avLst/>
              <a:gdLst/>
              <a:ahLst/>
              <a:cxnLst/>
              <a:rect r="r" b="b" t="t" l="l"/>
              <a:pathLst>
                <a:path h="4383024" w="3473069">
                  <a:moveTo>
                    <a:pt x="3453257" y="2347468"/>
                  </a:moveTo>
                  <a:cubicBezTo>
                    <a:pt x="3051302" y="4383024"/>
                    <a:pt x="421767" y="4383024"/>
                    <a:pt x="19812" y="2347468"/>
                  </a:cubicBezTo>
                  <a:cubicBezTo>
                    <a:pt x="0" y="2244471"/>
                    <a:pt x="0" y="2138553"/>
                    <a:pt x="19812" y="2036572"/>
                  </a:cubicBezTo>
                  <a:cubicBezTo>
                    <a:pt x="421767" y="0"/>
                    <a:pt x="3051302" y="0"/>
                    <a:pt x="3453257" y="2036445"/>
                  </a:cubicBezTo>
                  <a:cubicBezTo>
                    <a:pt x="3473069" y="2138426"/>
                    <a:pt x="3473069" y="2244471"/>
                    <a:pt x="3453257" y="234734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DC6FD">
                    <a:alpha val="100000"/>
                  </a:srgbClr>
                </a:gs>
                <a:gs pos="100000">
                  <a:srgbClr val="A728DA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785900" y="-2327802"/>
            <a:ext cx="4802342" cy="4802342"/>
          </a:xfrm>
          <a:custGeom>
            <a:avLst/>
            <a:gdLst/>
            <a:ahLst/>
            <a:cxnLst/>
            <a:rect r="r" b="b" t="t" l="l"/>
            <a:pathLst>
              <a:path h="4802342" w="4802342">
                <a:moveTo>
                  <a:pt x="0" y="0"/>
                </a:moveTo>
                <a:lnTo>
                  <a:pt x="4802342" y="0"/>
                </a:lnTo>
                <a:lnTo>
                  <a:pt x="4802342" y="4802342"/>
                </a:lnTo>
                <a:lnTo>
                  <a:pt x="0" y="48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975254" y="89094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81554" y="135180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>
            <a:off x="-133380" y="3435379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-133320" y="5532079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1" id="21"/>
          <p:cNvGrpSpPr/>
          <p:nvPr/>
        </p:nvGrpSpPr>
        <p:grpSpPr>
          <a:xfrm rot="0">
            <a:off x="2670125" y="5013154"/>
            <a:ext cx="6137550" cy="1202550"/>
            <a:chOff x="0" y="0"/>
            <a:chExt cx="8183400" cy="16034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CF82">
                    <a:alpha val="100000"/>
                  </a:srgbClr>
                </a:gs>
                <a:gs pos="100000">
                  <a:srgbClr val="F59B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A.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cây xanh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428029" y="4987954"/>
            <a:ext cx="6137550" cy="1202550"/>
            <a:chOff x="0" y="0"/>
            <a:chExt cx="8183400" cy="16034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CF82">
                    <a:alpha val="100000"/>
                  </a:srgbClr>
                </a:gs>
                <a:gs pos="100000">
                  <a:srgbClr val="F59B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B.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âm u</a:t>
              </a:r>
            </a:p>
          </p:txBody>
        </p:sp>
      </p:grpSp>
      <p:sp>
        <p:nvSpPr>
          <p:cNvPr name="AutoShape 29" id="29"/>
          <p:cNvSpPr/>
          <p:nvPr/>
        </p:nvSpPr>
        <p:spPr>
          <a:xfrm>
            <a:off x="-133350" y="7352554"/>
            <a:ext cx="18421350" cy="57150"/>
          </a:xfrm>
          <a:prstGeom prst="line">
            <a:avLst/>
          </a:prstGeom>
          <a:ln cap="rnd" w="19050">
            <a:solidFill>
              <a:srgbClr val="7DC6F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0" id="30"/>
          <p:cNvGrpSpPr/>
          <p:nvPr/>
        </p:nvGrpSpPr>
        <p:grpSpPr>
          <a:xfrm rot="0">
            <a:off x="2670125" y="6866779"/>
            <a:ext cx="6137550" cy="1202550"/>
            <a:chOff x="0" y="0"/>
            <a:chExt cx="8183400" cy="16034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2FF84">
                    <a:alpha val="100000"/>
                  </a:srgbClr>
                </a:gs>
                <a:gs pos="100000">
                  <a:srgbClr val="80F7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C.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hoa tươi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428025" y="6808429"/>
            <a:ext cx="6137550" cy="1202550"/>
            <a:chOff x="0" y="0"/>
            <a:chExt cx="8183400" cy="16034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38100" y="38100"/>
              <a:ext cx="8107172" cy="1527302"/>
            </a:xfrm>
            <a:custGeom>
              <a:avLst/>
              <a:gdLst/>
              <a:ahLst/>
              <a:cxnLst/>
              <a:rect r="r" b="b" t="t" l="l"/>
              <a:pathLst>
                <a:path h="1527302" w="8107172">
                  <a:moveTo>
                    <a:pt x="0" y="763651"/>
                  </a:moveTo>
                  <a:cubicBezTo>
                    <a:pt x="0" y="341884"/>
                    <a:pt x="355600" y="0"/>
                    <a:pt x="794258" y="0"/>
                  </a:cubicBezTo>
                  <a:lnTo>
                    <a:pt x="7312914" y="0"/>
                  </a:lnTo>
                  <a:cubicBezTo>
                    <a:pt x="7751572" y="0"/>
                    <a:pt x="8107172" y="341884"/>
                    <a:pt x="8107172" y="763651"/>
                  </a:cubicBezTo>
                  <a:cubicBezTo>
                    <a:pt x="8107172" y="1185418"/>
                    <a:pt x="7751572" y="1527302"/>
                    <a:pt x="7312914" y="1527302"/>
                  </a:cubicBezTo>
                  <a:lnTo>
                    <a:pt x="794258" y="1527302"/>
                  </a:lnTo>
                  <a:cubicBezTo>
                    <a:pt x="355600" y="1527175"/>
                    <a:pt x="0" y="1185291"/>
                    <a:pt x="0" y="76365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CF82">
                    <a:alpha val="100000"/>
                  </a:srgbClr>
                </a:gs>
                <a:gs pos="100000">
                  <a:srgbClr val="F59B09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83372" cy="1603502"/>
            </a:xfrm>
            <a:custGeom>
              <a:avLst/>
              <a:gdLst/>
              <a:ahLst/>
              <a:cxnLst/>
              <a:rect r="r" b="b" t="t" l="l"/>
              <a:pathLst>
                <a:path h="1603502" w="8183372">
                  <a:moveTo>
                    <a:pt x="0" y="801751"/>
                  </a:moveTo>
                  <a:cubicBezTo>
                    <a:pt x="0" y="357505"/>
                    <a:pt x="374015" y="0"/>
                    <a:pt x="832358" y="0"/>
                  </a:cubicBezTo>
                  <a:lnTo>
                    <a:pt x="7351014" y="0"/>
                  </a:lnTo>
                  <a:lnTo>
                    <a:pt x="7351014" y="38100"/>
                  </a:lnTo>
                  <a:lnTo>
                    <a:pt x="7351014" y="0"/>
                  </a:lnTo>
                  <a:cubicBezTo>
                    <a:pt x="7809230" y="0"/>
                    <a:pt x="8183372" y="357505"/>
                    <a:pt x="8183372" y="801751"/>
                  </a:cubicBezTo>
                  <a:lnTo>
                    <a:pt x="8145272" y="801751"/>
                  </a:lnTo>
                  <a:lnTo>
                    <a:pt x="8183372" y="801751"/>
                  </a:lnTo>
                  <a:lnTo>
                    <a:pt x="8145272" y="801751"/>
                  </a:lnTo>
                  <a:lnTo>
                    <a:pt x="8183372" y="801751"/>
                  </a:lnTo>
                  <a:cubicBezTo>
                    <a:pt x="8183372" y="1245870"/>
                    <a:pt x="7809357" y="1603502"/>
                    <a:pt x="7351014" y="1603502"/>
                  </a:cubicBezTo>
                  <a:lnTo>
                    <a:pt x="7351014" y="1565402"/>
                  </a:lnTo>
                  <a:lnTo>
                    <a:pt x="7351014" y="1603502"/>
                  </a:lnTo>
                  <a:lnTo>
                    <a:pt x="832358" y="1603502"/>
                  </a:lnTo>
                  <a:lnTo>
                    <a:pt x="832358" y="1565402"/>
                  </a:lnTo>
                  <a:lnTo>
                    <a:pt x="832358" y="1603502"/>
                  </a:lnTo>
                  <a:cubicBezTo>
                    <a:pt x="374015" y="1603375"/>
                    <a:pt x="0" y="1245870"/>
                    <a:pt x="0" y="801751"/>
                  </a:cubicBezTo>
                  <a:lnTo>
                    <a:pt x="38100" y="801751"/>
                  </a:lnTo>
                  <a:lnTo>
                    <a:pt x="0" y="801751"/>
                  </a:lnTo>
                  <a:moveTo>
                    <a:pt x="76200" y="801751"/>
                  </a:moveTo>
                  <a:lnTo>
                    <a:pt x="38100" y="801751"/>
                  </a:lnTo>
                  <a:lnTo>
                    <a:pt x="76200" y="801751"/>
                  </a:lnTo>
                  <a:cubicBezTo>
                    <a:pt x="76200" y="1201039"/>
                    <a:pt x="413258" y="1527302"/>
                    <a:pt x="832358" y="1527302"/>
                  </a:cubicBezTo>
                  <a:lnTo>
                    <a:pt x="7351014" y="1527302"/>
                  </a:lnTo>
                  <a:cubicBezTo>
                    <a:pt x="7769987" y="1527302"/>
                    <a:pt x="8107172" y="1201039"/>
                    <a:pt x="8107172" y="801751"/>
                  </a:cubicBezTo>
                  <a:cubicBezTo>
                    <a:pt x="8107172" y="402463"/>
                    <a:pt x="7770114" y="76200"/>
                    <a:pt x="7351014" y="76200"/>
                  </a:cubicBezTo>
                  <a:lnTo>
                    <a:pt x="832358" y="76200"/>
                  </a:lnTo>
                  <a:lnTo>
                    <a:pt x="832358" y="38100"/>
                  </a:lnTo>
                  <a:lnTo>
                    <a:pt x="832358" y="76200"/>
                  </a:lnTo>
                  <a:cubicBezTo>
                    <a:pt x="413258" y="76200"/>
                    <a:pt x="76200" y="402463"/>
                    <a:pt x="76200" y="801751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"/>
              <a:ext cx="8183400" cy="161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800"/>
                </a:lnSpc>
              </a:pP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</a:t>
              </a:r>
              <a:r>
                <a:rPr lang="en-US" sz="4000" b="true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r>
                <a:rPr lang="en-US" sz="4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thông reo</a:t>
              </a: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1975254" y="89094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52404" y="8909458"/>
            <a:ext cx="6133850" cy="64672"/>
          </a:xfrm>
          <a:custGeom>
            <a:avLst/>
            <a:gdLst/>
            <a:ahLst/>
            <a:cxnLst/>
            <a:rect r="r" b="b" t="t" l="l"/>
            <a:pathLst>
              <a:path h="64672" w="6133850">
                <a:moveTo>
                  <a:pt x="0" y="0"/>
                </a:moveTo>
                <a:lnTo>
                  <a:pt x="6133850" y="0"/>
                </a:lnTo>
                <a:lnTo>
                  <a:pt x="6133850" y="64672"/>
                </a:lnTo>
                <a:lnTo>
                  <a:pt x="0" y="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7923525" y="8802346"/>
            <a:ext cx="2440950" cy="742950"/>
            <a:chOff x="0" y="0"/>
            <a:chExt cx="3254600" cy="990600"/>
          </a:xfrm>
        </p:grpSpPr>
        <p:sp>
          <p:nvSpPr>
            <p:cNvPr name="Freeform 41" id="41">
              <a:hlinkClick r:id="rId14" action="ppaction://hlinksldjump"/>
            </p:cNvPr>
            <p:cNvSpPr/>
            <p:nvPr/>
          </p:nvSpPr>
          <p:spPr>
            <a:xfrm flipH="false" flipV="false" rot="0">
              <a:off x="38100" y="38100"/>
              <a:ext cx="3178429" cy="914400"/>
            </a:xfrm>
            <a:custGeom>
              <a:avLst/>
              <a:gdLst/>
              <a:ahLst/>
              <a:cxnLst/>
              <a:rect r="r" b="b" t="t" l="l"/>
              <a:pathLst>
                <a:path h="914400" w="3178429">
                  <a:moveTo>
                    <a:pt x="0" y="457200"/>
                  </a:moveTo>
                  <a:cubicBezTo>
                    <a:pt x="0" y="204724"/>
                    <a:pt x="216535" y="0"/>
                    <a:pt x="483743" y="0"/>
                  </a:cubicBezTo>
                  <a:lnTo>
                    <a:pt x="2694686" y="0"/>
                  </a:lnTo>
                  <a:cubicBezTo>
                    <a:pt x="2961767" y="0"/>
                    <a:pt x="3178429" y="204724"/>
                    <a:pt x="3178429" y="457200"/>
                  </a:cubicBezTo>
                  <a:cubicBezTo>
                    <a:pt x="3178429" y="709676"/>
                    <a:pt x="2961894" y="914400"/>
                    <a:pt x="2694686" y="914400"/>
                  </a:cubicBezTo>
                  <a:lnTo>
                    <a:pt x="483743" y="914400"/>
                  </a:lnTo>
                  <a:cubicBezTo>
                    <a:pt x="216535" y="914400"/>
                    <a:pt x="0" y="709676"/>
                    <a:pt x="0" y="45720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F61E4">
                    <a:alpha val="100000"/>
                  </a:srgbClr>
                </a:gs>
                <a:gs pos="100000">
                  <a:srgbClr val="7B239E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42" id="42">
              <a:hlinkClick r:id="rId14" action="ppaction://hlinksldjump"/>
            </p:cNvPr>
            <p:cNvSpPr/>
            <p:nvPr/>
          </p:nvSpPr>
          <p:spPr>
            <a:xfrm flipH="false" flipV="false" rot="0">
              <a:off x="0" y="0"/>
              <a:ext cx="3254629" cy="990600"/>
            </a:xfrm>
            <a:custGeom>
              <a:avLst/>
              <a:gdLst/>
              <a:ahLst/>
              <a:cxnLst/>
              <a:rect r="r" b="b" t="t" l="l"/>
              <a:pathLst>
                <a:path h="990600" w="3254629">
                  <a:moveTo>
                    <a:pt x="0" y="495300"/>
                  </a:moveTo>
                  <a:cubicBezTo>
                    <a:pt x="0" y="219710"/>
                    <a:pt x="235712" y="0"/>
                    <a:pt x="521843" y="0"/>
                  </a:cubicBezTo>
                  <a:lnTo>
                    <a:pt x="2732786" y="0"/>
                  </a:lnTo>
                  <a:lnTo>
                    <a:pt x="2732786" y="38100"/>
                  </a:lnTo>
                  <a:lnTo>
                    <a:pt x="2732786" y="0"/>
                  </a:lnTo>
                  <a:cubicBezTo>
                    <a:pt x="3018917" y="0"/>
                    <a:pt x="3254629" y="219710"/>
                    <a:pt x="3254629" y="495300"/>
                  </a:cubicBezTo>
                  <a:lnTo>
                    <a:pt x="3216529" y="495300"/>
                  </a:lnTo>
                  <a:lnTo>
                    <a:pt x="3254629" y="495300"/>
                  </a:lnTo>
                  <a:lnTo>
                    <a:pt x="3216529" y="495300"/>
                  </a:lnTo>
                  <a:lnTo>
                    <a:pt x="3254629" y="495300"/>
                  </a:lnTo>
                  <a:cubicBezTo>
                    <a:pt x="3254629" y="770890"/>
                    <a:pt x="3018917" y="990600"/>
                    <a:pt x="2732786" y="990600"/>
                  </a:cubicBezTo>
                  <a:lnTo>
                    <a:pt x="2732786" y="952500"/>
                  </a:lnTo>
                  <a:lnTo>
                    <a:pt x="2732786" y="990600"/>
                  </a:lnTo>
                  <a:lnTo>
                    <a:pt x="521843" y="990600"/>
                  </a:lnTo>
                  <a:lnTo>
                    <a:pt x="521843" y="952500"/>
                  </a:lnTo>
                  <a:lnTo>
                    <a:pt x="521843" y="990600"/>
                  </a:lnTo>
                  <a:cubicBezTo>
                    <a:pt x="235712" y="990600"/>
                    <a:pt x="0" y="770890"/>
                    <a:pt x="0" y="495300"/>
                  </a:cubicBezTo>
                  <a:cubicBezTo>
                    <a:pt x="0" y="488188"/>
                    <a:pt x="2032" y="481203"/>
                    <a:pt x="5842" y="475107"/>
                  </a:cubicBezTo>
                  <a:lnTo>
                    <a:pt x="38100" y="495300"/>
                  </a:lnTo>
                  <a:lnTo>
                    <a:pt x="0" y="495300"/>
                  </a:lnTo>
                  <a:moveTo>
                    <a:pt x="76200" y="495300"/>
                  </a:moveTo>
                  <a:cubicBezTo>
                    <a:pt x="76200" y="502412"/>
                    <a:pt x="74168" y="509397"/>
                    <a:pt x="70358" y="515493"/>
                  </a:cubicBezTo>
                  <a:lnTo>
                    <a:pt x="38100" y="495300"/>
                  </a:lnTo>
                  <a:lnTo>
                    <a:pt x="76200" y="495300"/>
                  </a:lnTo>
                  <a:cubicBezTo>
                    <a:pt x="76200" y="724789"/>
                    <a:pt x="273685" y="914400"/>
                    <a:pt x="521843" y="914400"/>
                  </a:cubicBezTo>
                  <a:lnTo>
                    <a:pt x="2732786" y="914400"/>
                  </a:lnTo>
                  <a:cubicBezTo>
                    <a:pt x="2980944" y="914400"/>
                    <a:pt x="3178429" y="724789"/>
                    <a:pt x="3178429" y="495300"/>
                  </a:cubicBezTo>
                  <a:cubicBezTo>
                    <a:pt x="3178429" y="265811"/>
                    <a:pt x="2980944" y="76200"/>
                    <a:pt x="2732786" y="76200"/>
                  </a:cubicBezTo>
                  <a:lnTo>
                    <a:pt x="521843" y="76200"/>
                  </a:lnTo>
                  <a:lnTo>
                    <a:pt x="521843" y="38100"/>
                  </a:lnTo>
                  <a:lnTo>
                    <a:pt x="521843" y="76200"/>
                  </a:lnTo>
                  <a:cubicBezTo>
                    <a:pt x="273685" y="76200"/>
                    <a:pt x="76200" y="265811"/>
                    <a:pt x="76200" y="495300"/>
                  </a:cubicBezTo>
                  <a:close/>
                </a:path>
              </a:pathLst>
            </a:custGeom>
            <a:solidFill>
              <a:srgbClr val="A728DA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19050"/>
              <a:ext cx="3254600" cy="1009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799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Tiếp theo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2722429" y="2810104"/>
            <a:ext cx="12843150" cy="1250550"/>
            <a:chOff x="0" y="0"/>
            <a:chExt cx="17124200" cy="16674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38100" y="38100"/>
              <a:ext cx="17047972" cy="1591310"/>
            </a:xfrm>
            <a:custGeom>
              <a:avLst/>
              <a:gdLst/>
              <a:ahLst/>
              <a:cxnLst/>
              <a:rect r="r" b="b" t="t" l="l"/>
              <a:pathLst>
                <a:path h="1591310" w="17047972">
                  <a:moveTo>
                    <a:pt x="0" y="795655"/>
                  </a:moveTo>
                  <a:cubicBezTo>
                    <a:pt x="0" y="356235"/>
                    <a:pt x="371602" y="0"/>
                    <a:pt x="829945" y="0"/>
                  </a:cubicBezTo>
                  <a:lnTo>
                    <a:pt x="16218027" y="0"/>
                  </a:lnTo>
                  <a:cubicBezTo>
                    <a:pt x="16676370" y="0"/>
                    <a:pt x="17047972" y="356235"/>
                    <a:pt x="17047972" y="795655"/>
                  </a:cubicBezTo>
                  <a:cubicBezTo>
                    <a:pt x="17047972" y="1235075"/>
                    <a:pt x="16676370" y="1591310"/>
                    <a:pt x="16218027" y="1591310"/>
                  </a:cubicBezTo>
                  <a:lnTo>
                    <a:pt x="829945" y="1591310"/>
                  </a:lnTo>
                  <a:cubicBezTo>
                    <a:pt x="371602" y="1591183"/>
                    <a:pt x="0" y="1234948"/>
                    <a:pt x="0" y="79565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93B7FA">
                    <a:alpha val="100000"/>
                  </a:srgbClr>
                </a:gs>
                <a:gs pos="100000">
                  <a:srgbClr val="1E66ED">
                    <a:alpha val="100000"/>
                  </a:srgbClr>
                </a:gs>
              </a:gsLst>
              <a:lin ang="5400012"/>
            </a:gra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7124172" cy="1667510"/>
            </a:xfrm>
            <a:custGeom>
              <a:avLst/>
              <a:gdLst/>
              <a:ahLst/>
              <a:cxnLst/>
              <a:rect r="r" b="b" t="t" l="l"/>
              <a:pathLst>
                <a:path h="1667510" w="17124172">
                  <a:moveTo>
                    <a:pt x="0" y="833755"/>
                  </a:moveTo>
                  <a:cubicBezTo>
                    <a:pt x="0" y="371729"/>
                    <a:pt x="390144" y="0"/>
                    <a:pt x="868045" y="0"/>
                  </a:cubicBezTo>
                  <a:lnTo>
                    <a:pt x="16256127" y="0"/>
                  </a:lnTo>
                  <a:lnTo>
                    <a:pt x="16256127" y="38100"/>
                  </a:lnTo>
                  <a:lnTo>
                    <a:pt x="16256127" y="0"/>
                  </a:lnTo>
                  <a:cubicBezTo>
                    <a:pt x="16734028" y="0"/>
                    <a:pt x="17124172" y="371729"/>
                    <a:pt x="17124172" y="833755"/>
                  </a:cubicBezTo>
                  <a:lnTo>
                    <a:pt x="17086072" y="833755"/>
                  </a:lnTo>
                  <a:lnTo>
                    <a:pt x="17124172" y="833755"/>
                  </a:lnTo>
                  <a:lnTo>
                    <a:pt x="17086072" y="833755"/>
                  </a:lnTo>
                  <a:lnTo>
                    <a:pt x="17124172" y="833755"/>
                  </a:lnTo>
                  <a:cubicBezTo>
                    <a:pt x="17124172" y="1295654"/>
                    <a:pt x="16734028" y="1667510"/>
                    <a:pt x="16256127" y="1667510"/>
                  </a:cubicBezTo>
                  <a:lnTo>
                    <a:pt x="16256127" y="1629410"/>
                  </a:lnTo>
                  <a:lnTo>
                    <a:pt x="16256127" y="1667510"/>
                  </a:lnTo>
                  <a:lnTo>
                    <a:pt x="868045" y="1667510"/>
                  </a:lnTo>
                  <a:lnTo>
                    <a:pt x="868045" y="1629410"/>
                  </a:lnTo>
                  <a:lnTo>
                    <a:pt x="868045" y="1667510"/>
                  </a:lnTo>
                  <a:cubicBezTo>
                    <a:pt x="390144" y="1667383"/>
                    <a:pt x="0" y="1295654"/>
                    <a:pt x="0" y="833755"/>
                  </a:cubicBezTo>
                  <a:moveTo>
                    <a:pt x="76200" y="833755"/>
                  </a:moveTo>
                  <a:lnTo>
                    <a:pt x="38100" y="833755"/>
                  </a:lnTo>
                  <a:lnTo>
                    <a:pt x="76200" y="833755"/>
                  </a:lnTo>
                  <a:cubicBezTo>
                    <a:pt x="76200" y="1250569"/>
                    <a:pt x="429260" y="1591310"/>
                    <a:pt x="868045" y="1591310"/>
                  </a:cubicBezTo>
                  <a:lnTo>
                    <a:pt x="16256127" y="1591310"/>
                  </a:lnTo>
                  <a:cubicBezTo>
                    <a:pt x="16695040" y="1591310"/>
                    <a:pt x="17047972" y="1250696"/>
                    <a:pt x="17047972" y="833755"/>
                  </a:cubicBezTo>
                  <a:cubicBezTo>
                    <a:pt x="17047972" y="416814"/>
                    <a:pt x="16695038" y="76200"/>
                    <a:pt x="16256127" y="76200"/>
                  </a:cubicBezTo>
                  <a:lnTo>
                    <a:pt x="868045" y="76200"/>
                  </a:lnTo>
                  <a:lnTo>
                    <a:pt x="868045" y="38100"/>
                  </a:lnTo>
                  <a:lnTo>
                    <a:pt x="868045" y="76200"/>
                  </a:lnTo>
                  <a:cubicBezTo>
                    <a:pt x="429260" y="76200"/>
                    <a:pt x="76200" y="416814"/>
                    <a:pt x="76200" y="833755"/>
                  </a:cubicBezTo>
                  <a:close/>
                </a:path>
              </a:pathLst>
            </a:custGeom>
            <a:solidFill>
              <a:srgbClr val="7DC6FD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76200"/>
              <a:ext cx="17124200" cy="1591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6"/>
                </a:lnSpc>
              </a:pPr>
              <a:r>
                <a:rPr lang="en-US" sz="3600" b="true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Vào đây chơi rừng . . . chim líu lo hót nghe vui vui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DAGvcZTzKLA</dc:identifier>
  <dcterms:modified xsi:type="dcterms:W3CDTF">2011-08-01T06:04:30Z</dcterms:modified>
  <cp:revision>1</cp:revision>
  <dc:title>AI NHANH HƠN</dc:title>
</cp:coreProperties>
</file>