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40" r:id="rId2"/>
    <p:sldMasterId id="2147483752" r:id="rId3"/>
  </p:sldMasterIdLst>
  <p:notesMasterIdLst>
    <p:notesMasterId r:id="rId20"/>
  </p:notesMasterIdLst>
  <p:sldIdLst>
    <p:sldId id="339" r:id="rId4"/>
    <p:sldId id="329" r:id="rId5"/>
    <p:sldId id="799" r:id="rId6"/>
    <p:sldId id="803" r:id="rId7"/>
    <p:sldId id="256" r:id="rId8"/>
    <p:sldId id="800" r:id="rId9"/>
    <p:sldId id="265" r:id="rId10"/>
    <p:sldId id="257" r:id="rId11"/>
    <p:sldId id="804" r:id="rId12"/>
    <p:sldId id="262" r:id="rId13"/>
    <p:sldId id="806" r:id="rId14"/>
    <p:sldId id="802" r:id="rId15"/>
    <p:sldId id="801" r:id="rId16"/>
    <p:sldId id="258" r:id="rId17"/>
    <p:sldId id="80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75" autoAdjust="0"/>
  </p:normalViewPr>
  <p:slideViewPr>
    <p:cSldViewPr snapToGrid="0">
      <p:cViewPr>
        <p:scale>
          <a:sx n="20" d="100"/>
          <a:sy n="20" d="100"/>
        </p:scale>
        <p:origin x="238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2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7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0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3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82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10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0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6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45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2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64231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05103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64540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93282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81148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75520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07985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90459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5883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08280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2221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73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4.svg"/><Relationship Id="rId7" Type="http://schemas.openxmlformats.org/officeDocument/2006/relationships/image" Target="../media/image5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48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4.svg"/><Relationship Id="rId7" Type="http://schemas.openxmlformats.org/officeDocument/2006/relationships/image" Target="../media/image5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48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4.sv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image" Target="../media/image29.svg"/><Relationship Id="rId5" Type="http://schemas.openxmlformats.org/officeDocument/2006/relationships/image" Target="../media/image2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11" name="Picture 10" descr="A close up of a text&#10;&#10;AI-generated content may be incorrect.">
            <a:extLst>
              <a:ext uri="{FF2B5EF4-FFF2-40B4-BE49-F238E27FC236}">
                <a16:creationId xmlns:a16="http://schemas.microsoft.com/office/drawing/2014/main" id="{398B5F13-98A9-0272-6E71-FDC8FADF5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3" y="2471352"/>
            <a:ext cx="7457229" cy="25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3369" y="5895741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3" y="0"/>
                </a:lnTo>
                <a:lnTo>
                  <a:pt x="19463053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086504" y="4844210"/>
            <a:ext cx="1659349" cy="2342189"/>
          </a:xfrm>
          <a:custGeom>
            <a:avLst/>
            <a:gdLst/>
            <a:ahLst/>
            <a:cxnLst/>
            <a:rect l="l" t="t" r="r" b="b"/>
            <a:pathLst>
              <a:path w="2489024" h="3513284">
                <a:moveTo>
                  <a:pt x="0" y="0"/>
                </a:moveTo>
                <a:lnTo>
                  <a:pt x="2489024" y="0"/>
                </a:lnTo>
                <a:lnTo>
                  <a:pt x="2489024" y="3513284"/>
                </a:lnTo>
                <a:lnTo>
                  <a:pt x="0" y="351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460789" y="1076137"/>
            <a:ext cx="7624119" cy="4237268"/>
            <a:chOff x="0" y="0"/>
            <a:chExt cx="13150997" cy="65476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0" y="0"/>
                  </a:moveTo>
                  <a:lnTo>
                    <a:pt x="9155548" y="0"/>
                  </a:lnTo>
                  <a:lnTo>
                    <a:pt x="9155548" y="6547604"/>
                  </a:lnTo>
                  <a:lnTo>
                    <a:pt x="0" y="6547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3995449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9155548" y="0"/>
                  </a:moveTo>
                  <a:lnTo>
                    <a:pt x="0" y="0"/>
                  </a:lnTo>
                  <a:lnTo>
                    <a:pt x="0" y="6547604"/>
                  </a:lnTo>
                  <a:lnTo>
                    <a:pt x="9155548" y="6547604"/>
                  </a:lnTo>
                  <a:lnTo>
                    <a:pt x="915554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3745919" y="3944579"/>
            <a:ext cx="9089181" cy="3183053"/>
          </a:xfrm>
          <a:custGeom>
            <a:avLst/>
            <a:gdLst/>
            <a:ahLst/>
            <a:cxnLst/>
            <a:rect l="l" t="t" r="r" b="b"/>
            <a:pathLst>
              <a:path w="13633772" h="4774580">
                <a:moveTo>
                  <a:pt x="0" y="0"/>
                </a:moveTo>
                <a:lnTo>
                  <a:pt x="13633772" y="0"/>
                </a:lnTo>
                <a:lnTo>
                  <a:pt x="13633772" y="4774580"/>
                </a:lnTo>
                <a:lnTo>
                  <a:pt x="0" y="4774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1091156"/>
            <a:ext cx="3339846" cy="5486400"/>
          </a:xfrm>
          <a:custGeom>
            <a:avLst/>
            <a:gdLst/>
            <a:ahLst/>
            <a:cxnLst/>
            <a:rect l="l" t="t" r="r" b="b"/>
            <a:pathLst>
              <a:path w="5009769" h="8229600">
                <a:moveTo>
                  <a:pt x="0" y="0"/>
                </a:moveTo>
                <a:lnTo>
                  <a:pt x="5009769" y="0"/>
                </a:lnTo>
                <a:lnTo>
                  <a:pt x="50097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19135" y="1415975"/>
            <a:ext cx="6734433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Có thể dùng nhiều cách thú vị để giới thiệu về sở thích của mình, khiến mọi người có ấn tượng về mình.</a:t>
            </a: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CC141A51-E8B6-1A36-A65E-8B9C434E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73" y="0"/>
            <a:ext cx="4109060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41957-D40A-31BB-1B9D-9EA7A16F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77CA-2881-1E5A-975A-CF6678187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F1C3A-7B69-A9F6-FE74-6655C57975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7D4AC587-2492-DF0B-354D-767DD7CC7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9A05C30B-B427-1CC2-B107-BB93D437E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7" name="Picture 6" descr="A black and orange text&#10;&#10;AI-generated content may be incorrect.">
            <a:extLst>
              <a:ext uri="{FF2B5EF4-FFF2-40B4-BE49-F238E27FC236}">
                <a16:creationId xmlns:a16="http://schemas.microsoft.com/office/drawing/2014/main" id="{48915BB9-4B3E-F83A-4AB2-B8C346C4F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1734" y="1827771"/>
            <a:ext cx="16729877" cy="40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94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A4415B-60C3-CFFF-8675-1F26EA48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D365AEA-72F8-1ABF-AD04-8B0A32295599}"/>
              </a:ext>
            </a:extLst>
          </p:cNvPr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A852F5C-7975-42DB-5761-D0E5291333A9}"/>
              </a:ext>
            </a:extLst>
          </p:cNvPr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46C51A1-CA0E-AD52-900E-2BA965DD90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  <a:endParaRPr kumimoji="0" lang="vi-VN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ECF695-F610-4CE3-8F2B-F1906CE007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495325" marR="0" lvl="1" indent="-19051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762038" marR="0" lvl="2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066853" marR="0" lvl="3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371669" marR="0" lvl="4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vi-V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A28D02-F822-9A3A-14FA-258F8797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C75E-5FEA-4B56-89D8-84CDA87236AE}" type="datetimeFigureOut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A31BDCEB-C3E5-BB8A-663C-60E3269A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D5F20EE-515F-9FDF-C032-153C05B2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244A-C438-4175-A359-8D969EA02323}" type="slidenum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CAFD8935-54F6-0AD0-8ADB-695841C3A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87121A-0E5F-CFE0-18FB-B73209F4EC9A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CB0BA8-3B9B-CB08-4309-FE94F28B24DC}"/>
              </a:ext>
            </a:extLst>
          </p:cNvPr>
          <p:cNvGrpSpPr/>
          <p:nvPr/>
        </p:nvGrpSpPr>
        <p:grpSpPr>
          <a:xfrm>
            <a:off x="531341" y="1518141"/>
            <a:ext cx="7525264" cy="3671698"/>
            <a:chOff x="827904" y="2014152"/>
            <a:chExt cx="7525264" cy="4226551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AC1EFA2A-DDC3-FB31-DF1A-9597BD2500BB}"/>
                </a:ext>
              </a:extLst>
            </p:cNvPr>
            <p:cNvGrpSpPr/>
            <p:nvPr/>
          </p:nvGrpSpPr>
          <p:grpSpPr>
            <a:xfrm>
              <a:off x="827904" y="2014152"/>
              <a:ext cx="7525264" cy="4226551"/>
              <a:chOff x="0" y="0"/>
              <a:chExt cx="13150997" cy="654760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D6174B29-B19F-7F5D-641A-B7B005396B2F}"/>
                  </a:ext>
                </a:extLst>
              </p:cNvPr>
              <p:cNvSpPr/>
              <p:nvPr/>
            </p:nvSpPr>
            <p:spPr>
              <a:xfrm>
                <a:off x="0" y="0"/>
                <a:ext cx="9155548" cy="6547604"/>
              </a:xfrm>
              <a:custGeom>
                <a:avLst/>
                <a:gdLst/>
                <a:ahLst/>
                <a:cxnLst/>
                <a:rect l="l" t="t" r="r" b="b"/>
                <a:pathLst>
                  <a:path w="9155548" h="6547604">
                    <a:moveTo>
                      <a:pt x="0" y="0"/>
                    </a:moveTo>
                    <a:lnTo>
                      <a:pt x="9155548" y="0"/>
                    </a:lnTo>
                    <a:lnTo>
                      <a:pt x="9155548" y="6547604"/>
                    </a:lnTo>
                    <a:lnTo>
                      <a:pt x="0" y="6547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2000" dirty="0"/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BA6D0461-B4AA-6931-2F32-18FDFBB43697}"/>
                  </a:ext>
                </a:extLst>
              </p:cNvPr>
              <p:cNvSpPr/>
              <p:nvPr/>
            </p:nvSpPr>
            <p:spPr>
              <a:xfrm flipH="1">
                <a:off x="3995449" y="0"/>
                <a:ext cx="9155548" cy="6547604"/>
              </a:xfrm>
              <a:custGeom>
                <a:avLst/>
                <a:gdLst/>
                <a:ahLst/>
                <a:cxnLst/>
                <a:rect l="l" t="t" r="r" b="b"/>
                <a:pathLst>
                  <a:path w="9155548" h="6547604">
                    <a:moveTo>
                      <a:pt x="9155548" y="0"/>
                    </a:moveTo>
                    <a:lnTo>
                      <a:pt x="0" y="0"/>
                    </a:lnTo>
                    <a:lnTo>
                      <a:pt x="0" y="6547604"/>
                    </a:lnTo>
                    <a:lnTo>
                      <a:pt x="9155548" y="6547604"/>
                    </a:lnTo>
                    <a:lnTo>
                      <a:pt x="9155548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20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D27C79-D926-F6A4-B63B-24762807F2F2}"/>
                </a:ext>
              </a:extLst>
            </p:cNvPr>
            <p:cNvSpPr txBox="1"/>
            <p:nvPr/>
          </p:nvSpPr>
          <p:spPr>
            <a:xfrm>
              <a:off x="1087395" y="2360141"/>
              <a:ext cx="69444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Giới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thiệu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kĩ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hơn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về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sở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thích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mình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thông</a:t>
              </a:r>
              <a:r>
                <a:rPr lang="en-US" sz="4400" b="1" dirty="0">
                  <a:latin typeface="Cambria" panose="02040503050406030204" pitchFamily="18" charset="0"/>
                </a:rPr>
                <a:t> qua </a:t>
              </a:r>
              <a:r>
                <a:rPr lang="en-US" sz="4400" b="1" dirty="0" err="1">
                  <a:latin typeface="Cambria" panose="02040503050406030204" pitchFamily="18" charset="0"/>
                </a:rPr>
                <a:t>sản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phẩm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đã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cắt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viết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vẽ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hoặc</a:t>
              </a:r>
              <a:r>
                <a:rPr lang="en-US" sz="4400" b="1" dirty="0">
                  <a:latin typeface="Cambria" panose="02040503050406030204" pitchFamily="18" charset="0"/>
                </a:rPr>
                <a:t> qua </a:t>
              </a:r>
              <a:r>
                <a:rPr lang="en-US" sz="4400" b="1" dirty="0" err="1">
                  <a:latin typeface="Cambria" panose="02040503050406030204" pitchFamily="18" charset="0"/>
                </a:rPr>
                <a:t>một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tiết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mục</a:t>
              </a:r>
              <a:r>
                <a:rPr lang="en-US" sz="4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3C7C10B-DFDA-9417-340F-B31C59C08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972" y="1742302"/>
            <a:ext cx="3950104" cy="34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734F0-970D-0CCE-606D-A5DC2E5E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DB47-228D-C420-700A-9927161BF8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1F94B-DFE3-C6E1-BB92-59838D9E1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48C1FC6A-329A-3D9E-F415-6D8AAABBC2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8FB5A348-E08A-38DA-510E-61707199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22EE2-A7B1-FABA-77C4-C02022D01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3" y="2286000"/>
            <a:ext cx="7505174" cy="25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7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Du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8789" y="5000165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 BẠN </a:t>
            </a:r>
            <a:r>
              <a:rPr lang="en-GB" altLang="zh-CN" sz="8000" b="1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kumimoji="0" lang="en-GB" altLang="zh-CN" sz="8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zh-CN" sz="8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chơi: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D52FF1-BF19-20F3-3202-77ED3EE2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663AE5-1156-1EE7-628F-86D664672A40}"/>
              </a:ext>
            </a:extLst>
          </p:cNvPr>
          <p:cNvSpPr/>
          <p:nvPr/>
        </p:nvSpPr>
        <p:spPr>
          <a:xfrm>
            <a:off x="-783369" y="5895741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3" y="0"/>
                </a:lnTo>
                <a:lnTo>
                  <a:pt x="19463053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B9C29B5-BFFE-CF5E-92D4-FF08CB3942BC}"/>
              </a:ext>
            </a:extLst>
          </p:cNvPr>
          <p:cNvSpPr/>
          <p:nvPr/>
        </p:nvSpPr>
        <p:spPr>
          <a:xfrm>
            <a:off x="11086504" y="4844210"/>
            <a:ext cx="1659349" cy="2342189"/>
          </a:xfrm>
          <a:custGeom>
            <a:avLst/>
            <a:gdLst/>
            <a:ahLst/>
            <a:cxnLst/>
            <a:rect l="l" t="t" r="r" b="b"/>
            <a:pathLst>
              <a:path w="2489024" h="3513284">
                <a:moveTo>
                  <a:pt x="0" y="0"/>
                </a:moveTo>
                <a:lnTo>
                  <a:pt x="2489024" y="0"/>
                </a:lnTo>
                <a:lnTo>
                  <a:pt x="2489024" y="3513284"/>
                </a:lnTo>
                <a:lnTo>
                  <a:pt x="0" y="351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D0676F5-5B67-46C4-770F-38437EED6E2C}"/>
              </a:ext>
            </a:extLst>
          </p:cNvPr>
          <p:cNvGrpSpPr/>
          <p:nvPr/>
        </p:nvGrpSpPr>
        <p:grpSpPr>
          <a:xfrm>
            <a:off x="4460789" y="1076137"/>
            <a:ext cx="7624119" cy="4237268"/>
            <a:chOff x="0" y="0"/>
            <a:chExt cx="13150997" cy="65476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CC129FC-D8E4-B65F-7EA4-64A8D239D04F}"/>
                </a:ext>
              </a:extLst>
            </p:cNvPr>
            <p:cNvSpPr/>
            <p:nvPr/>
          </p:nvSpPr>
          <p:spPr>
            <a:xfrm>
              <a:off x="0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0" y="0"/>
                  </a:moveTo>
                  <a:lnTo>
                    <a:pt x="9155548" y="0"/>
                  </a:lnTo>
                  <a:lnTo>
                    <a:pt x="9155548" y="6547604"/>
                  </a:lnTo>
                  <a:lnTo>
                    <a:pt x="0" y="6547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A8D1A9E-4929-48C2-3E71-ECF4AA77A8A5}"/>
                </a:ext>
              </a:extLst>
            </p:cNvPr>
            <p:cNvSpPr/>
            <p:nvPr/>
          </p:nvSpPr>
          <p:spPr>
            <a:xfrm flipH="1">
              <a:off x="3995449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9155548" y="0"/>
                  </a:moveTo>
                  <a:lnTo>
                    <a:pt x="0" y="0"/>
                  </a:lnTo>
                  <a:lnTo>
                    <a:pt x="0" y="6547604"/>
                  </a:lnTo>
                  <a:lnTo>
                    <a:pt x="9155548" y="6547604"/>
                  </a:lnTo>
                  <a:lnTo>
                    <a:pt x="915554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1783969-F0E4-CE4C-B120-B996759A884C}"/>
              </a:ext>
            </a:extLst>
          </p:cNvPr>
          <p:cNvSpPr/>
          <p:nvPr/>
        </p:nvSpPr>
        <p:spPr>
          <a:xfrm>
            <a:off x="-3745919" y="3944579"/>
            <a:ext cx="9089181" cy="3183053"/>
          </a:xfrm>
          <a:custGeom>
            <a:avLst/>
            <a:gdLst/>
            <a:ahLst/>
            <a:cxnLst/>
            <a:rect l="l" t="t" r="r" b="b"/>
            <a:pathLst>
              <a:path w="13633772" h="4774580">
                <a:moveTo>
                  <a:pt x="0" y="0"/>
                </a:moveTo>
                <a:lnTo>
                  <a:pt x="13633772" y="0"/>
                </a:lnTo>
                <a:lnTo>
                  <a:pt x="13633772" y="4774580"/>
                </a:lnTo>
                <a:lnTo>
                  <a:pt x="0" y="4774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C185729-75E6-9EC4-CE5E-D09F0C11343E}"/>
              </a:ext>
            </a:extLst>
          </p:cNvPr>
          <p:cNvSpPr/>
          <p:nvPr/>
        </p:nvSpPr>
        <p:spPr>
          <a:xfrm>
            <a:off x="685800" y="1091156"/>
            <a:ext cx="3339846" cy="5486400"/>
          </a:xfrm>
          <a:custGeom>
            <a:avLst/>
            <a:gdLst/>
            <a:ahLst/>
            <a:cxnLst/>
            <a:rect l="l" t="t" r="r" b="b"/>
            <a:pathLst>
              <a:path w="5009769" h="8229600">
                <a:moveTo>
                  <a:pt x="0" y="0"/>
                </a:moveTo>
                <a:lnTo>
                  <a:pt x="5009769" y="0"/>
                </a:lnTo>
                <a:lnTo>
                  <a:pt x="50097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10369A6-A71F-A138-D957-4845F240F9E0}"/>
              </a:ext>
            </a:extLst>
          </p:cNvPr>
          <p:cNvSpPr txBox="1"/>
          <p:nvPr/>
        </p:nvSpPr>
        <p:spPr>
          <a:xfrm>
            <a:off x="4819135" y="1415975"/>
            <a:ext cx="673443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Thật tuyệt vì sở thích của mỗi người cũng là nét riêng để người khác nhớ về mình.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1A2B6DBE-2F9B-D10A-61C2-604B6D8C9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73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3369" y="5571116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3" y="0"/>
                </a:lnTo>
                <a:lnTo>
                  <a:pt x="19463053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186959" y="4076793"/>
            <a:ext cx="3457576" cy="2326661"/>
          </a:xfrm>
          <a:custGeom>
            <a:avLst/>
            <a:gdLst/>
            <a:ahLst/>
            <a:cxnLst/>
            <a:rect l="l" t="t" r="r" b="b"/>
            <a:pathLst>
              <a:path w="5186364" h="3489991">
                <a:moveTo>
                  <a:pt x="5186364" y="0"/>
                </a:moveTo>
                <a:lnTo>
                  <a:pt x="0" y="0"/>
                </a:lnTo>
                <a:lnTo>
                  <a:pt x="0" y="3489990"/>
                </a:lnTo>
                <a:lnTo>
                  <a:pt x="5186364" y="3489990"/>
                </a:lnTo>
                <a:lnTo>
                  <a:pt x="51863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841919" y="3597664"/>
            <a:ext cx="4614449" cy="3276259"/>
          </a:xfrm>
          <a:custGeom>
            <a:avLst/>
            <a:gdLst/>
            <a:ahLst/>
            <a:cxnLst/>
            <a:rect l="l" t="t" r="r" b="b"/>
            <a:pathLst>
              <a:path w="6921674" h="4914389">
                <a:moveTo>
                  <a:pt x="0" y="0"/>
                </a:moveTo>
                <a:lnTo>
                  <a:pt x="6921675" y="0"/>
                </a:lnTo>
                <a:lnTo>
                  <a:pt x="6921675" y="4914389"/>
                </a:lnTo>
                <a:lnTo>
                  <a:pt x="0" y="4914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714604">
            <a:off x="-313171" y="4023826"/>
            <a:ext cx="3457576" cy="2326661"/>
          </a:xfrm>
          <a:custGeom>
            <a:avLst/>
            <a:gdLst/>
            <a:ahLst/>
            <a:cxnLst/>
            <a:rect l="l" t="t" r="r" b="b"/>
            <a:pathLst>
              <a:path w="5186364" h="3489991">
                <a:moveTo>
                  <a:pt x="0" y="0"/>
                </a:moveTo>
                <a:lnTo>
                  <a:pt x="5186364" y="0"/>
                </a:lnTo>
                <a:lnTo>
                  <a:pt x="5186364" y="3489991"/>
                </a:lnTo>
                <a:lnTo>
                  <a:pt x="0" y="3489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1723868" y="3500389"/>
            <a:ext cx="4819335" cy="3373534"/>
          </a:xfrm>
          <a:custGeom>
            <a:avLst/>
            <a:gdLst/>
            <a:ahLst/>
            <a:cxnLst/>
            <a:rect l="l" t="t" r="r" b="b"/>
            <a:pathLst>
              <a:path w="7229002" h="5060301">
                <a:moveTo>
                  <a:pt x="7229002" y="0"/>
                </a:moveTo>
                <a:lnTo>
                  <a:pt x="0" y="0"/>
                </a:lnTo>
                <a:lnTo>
                  <a:pt x="0" y="5060301"/>
                </a:lnTo>
                <a:lnTo>
                  <a:pt x="7229002" y="5060301"/>
                </a:lnTo>
                <a:lnTo>
                  <a:pt x="72290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54235" y="1435133"/>
            <a:ext cx="2550306" cy="2256955"/>
          </a:xfrm>
          <a:custGeom>
            <a:avLst/>
            <a:gdLst/>
            <a:ahLst/>
            <a:cxnLst/>
            <a:rect l="l" t="t" r="r" b="b"/>
            <a:pathLst>
              <a:path w="3825459" h="3385432">
                <a:moveTo>
                  <a:pt x="0" y="0"/>
                </a:moveTo>
                <a:lnTo>
                  <a:pt x="3825460" y="0"/>
                </a:lnTo>
                <a:lnTo>
                  <a:pt x="3825460" y="3385432"/>
                </a:lnTo>
                <a:lnTo>
                  <a:pt x="0" y="338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3706" y="-1114104"/>
            <a:ext cx="1637765" cy="2373693"/>
          </a:xfrm>
          <a:custGeom>
            <a:avLst/>
            <a:gdLst/>
            <a:ahLst/>
            <a:cxnLst/>
            <a:rect l="l" t="t" r="r" b="b"/>
            <a:pathLst>
              <a:path w="2456648" h="3560539">
                <a:moveTo>
                  <a:pt x="0" y="0"/>
                </a:moveTo>
                <a:lnTo>
                  <a:pt x="2456647" y="0"/>
                </a:lnTo>
                <a:lnTo>
                  <a:pt x="2456647" y="3560539"/>
                </a:lnTo>
                <a:lnTo>
                  <a:pt x="0" y="35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554235" y="-1114104"/>
            <a:ext cx="1637765" cy="2373693"/>
          </a:xfrm>
          <a:custGeom>
            <a:avLst/>
            <a:gdLst/>
            <a:ahLst/>
            <a:cxnLst/>
            <a:rect l="l" t="t" r="r" b="b"/>
            <a:pathLst>
              <a:path w="2456648" h="3560539">
                <a:moveTo>
                  <a:pt x="2456648" y="0"/>
                </a:moveTo>
                <a:lnTo>
                  <a:pt x="0" y="0"/>
                </a:lnTo>
                <a:lnTo>
                  <a:pt x="0" y="3560539"/>
                </a:lnTo>
                <a:lnTo>
                  <a:pt x="2456648" y="3560539"/>
                </a:lnTo>
                <a:lnTo>
                  <a:pt x="245664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509FE170-3D66-CB78-36E3-588C8FF718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80" y="132279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" name="Content Placeholder 16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4F049A35-4C08-4342-4478-CCC0A1539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2" y="2286794"/>
            <a:ext cx="4638675" cy="3429000"/>
          </a:xfrm>
        </p:spPr>
      </p:pic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-939114"/>
            <a:ext cx="12198588" cy="7797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868DB-94DC-1A2D-D7A9-85E6B644E0DD}"/>
              </a:ext>
            </a:extLst>
          </p:cNvPr>
          <p:cNvSpPr txBox="1"/>
          <p:nvPr/>
        </p:nvSpPr>
        <p:spPr>
          <a:xfrm>
            <a:off x="593124" y="1867373"/>
            <a:ext cx="8773298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bạn lên trên bảng làm thử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105B21-5AB1-B620-BF8B-F54E5B832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46" y="771072"/>
            <a:ext cx="9809314" cy="1658256"/>
          </a:xfrm>
          <a:prstGeom prst="rect">
            <a:avLst/>
          </a:prstGeom>
        </p:spPr>
      </p:pic>
      <p:pic>
        <p:nvPicPr>
          <p:cNvPr id="19" name="Picture 18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F9BEA129-2F40-C282-7D9A-8FEBFBCF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03" y="2792627"/>
            <a:ext cx="3784257" cy="3784257"/>
          </a:xfrm>
          <a:prstGeom prst="rect">
            <a:avLst/>
          </a:prstGeom>
        </p:spPr>
      </p:pic>
      <p:pic>
        <p:nvPicPr>
          <p:cNvPr id="20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6298035-CB01-7D2C-7C47-7C120E21E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3481" y="717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to video 丨 Girl PLAY RUBIC">
            <a:hlinkClick r:id="" action="ppaction://media"/>
            <a:extLst>
              <a:ext uri="{FF2B5EF4-FFF2-40B4-BE49-F238E27FC236}">
                <a16:creationId xmlns:a16="http://schemas.microsoft.com/office/drawing/2014/main" id="{440B3DE8-28F8-42CC-3891-CC7BE8A77B7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334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75882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82B79-B972-B16B-9304-314B8468B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0E45D2B-AA78-6F62-A421-730DD3F09DE2}"/>
              </a:ext>
            </a:extLst>
          </p:cNvPr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AEDBB4-ED83-9DB7-CAFC-859D4CE63AF9}"/>
              </a:ext>
            </a:extLst>
          </p:cNvPr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5F7CBA-542F-CC1D-705E-9822F8F658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  <a:endParaRPr kumimoji="0" lang="vi-VN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C2FA77-0B51-0330-CE27-4CF0C7C5A60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495325" marR="0" lvl="1" indent="-19051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762038" marR="0" lvl="2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066853" marR="0" lvl="3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371669" marR="0" lvl="4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vi-V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A33B130-F0FC-87E8-C703-D69AD832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C75E-5FEA-4B56-89D8-84CDA87236AE}" type="datetimeFigureOut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38330D2-B628-211C-943D-F62A4D64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B6CC62C-62BF-11E6-3F4C-6D613C69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244A-C438-4175-A359-8D969EA02323}" type="slidenum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2B79D066-129F-8764-6524-56A4E41C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783458D-4DF9-276C-C0B8-8D53F2E92FCF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EC09C7-78DA-5727-2E89-924B8330E12F}"/>
              </a:ext>
            </a:extLst>
          </p:cNvPr>
          <p:cNvGrpSpPr/>
          <p:nvPr/>
        </p:nvGrpSpPr>
        <p:grpSpPr>
          <a:xfrm>
            <a:off x="1945709" y="1915758"/>
            <a:ext cx="8100851" cy="3105257"/>
            <a:chOff x="1945709" y="1936228"/>
            <a:chExt cx="8100851" cy="3105257"/>
          </a:xfrm>
        </p:grpSpPr>
        <p:grpSp>
          <p:nvGrpSpPr>
            <p:cNvPr id="5" name="组合 26">
              <a:extLst>
                <a:ext uri="{FF2B5EF4-FFF2-40B4-BE49-F238E27FC236}">
                  <a16:creationId xmlns:a16="http://schemas.microsoft.com/office/drawing/2014/main" id="{645D1A40-3DA0-DC26-1E23-C88BC4024A3F}"/>
                </a:ext>
              </a:extLst>
            </p:cNvPr>
            <p:cNvGrpSpPr/>
            <p:nvPr/>
          </p:nvGrpSpPr>
          <p:grpSpPr>
            <a:xfrm>
              <a:off x="1945709" y="1936228"/>
              <a:ext cx="8100851" cy="3105257"/>
              <a:chOff x="-7927329" y="-4954585"/>
              <a:chExt cx="9902260" cy="5268685"/>
            </a:xfrm>
          </p:grpSpPr>
          <p:sp>
            <p:nvSpPr>
              <p:cNvPr id="7" name="任意多边形 43">
                <a:extLst>
                  <a:ext uri="{FF2B5EF4-FFF2-40B4-BE49-F238E27FC236}">
                    <a16:creationId xmlns:a16="http://schemas.microsoft.com/office/drawing/2014/main" id="{62D3DD45-44DB-D414-CD01-369AB92583A5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44">
                <a:extLst>
                  <a:ext uri="{FF2B5EF4-FFF2-40B4-BE49-F238E27FC236}">
                    <a16:creationId xmlns:a16="http://schemas.microsoft.com/office/drawing/2014/main" id="{AA9D58D6-769D-4AA4-5B8D-82B59D2669E0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45">
                <a:extLst>
                  <a:ext uri="{FF2B5EF4-FFF2-40B4-BE49-F238E27FC236}">
                    <a16:creationId xmlns:a16="http://schemas.microsoft.com/office/drawing/2014/main" id="{9624DD84-4426-0EC3-6215-0407A13417D3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38C273-36B5-A68A-1C10-596B88184B31}"/>
                </a:ext>
              </a:extLst>
            </p:cNvPr>
            <p:cNvSpPr txBox="1"/>
            <p:nvPr/>
          </p:nvSpPr>
          <p:spPr>
            <a:xfrm>
              <a:off x="2496289" y="2334695"/>
              <a:ext cx="710686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    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thích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đó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Điều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ấy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tạo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sở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thích</a:t>
              </a:r>
              <a:r>
                <a:rPr lang="en-US" sz="3600" b="1" dirty="0"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biệt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59DF31F-33F8-A53A-373A-CF26162D7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64" r="-501"/>
          <a:stretch/>
        </p:blipFill>
        <p:spPr>
          <a:xfrm>
            <a:off x="7974003" y="4157369"/>
            <a:ext cx="3874851" cy="2143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39144-F01D-1CFA-F4DF-6FAD7C572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35" y="789016"/>
            <a:ext cx="37737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684" y="5419470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2" y="0"/>
                </a:lnTo>
                <a:lnTo>
                  <a:pt x="19463052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42754" y="5419470"/>
            <a:ext cx="4876800" cy="1871472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92987" y="5419470"/>
            <a:ext cx="4876800" cy="1871472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32309" y="358177"/>
            <a:ext cx="7127383" cy="5692997"/>
          </a:xfrm>
          <a:custGeom>
            <a:avLst/>
            <a:gdLst/>
            <a:ahLst/>
            <a:cxnLst/>
            <a:rect l="l" t="t" r="r" b="b"/>
            <a:pathLst>
              <a:path w="10691075" h="8539496">
                <a:moveTo>
                  <a:pt x="0" y="0"/>
                </a:moveTo>
                <a:lnTo>
                  <a:pt x="10691074" y="0"/>
                </a:lnTo>
                <a:lnTo>
                  <a:pt x="10691074" y="8539496"/>
                </a:lnTo>
                <a:lnTo>
                  <a:pt x="0" y="8539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00991" y="-283287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5"/>
                </a:lnTo>
                <a:lnTo>
                  <a:pt x="0" y="6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31292" y="3846160"/>
            <a:ext cx="4076582" cy="2743200"/>
          </a:xfrm>
          <a:custGeom>
            <a:avLst/>
            <a:gdLst/>
            <a:ahLst/>
            <a:cxnLst/>
            <a:rect l="l" t="t" r="r" b="b"/>
            <a:pathLst>
              <a:path w="6114873" h="4114800">
                <a:moveTo>
                  <a:pt x="0" y="0"/>
                </a:moveTo>
                <a:lnTo>
                  <a:pt x="6114873" y="0"/>
                </a:lnTo>
                <a:lnTo>
                  <a:pt x="61148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222990" y="3548212"/>
            <a:ext cx="4804456" cy="3339097"/>
          </a:xfrm>
          <a:custGeom>
            <a:avLst/>
            <a:gdLst/>
            <a:ahLst/>
            <a:cxnLst/>
            <a:rect l="l" t="t" r="r" b="b"/>
            <a:pathLst>
              <a:path w="7206684" h="5008645">
                <a:moveTo>
                  <a:pt x="0" y="0"/>
                </a:moveTo>
                <a:lnTo>
                  <a:pt x="7206683" y="0"/>
                </a:lnTo>
                <a:lnTo>
                  <a:pt x="7206683" y="5008645"/>
                </a:lnTo>
                <a:lnTo>
                  <a:pt x="0" y="5008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228527" y="-283287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5"/>
                </a:lnTo>
                <a:lnTo>
                  <a:pt x="0" y="6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352491" y="3846160"/>
            <a:ext cx="4076582" cy="2743200"/>
          </a:xfrm>
          <a:custGeom>
            <a:avLst/>
            <a:gdLst/>
            <a:ahLst/>
            <a:cxnLst/>
            <a:rect l="l" t="t" r="r" b="b"/>
            <a:pathLst>
              <a:path w="6114873" h="4114800">
                <a:moveTo>
                  <a:pt x="6114874" y="0"/>
                </a:moveTo>
                <a:lnTo>
                  <a:pt x="0" y="0"/>
                </a:lnTo>
                <a:lnTo>
                  <a:pt x="0" y="4114800"/>
                </a:lnTo>
                <a:lnTo>
                  <a:pt x="6114874" y="4114800"/>
                </a:lnTo>
                <a:lnTo>
                  <a:pt x="61148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339243" y="1957760"/>
            <a:ext cx="2891142" cy="4900241"/>
          </a:xfrm>
          <a:custGeom>
            <a:avLst/>
            <a:gdLst/>
            <a:ahLst/>
            <a:cxnLst/>
            <a:rect l="l" t="t" r="r" b="b"/>
            <a:pathLst>
              <a:path w="4336713" h="7350361">
                <a:moveTo>
                  <a:pt x="4336714" y="0"/>
                </a:moveTo>
                <a:lnTo>
                  <a:pt x="0" y="0"/>
                </a:lnTo>
                <a:lnTo>
                  <a:pt x="0" y="7350361"/>
                </a:lnTo>
                <a:lnTo>
                  <a:pt x="4336714" y="7350361"/>
                </a:lnTo>
                <a:lnTo>
                  <a:pt x="433671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1012" y="-707643"/>
            <a:ext cx="1637765" cy="2373693"/>
          </a:xfrm>
          <a:custGeom>
            <a:avLst/>
            <a:gdLst/>
            <a:ahLst/>
            <a:cxnLst/>
            <a:rect l="l" t="t" r="r" b="b"/>
            <a:pathLst>
              <a:path w="2456648" h="3560539">
                <a:moveTo>
                  <a:pt x="0" y="0"/>
                </a:moveTo>
                <a:lnTo>
                  <a:pt x="2456647" y="0"/>
                </a:lnTo>
                <a:lnTo>
                  <a:pt x="2456647" y="3560539"/>
                </a:lnTo>
                <a:lnTo>
                  <a:pt x="0" y="35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0491542" y="-707643"/>
            <a:ext cx="1637765" cy="2373693"/>
          </a:xfrm>
          <a:custGeom>
            <a:avLst/>
            <a:gdLst/>
            <a:ahLst/>
            <a:cxnLst/>
            <a:rect l="l" t="t" r="r" b="b"/>
            <a:pathLst>
              <a:path w="2456648" h="3560539">
                <a:moveTo>
                  <a:pt x="2456648" y="0"/>
                </a:moveTo>
                <a:lnTo>
                  <a:pt x="0" y="0"/>
                </a:lnTo>
                <a:lnTo>
                  <a:pt x="0" y="3560539"/>
                </a:lnTo>
                <a:lnTo>
                  <a:pt x="2456648" y="3560539"/>
                </a:lnTo>
                <a:lnTo>
                  <a:pt x="245664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8E8E32-0276-E368-096B-497363CF0B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9188" y="1603173"/>
            <a:ext cx="4974767" cy="55051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CBA9B1-C875-F62A-CA1F-92BECED49C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32855" y="252354"/>
            <a:ext cx="3798137" cy="123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840E-64E8-B4E3-16A3-C29BE1E13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D8C1-1FCD-E712-D34B-70BC67240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BD27B-A3EA-3214-0FA3-4604EC065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064C5D10-2C86-01CE-4C00-6A79B6BA39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7C44761-8140-CBD5-17FC-A107AD777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A699ABB-23FA-7269-1210-F1BC61694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2" y="2263790"/>
            <a:ext cx="8083091" cy="27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70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684" y="6172200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2" y="0"/>
                </a:lnTo>
                <a:lnTo>
                  <a:pt x="19463052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78737" y="4882808"/>
            <a:ext cx="8234527" cy="2883751"/>
          </a:xfrm>
          <a:custGeom>
            <a:avLst/>
            <a:gdLst/>
            <a:ahLst/>
            <a:cxnLst/>
            <a:rect l="l" t="t" r="r" b="b"/>
            <a:pathLst>
              <a:path w="12351790" h="4325627">
                <a:moveTo>
                  <a:pt x="0" y="0"/>
                </a:moveTo>
                <a:lnTo>
                  <a:pt x="12351790" y="0"/>
                </a:lnTo>
                <a:lnTo>
                  <a:pt x="12351790" y="4325627"/>
                </a:lnTo>
                <a:lnTo>
                  <a:pt x="0" y="432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274093" y="3531485"/>
            <a:ext cx="2045807" cy="3326515"/>
          </a:xfrm>
          <a:custGeom>
            <a:avLst/>
            <a:gdLst/>
            <a:ahLst/>
            <a:cxnLst/>
            <a:rect l="l" t="t" r="r" b="b"/>
            <a:pathLst>
              <a:path w="3068710" h="4989773">
                <a:moveTo>
                  <a:pt x="0" y="0"/>
                </a:moveTo>
                <a:lnTo>
                  <a:pt x="3068710" y="0"/>
                </a:lnTo>
                <a:lnTo>
                  <a:pt x="3068710" y="4989772"/>
                </a:lnTo>
                <a:lnTo>
                  <a:pt x="0" y="4989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91636" y="3531485"/>
            <a:ext cx="2120653" cy="3326515"/>
          </a:xfrm>
          <a:custGeom>
            <a:avLst/>
            <a:gdLst/>
            <a:ahLst/>
            <a:cxnLst/>
            <a:rect l="l" t="t" r="r" b="b"/>
            <a:pathLst>
              <a:path w="3180980" h="4989773">
                <a:moveTo>
                  <a:pt x="0" y="0"/>
                </a:moveTo>
                <a:lnTo>
                  <a:pt x="3180980" y="0"/>
                </a:lnTo>
                <a:lnTo>
                  <a:pt x="3180980" y="4989773"/>
                </a:lnTo>
                <a:lnTo>
                  <a:pt x="0" y="4989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0991" y="-283287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5"/>
                </a:lnTo>
                <a:lnTo>
                  <a:pt x="0" y="6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331381" y="-383370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4"/>
                </a:lnTo>
                <a:lnTo>
                  <a:pt x="0" y="6496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581990-4263-8F36-36E8-A18E8775F789}"/>
              </a:ext>
            </a:extLst>
          </p:cNvPr>
          <p:cNvGrpSpPr/>
          <p:nvPr/>
        </p:nvGrpSpPr>
        <p:grpSpPr>
          <a:xfrm>
            <a:off x="3027406" y="0"/>
            <a:ext cx="6166022" cy="1458097"/>
            <a:chOff x="1061262" y="1677226"/>
            <a:chExt cx="3186927" cy="166947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1208B36-7685-79EA-8C38-F679907EB7A3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83F2D0-7DAE-2C25-B934-BC728AFD053A}"/>
                </a:ext>
              </a:extLst>
            </p:cNvPr>
            <p:cNvSpPr txBox="1"/>
            <p:nvPr/>
          </p:nvSpPr>
          <p:spPr>
            <a:xfrm>
              <a:off x="1303020" y="2220206"/>
              <a:ext cx="2945169" cy="810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sở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Rounded Rectangular Callout 16">
            <a:extLst>
              <a:ext uri="{FF2B5EF4-FFF2-40B4-BE49-F238E27FC236}">
                <a16:creationId xmlns:a16="http://schemas.microsoft.com/office/drawing/2014/main" id="{353CB005-BD77-2D16-4B6C-CE99407D8B01}"/>
              </a:ext>
            </a:extLst>
          </p:cNvPr>
          <p:cNvSpPr/>
          <p:nvPr/>
        </p:nvSpPr>
        <p:spPr>
          <a:xfrm>
            <a:off x="6376086" y="1445741"/>
            <a:ext cx="6333386" cy="1655805"/>
          </a:xfrm>
          <a:prstGeom prst="wedgeRoundRectCallout">
            <a:avLst>
              <a:gd name="adj1" fmla="val -26197"/>
              <a:gd name="adj2" fmla="val 81704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ular Callout 18">
            <a:extLst>
              <a:ext uri="{FF2B5EF4-FFF2-40B4-BE49-F238E27FC236}">
                <a16:creationId xmlns:a16="http://schemas.microsoft.com/office/drawing/2014/main" id="{66518880-CC83-AB3C-C4FD-C71B540C5996}"/>
              </a:ext>
            </a:extLst>
          </p:cNvPr>
          <p:cNvSpPr/>
          <p:nvPr/>
        </p:nvSpPr>
        <p:spPr>
          <a:xfrm>
            <a:off x="0" y="1953774"/>
            <a:ext cx="4704529" cy="1150069"/>
          </a:xfrm>
          <a:prstGeom prst="wedgeRoundRectCallout">
            <a:avLst>
              <a:gd name="adj1" fmla="val 34520"/>
              <a:gd name="adj2" fmla="val 86818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DAE8C9-40AF-1BE6-6BD3-08E706B9C29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011B9DF-810C-D53C-2CCD-C5A08498427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506C221-B72A-05F6-812A-21BE7C12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E80C75E-5FEA-4B56-89D8-84CDA87236AE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F4FC9B-6E59-6324-41BC-D0982580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5A41429-EDF7-A882-8BAD-BC25609B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C3244A-C438-4175-A359-8D969EA02323}" type="slidenum">
              <a:rPr lang="vi-VN" smtClean="0"/>
              <a:t>8</a:t>
            </a:fld>
            <a:endParaRPr lang="vi-VN"/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AA0E3D62-8009-552B-1431-E6FCBB85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7F7DD6F-CDE1-7AFE-2FE1-DDE8C5D639FC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2E6400-D96D-E018-E2F9-B12AE16C8A6A}"/>
              </a:ext>
            </a:extLst>
          </p:cNvPr>
          <p:cNvGrpSpPr/>
          <p:nvPr/>
        </p:nvGrpSpPr>
        <p:grpSpPr>
          <a:xfrm>
            <a:off x="2789918" y="385484"/>
            <a:ext cx="6934849" cy="6101813"/>
            <a:chOff x="4865853" y="397841"/>
            <a:chExt cx="9490876" cy="9128497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49009CD-0C4E-8381-66EC-747526ADB800}"/>
                </a:ext>
              </a:extLst>
            </p:cNvPr>
            <p:cNvSpPr/>
            <p:nvPr/>
          </p:nvSpPr>
          <p:spPr>
            <a:xfrm>
              <a:off x="4865853" y="397841"/>
              <a:ext cx="9490876" cy="9128497"/>
            </a:xfrm>
            <a:custGeom>
              <a:avLst/>
              <a:gdLst/>
              <a:ahLst/>
              <a:cxnLst/>
              <a:rect l="l" t="t" r="r" b="b"/>
              <a:pathLst>
                <a:path w="9490876" h="9128497">
                  <a:moveTo>
                    <a:pt x="0" y="0"/>
                  </a:moveTo>
                  <a:lnTo>
                    <a:pt x="9490875" y="0"/>
                  </a:lnTo>
                  <a:lnTo>
                    <a:pt x="9490875" y="9128497"/>
                  </a:lnTo>
                  <a:lnTo>
                    <a:pt x="0" y="9128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2AC5A5-2209-E511-3A49-5A1D38FDAB2F}"/>
                </a:ext>
              </a:extLst>
            </p:cNvPr>
            <p:cNvSpPr txBox="1"/>
            <p:nvPr/>
          </p:nvSpPr>
          <p:spPr>
            <a:xfrm>
              <a:off x="8221643" y="1111666"/>
              <a:ext cx="2819400" cy="216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D72EFF-A001-9BA8-A279-9F6F0B93B248}"/>
                </a:ext>
              </a:extLst>
            </p:cNvPr>
            <p:cNvSpPr txBox="1"/>
            <p:nvPr/>
          </p:nvSpPr>
          <p:spPr>
            <a:xfrm>
              <a:off x="10676953" y="3663238"/>
              <a:ext cx="3200400" cy="216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vua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80B5FC-374B-F030-7E0E-39EDC68C9107}"/>
                </a:ext>
              </a:extLst>
            </p:cNvPr>
            <p:cNvSpPr txBox="1"/>
            <p:nvPr/>
          </p:nvSpPr>
          <p:spPr>
            <a:xfrm>
              <a:off x="10287199" y="7036782"/>
              <a:ext cx="32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Nấu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A72DBF-2FF5-64DC-E9C9-26F885D7907E}"/>
                </a:ext>
              </a:extLst>
            </p:cNvPr>
            <p:cNvSpPr txBox="1"/>
            <p:nvPr/>
          </p:nvSpPr>
          <p:spPr>
            <a:xfrm>
              <a:off x="6485954" y="6976811"/>
              <a:ext cx="32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1D32F8-DABF-3EE4-E111-246B9388D07D}"/>
                </a:ext>
              </a:extLst>
            </p:cNvPr>
            <p:cNvSpPr txBox="1"/>
            <p:nvPr/>
          </p:nvSpPr>
          <p:spPr>
            <a:xfrm>
              <a:off x="5943600" y="3695700"/>
              <a:ext cx="32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17D2A-930E-76B5-CFC8-A874F688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BCE495E-1C5B-64AA-5DF1-B76E920F1736}"/>
              </a:ext>
            </a:extLst>
          </p:cNvPr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5EFDEF-821F-B4C1-1307-8E468C12CF41}"/>
              </a:ext>
            </a:extLst>
          </p:cNvPr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D381155-6894-C5DC-1A9E-12A933CEE9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  <a:endParaRPr kumimoji="0" lang="vi-VN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D719CF3-C3B6-A63B-04F6-F85EFFD9840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495325" marR="0" lvl="1" indent="-19051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762038" marR="0" lvl="2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066853" marR="0" lvl="3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371669" marR="0" lvl="4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vi-V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A759EE49-E3CB-B86F-02C3-8E37E2AA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C75E-5FEA-4B56-89D8-84CDA87236AE}" type="datetimeFigureOut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05/08/2025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0FD0385-2A39-645D-9C51-9D849BC0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FF5C751-1182-E7FA-9B63-A9EB4137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244A-C438-4175-A359-8D969EA02323}" type="slidenum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6C0D9F89-068F-E3EB-7612-214A013DC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458CB5-01DB-1ED5-5685-E7B6C27B94D5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5B8A6-3B2A-94F6-E888-CB25807990EB}"/>
              </a:ext>
            </a:extLst>
          </p:cNvPr>
          <p:cNvGrpSpPr/>
          <p:nvPr/>
        </p:nvGrpSpPr>
        <p:grpSpPr>
          <a:xfrm>
            <a:off x="2077662" y="1821834"/>
            <a:ext cx="3492372" cy="3737157"/>
            <a:chOff x="2077662" y="1821834"/>
            <a:chExt cx="3492372" cy="37371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1D3C7A-2170-6D10-1DB7-C16DD953E0AA}"/>
                </a:ext>
              </a:extLst>
            </p:cNvPr>
            <p:cNvGrpSpPr/>
            <p:nvPr/>
          </p:nvGrpSpPr>
          <p:grpSpPr>
            <a:xfrm>
              <a:off x="2077662" y="1821834"/>
              <a:ext cx="3492372" cy="3737157"/>
              <a:chOff x="1196360" y="1885430"/>
              <a:chExt cx="3164556" cy="34523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98F4EDD-00F7-5A6A-8349-8C4BB4D74F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63" t="15355" r="1898" b="50207"/>
              <a:stretch/>
            </p:blipFill>
            <p:spPr>
              <a:xfrm rot="21364379">
                <a:off x="1196360" y="1885430"/>
                <a:ext cx="3164556" cy="3452356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4F4F38D-8A28-4C9B-C672-46BE73C00E28}"/>
                  </a:ext>
                </a:extLst>
              </p:cNvPr>
              <p:cNvSpPr/>
              <p:nvPr/>
            </p:nvSpPr>
            <p:spPr>
              <a:xfrm>
                <a:off x="1708606" y="2908567"/>
                <a:ext cx="1618254" cy="885220"/>
              </a:xfrm>
              <a:prstGeom prst="ellipse">
                <a:avLst/>
              </a:prstGeom>
              <a:solidFill>
                <a:srgbClr val="FFC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7B12A0-BC70-A18C-5710-544ECC707FDB}"/>
                </a:ext>
              </a:extLst>
            </p:cNvPr>
            <p:cNvSpPr txBox="1"/>
            <p:nvPr/>
          </p:nvSpPr>
          <p:spPr>
            <a:xfrm>
              <a:off x="3201075" y="2168942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Đọc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sách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6DE2F0-2207-6156-14E0-B50AB547C089}"/>
                </a:ext>
              </a:extLst>
            </p:cNvPr>
            <p:cNvSpPr txBox="1"/>
            <p:nvPr/>
          </p:nvSpPr>
          <p:spPr>
            <a:xfrm rot="5400000">
              <a:off x="4088981" y="2880045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Xem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</a:rPr>
                <a:t>phim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0009FB-0E8A-B8C4-53DD-1F6682E2DB35}"/>
                </a:ext>
              </a:extLst>
            </p:cNvPr>
            <p:cNvSpPr txBox="1"/>
            <p:nvPr/>
          </p:nvSpPr>
          <p:spPr>
            <a:xfrm rot="16849523">
              <a:off x="2331446" y="2798751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Nghe </a:t>
              </a:r>
              <a:r>
                <a:rPr lang="en-US" sz="2400" b="1" dirty="0" err="1">
                  <a:latin typeface="Cambria" panose="02040503050406030204" pitchFamily="18" charset="0"/>
                </a:rPr>
                <a:t>nhạc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FE9AC5-B73F-FDAB-B634-938993C71188}"/>
                </a:ext>
              </a:extLst>
            </p:cNvPr>
            <p:cNvSpPr txBox="1"/>
            <p:nvPr/>
          </p:nvSpPr>
          <p:spPr>
            <a:xfrm rot="18672292">
              <a:off x="3673482" y="4113231"/>
              <a:ext cx="96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Bơi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EF0256-59EE-E6ED-2503-CA4A78949B1E}"/>
                </a:ext>
              </a:extLst>
            </p:cNvPr>
            <p:cNvSpPr txBox="1"/>
            <p:nvPr/>
          </p:nvSpPr>
          <p:spPr>
            <a:xfrm rot="1438287">
              <a:off x="2519813" y="3980873"/>
              <a:ext cx="1165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Rubik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68E2C5-4811-0E25-F6C6-6B2769B2EEF4}"/>
              </a:ext>
            </a:extLst>
          </p:cNvPr>
          <p:cNvGrpSpPr/>
          <p:nvPr/>
        </p:nvGrpSpPr>
        <p:grpSpPr>
          <a:xfrm>
            <a:off x="6005355" y="1810305"/>
            <a:ext cx="3517697" cy="3535986"/>
            <a:chOff x="6005355" y="1810305"/>
            <a:chExt cx="3517697" cy="35359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D879B3-B28F-231F-F45A-FC7E508A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5355" y="1810305"/>
              <a:ext cx="3517697" cy="353598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970F2B-1D2B-CCF3-4377-21E8B20B1025}"/>
                </a:ext>
              </a:extLst>
            </p:cNvPr>
            <p:cNvSpPr txBox="1"/>
            <p:nvPr/>
          </p:nvSpPr>
          <p:spPr>
            <a:xfrm>
              <a:off x="8454258" y="2927617"/>
              <a:ext cx="96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Nhảy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0B53B18-DCB2-EBEE-5E2D-85FDDD0A2FB0}"/>
                </a:ext>
              </a:extLst>
            </p:cNvPr>
            <p:cNvSpPr txBox="1"/>
            <p:nvPr/>
          </p:nvSpPr>
          <p:spPr>
            <a:xfrm>
              <a:off x="8222206" y="4018809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Cầu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lông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D325B0-0546-D2FC-1B06-A95A1A1F0A16}"/>
                </a:ext>
              </a:extLst>
            </p:cNvPr>
            <p:cNvSpPr txBox="1"/>
            <p:nvPr/>
          </p:nvSpPr>
          <p:spPr>
            <a:xfrm>
              <a:off x="6297462" y="2945729"/>
              <a:ext cx="9649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Mua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quần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áo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412FEC-730C-E0C2-E6A3-FF6F662C57F7}"/>
                </a:ext>
              </a:extLst>
            </p:cNvPr>
            <p:cNvSpPr txBox="1"/>
            <p:nvPr/>
          </p:nvSpPr>
          <p:spPr>
            <a:xfrm>
              <a:off x="6971753" y="4365227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thịt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7B886-E973-6592-7D99-470DB3AF0CEB}"/>
                </a:ext>
              </a:extLst>
            </p:cNvPr>
            <p:cNvSpPr txBox="1"/>
            <p:nvPr/>
          </p:nvSpPr>
          <p:spPr>
            <a:xfrm>
              <a:off x="7460211" y="2158764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toán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FF2E8CC-390D-1FE4-34FD-65DC113E3A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87" y="2813059"/>
            <a:ext cx="1496629" cy="31711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272A26-5C94-7364-032D-CF737AFFF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826" y="410926"/>
            <a:ext cx="88094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406</Words>
  <Application>Microsoft Office PowerPoint</Application>
  <PresentationFormat>Widescreen</PresentationFormat>
  <Paragraphs>74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Aptos</vt:lpstr>
      <vt:lpstr>Aptos Display</vt:lpstr>
      <vt:lpstr>Arial</vt:lpstr>
      <vt:lpstr>Balsamiq Sans</vt:lpstr>
      <vt:lpstr>Calibri</vt:lpstr>
      <vt:lpstr>Calibri Light</vt:lpstr>
      <vt:lpstr>Cambria</vt:lpstr>
      <vt:lpstr>等线</vt:lpstr>
      <vt:lpstr>Times New Roman</vt:lpstr>
      <vt:lpstr>字魂36号-正文宋楷</vt:lpstr>
      <vt:lpstr>1_Office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64</cp:revision>
  <dcterms:created xsi:type="dcterms:W3CDTF">2022-04-10T06:32:45Z</dcterms:created>
  <dcterms:modified xsi:type="dcterms:W3CDTF">2025-08-05T16:30:28Z</dcterms:modified>
</cp:coreProperties>
</file>