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E83A-BF01-4026-A4C7-6AA185CFE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688F9-6F23-4283-8ECD-F3CEBA6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E88D-7F82-45BE-9AE1-AEB9CF69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6ABA7-5A34-43A7-91A0-FA7A5EC9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B63DE-E0F4-4B4A-955C-136E32A5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5789-488F-4CB6-9D33-597B0BF6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1E696-92BB-4F88-BE5A-9AD9076D1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861CF-F657-4D90-A316-D009FEE5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867E7-FACE-4444-B012-D47C73AB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1E91-8DB3-425F-BFB5-E6C896AA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0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26EF5-839D-4D2C-B510-795C31D23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26166-4E39-434E-B606-313BB5C7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95D0-8275-41CB-8F6C-9274AC2B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5458A-009C-4F51-BBAD-ACBBDB3F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34BF-8D44-4078-839D-02C08D02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B32D-B83B-4887-9BC2-3C7E2785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AD4D-18C4-481C-A158-B256D52F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1471-3725-4DF8-82BE-88B3A9FC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35AC2-851C-456C-8F88-6973D574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8E31-6049-4E8A-AF23-16FBE92A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4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6655-A8B8-4E9A-9CCE-1ABA05C2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C88E-1D77-4740-95CB-2A1CB3FFC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5FFA-26FD-486F-9F4F-D635B6E6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7340-B9E5-416F-A8F1-6294AF4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3292-869D-462A-B4F2-B5C60018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2586-9A40-44AE-8C29-689A5B36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F8D3D-7473-4A23-A079-1154CB83C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9D3FD-1C0E-422B-A641-B4512102D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9195-ED8D-47E8-91F4-700BD4A6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44CC3-2D61-4A7F-877B-1F02F846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7CB2B-8E51-48EC-8D23-C4E1E7D8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41C2-5855-4708-BDF5-E1F390AB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DD9B2-E915-48E5-916A-AB51CD5F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D77C-78C5-4CBF-830B-C8BD50C4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F459B-52B4-4988-B9CF-2486CA898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B8AA5-D152-4618-A7DF-BFE0E51CD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B40E8-5A27-425E-8891-BB0B28C3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D1480-B315-423B-BE25-17CEC968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19920-5507-4ED6-A136-F842656D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43F5-E7B5-47B7-9DFD-290B6F72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6C683-87AB-4497-BA54-45C76F5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EFBC4-EEB6-4E3F-8AAD-FB821529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A6699-FBA3-4AD2-AC97-117B83D5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1A94A-256B-4477-B7BC-152A92A3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B31A3-2CDF-4491-BEC2-D940F9AE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203E0-C2C2-4B96-AE43-7FC32B71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E207-7F1A-4F9F-BA10-4B3CC30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33DE-C133-418E-8F13-FEB230E8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56C34-45EB-4A54-89CA-53BCC4B2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6F8E-69EB-4C60-86B4-E95988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69E2F-3B93-490B-BE52-05F2A2E5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4D702-49FA-40B0-AD7B-2D47CE36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1D18-339B-4424-BF23-F5F7D92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EF1C7-BE95-420D-B0F9-AEB21CD75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35F6D-2765-47B8-81C9-1DEF424A6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D30D0-7672-4F1B-9F2F-10F8A9C1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5763A-FE25-4149-B809-2396977A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A3D85-0174-4AB8-B062-815F77CA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B1FEB-9EB5-469D-AA9D-A4D80408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D81F6-62BC-40FF-8053-ACC0B5C2F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72A42-6591-452C-BA52-2DC4BF48C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8EDC-1E41-4979-A0F3-D0879A67A35C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3E6A-CA08-4B7C-A161-7540E551A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6EA8-9F3C-404F-8366-4387ED9E4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508A-47E4-41E5-8F42-56143BE8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 lá mùa xuân">
            <a:hlinkClick r:id="" action="ppaction://media"/>
            <a:extLst>
              <a:ext uri="{FF2B5EF4-FFF2-40B4-BE49-F238E27FC236}">
                <a16:creationId xmlns:a16="http://schemas.microsoft.com/office/drawing/2014/main" id="{5B6B3AC3-F6FB-45B8-8785-8F7EB0D302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12093575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31281-DEFF-4D84-A363-2C9F7A24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301" y="0"/>
            <a:ext cx="8180343" cy="436366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A0E77E-B436-4494-ADB3-AEC288A33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72930"/>
              </p:ext>
            </p:extLst>
          </p:nvPr>
        </p:nvGraphicFramePr>
        <p:xfrm>
          <a:off x="195943" y="4399010"/>
          <a:ext cx="11848011" cy="219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61F1DF-6CE1-468E-82E6-B94E741780BB}"/>
              </a:ext>
            </a:extLst>
          </p:cNvPr>
          <p:cNvSpPr txBox="1"/>
          <p:nvPr/>
        </p:nvSpPr>
        <p:spPr>
          <a:xfrm>
            <a:off x="195943" y="261256"/>
            <a:ext cx="351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164B50-98C4-40E8-B36D-0532B1B9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" y="314597"/>
            <a:ext cx="11589051" cy="599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C327F-DB57-4ECA-B396-4FAC6360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11" y="1109256"/>
            <a:ext cx="8128247" cy="1620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3A1B1-3CAE-4C13-9FC4-7688FA11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00" y="2847705"/>
            <a:ext cx="8660403" cy="3207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4E37E8-72AC-4F58-B7FD-9D9074BFBF4C}"/>
              </a:ext>
            </a:extLst>
          </p:cNvPr>
          <p:cNvSpPr/>
          <p:nvPr/>
        </p:nvSpPr>
        <p:spPr>
          <a:xfrm>
            <a:off x="7844067" y="1112085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C404D4-5A00-4C4D-873D-F3E765329BFB}"/>
              </a:ext>
            </a:extLst>
          </p:cNvPr>
          <p:cNvSpPr/>
          <p:nvPr/>
        </p:nvSpPr>
        <p:spPr>
          <a:xfrm>
            <a:off x="8797746" y="2730138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14E58-E50C-496B-954F-5E7F0E19662C}"/>
              </a:ext>
            </a:extLst>
          </p:cNvPr>
          <p:cNvSpPr/>
          <p:nvPr/>
        </p:nvSpPr>
        <p:spPr>
          <a:xfrm>
            <a:off x="7803762" y="4517472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599FFF-939C-4B81-BC41-6E62725401C2}"/>
              </a:ext>
            </a:extLst>
          </p:cNvPr>
          <p:cNvSpPr/>
          <p:nvPr/>
        </p:nvSpPr>
        <p:spPr>
          <a:xfrm>
            <a:off x="8141336" y="2012033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29CC8F-D19F-42BF-9F12-2B2AF3F5DEE6}"/>
              </a:ext>
            </a:extLst>
          </p:cNvPr>
          <p:cNvSpPr/>
          <p:nvPr/>
        </p:nvSpPr>
        <p:spPr>
          <a:xfrm>
            <a:off x="8770628" y="3519634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FCBC1C-BF6E-4F10-8D59-11ACBEF0157B}"/>
              </a:ext>
            </a:extLst>
          </p:cNvPr>
          <p:cNvSpPr/>
          <p:nvPr/>
        </p:nvSpPr>
        <p:spPr>
          <a:xfrm>
            <a:off x="6804301" y="5286110"/>
            <a:ext cx="568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44BAB3-64B9-4FFE-9BF6-C4653D7F2463}"/>
              </a:ext>
            </a:extLst>
          </p:cNvPr>
          <p:cNvCxnSpPr>
            <a:cxnSpLocks/>
          </p:cNvCxnSpPr>
          <p:nvPr/>
        </p:nvCxnSpPr>
        <p:spPr>
          <a:xfrm>
            <a:off x="2301712" y="793423"/>
            <a:ext cx="1619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8AE8D5-5299-460D-B920-7E54E0802A40}"/>
              </a:ext>
            </a:extLst>
          </p:cNvPr>
          <p:cNvCxnSpPr>
            <a:cxnSpLocks/>
          </p:cNvCxnSpPr>
          <p:nvPr/>
        </p:nvCxnSpPr>
        <p:spPr>
          <a:xfrm>
            <a:off x="5751642" y="793423"/>
            <a:ext cx="2317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B1D49D-1D11-4045-B3D0-FFF0181085EA}"/>
              </a:ext>
            </a:extLst>
          </p:cNvPr>
          <p:cNvCxnSpPr>
            <a:cxnSpLocks/>
          </p:cNvCxnSpPr>
          <p:nvPr/>
        </p:nvCxnSpPr>
        <p:spPr>
          <a:xfrm>
            <a:off x="4989922" y="1747102"/>
            <a:ext cx="854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925615-FC95-4DDD-A6E9-8E73ABB81D3B}"/>
              </a:ext>
            </a:extLst>
          </p:cNvPr>
          <p:cNvCxnSpPr>
            <a:cxnSpLocks/>
          </p:cNvCxnSpPr>
          <p:nvPr/>
        </p:nvCxnSpPr>
        <p:spPr>
          <a:xfrm>
            <a:off x="7943050" y="3429000"/>
            <a:ext cx="854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88CAB5-2D84-4D84-B41A-3628DA5F6205}"/>
              </a:ext>
            </a:extLst>
          </p:cNvPr>
          <p:cNvCxnSpPr>
            <a:cxnSpLocks/>
          </p:cNvCxnSpPr>
          <p:nvPr/>
        </p:nvCxnSpPr>
        <p:spPr>
          <a:xfrm>
            <a:off x="5417270" y="5162748"/>
            <a:ext cx="2237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7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ìm hiểu mùa mưa ở miền Nam - kenhthoitiet.edu.vn">
            <a:extLst>
              <a:ext uri="{FF2B5EF4-FFF2-40B4-BE49-F238E27FC236}">
                <a16:creationId xmlns:a16="http://schemas.microsoft.com/office/drawing/2014/main" id="{5D28EC5C-A5F3-4F7B-8280-F6631ED1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3790" cy="32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ùa khô năm 2021 xâm nhập mặn ở ĐBSCL sẽ không nghiêm trọng ...">
            <a:extLst>
              <a:ext uri="{FF2B5EF4-FFF2-40B4-BE49-F238E27FC236}">
                <a16:creationId xmlns:a16="http://schemas.microsoft.com/office/drawing/2014/main" id="{0F785F0F-8483-4943-BEB0-A16E40306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0" y="-47920"/>
            <a:ext cx="6485641" cy="33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âm nhập mặn ngày càng đáng báo động&quot; | Báo Dân trí">
            <a:extLst>
              <a:ext uri="{FF2B5EF4-FFF2-40B4-BE49-F238E27FC236}">
                <a16:creationId xmlns:a16="http://schemas.microsoft.com/office/drawing/2014/main" id="{CCA90E80-8E50-455C-A2E6-8A3E2588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9380"/>
            <a:ext cx="5693790" cy="381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ủ động ứng phó với xâm nhập mặn tại ĐBSCL">
            <a:extLst>
              <a:ext uri="{FF2B5EF4-FFF2-40B4-BE49-F238E27FC236}">
                <a16:creationId xmlns:a16="http://schemas.microsoft.com/office/drawing/2014/main" id="{1FBE38B5-D9E5-49CC-BA51-43908C925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0" y="3299378"/>
            <a:ext cx="6498210" cy="35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[IMG]">
            <a:extLst>
              <a:ext uri="{FF2B5EF4-FFF2-40B4-BE49-F238E27FC236}">
                <a16:creationId xmlns:a16="http://schemas.microsoft.com/office/drawing/2014/main" id="{645F6295-141C-4174-93D9-75AADA67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INH">
            <a:extLst>
              <a:ext uri="{FF2B5EF4-FFF2-40B4-BE49-F238E27FC236}">
                <a16:creationId xmlns:a16="http://schemas.microsoft.com/office/drawing/2014/main" id="{F841252F-8189-4348-8E11-D229B8A258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566420"/>
            <a:ext cx="1105117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nh khoe">
            <a:extLst>
              <a:ext uri="{FF2B5EF4-FFF2-40B4-BE49-F238E27FC236}">
                <a16:creationId xmlns:a16="http://schemas.microsoft.com/office/drawing/2014/main" id="{9DD651B4-9AC5-44BB-9C61-C7E7439F4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6550" y="4084638"/>
            <a:ext cx="4260850" cy="1554163"/>
          </a:xfrm>
          <a:prstGeom prst="rect">
            <a:avLst/>
          </a:prstGeom>
          <a:noFill/>
        </p:spPr>
      </p:pic>
      <p:pic>
        <p:nvPicPr>
          <p:cNvPr id="7" name="Picture 8" descr="HANH PHUC">
            <a:extLst>
              <a:ext uri="{FF2B5EF4-FFF2-40B4-BE49-F238E27FC236}">
                <a16:creationId xmlns:a16="http://schemas.microsoft.com/office/drawing/2014/main" id="{59B11DD3-751A-4CE6-ABD2-396AC631C4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53200" y="3865564"/>
            <a:ext cx="3657600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6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CD6BF-22B4-4119-BEEF-D45FD609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60" y="134167"/>
            <a:ext cx="9607948" cy="610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EA4021-7CA6-4B27-BAF8-7434AE94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5" y="744583"/>
            <a:ext cx="10422475" cy="59958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294823-0775-45E7-B68F-943A405744A6}"/>
              </a:ext>
            </a:extLst>
          </p:cNvPr>
          <p:cNvCxnSpPr/>
          <p:nvPr/>
        </p:nvCxnSpPr>
        <p:spPr>
          <a:xfrm>
            <a:off x="1451728" y="641023"/>
            <a:ext cx="2026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0871DE-5CB9-448C-9ABB-E4FB8C5E1E1E}"/>
              </a:ext>
            </a:extLst>
          </p:cNvPr>
          <p:cNvCxnSpPr>
            <a:cxnSpLocks/>
          </p:cNvCxnSpPr>
          <p:nvPr/>
        </p:nvCxnSpPr>
        <p:spPr>
          <a:xfrm>
            <a:off x="4187073" y="641023"/>
            <a:ext cx="1619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18127-F559-4FAD-B7BA-283E3F30E181}"/>
              </a:ext>
            </a:extLst>
          </p:cNvPr>
          <p:cNvCxnSpPr>
            <a:cxnSpLocks/>
          </p:cNvCxnSpPr>
          <p:nvPr/>
        </p:nvCxnSpPr>
        <p:spPr>
          <a:xfrm>
            <a:off x="6825006" y="641023"/>
            <a:ext cx="3393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034C2A-82D1-40B1-95C8-7C14DF61915A}"/>
              </a:ext>
            </a:extLst>
          </p:cNvPr>
          <p:cNvSpPr txBox="1"/>
          <p:nvPr/>
        </p:nvSpPr>
        <p:spPr>
          <a:xfrm>
            <a:off x="812345" y="3219288"/>
            <a:ext cx="23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3736-7A3D-4474-AF44-17A0E50AE1B3}"/>
              </a:ext>
            </a:extLst>
          </p:cNvPr>
          <p:cNvSpPr txBox="1"/>
          <p:nvPr/>
        </p:nvSpPr>
        <p:spPr>
          <a:xfrm>
            <a:off x="7590147" y="3167390"/>
            <a:ext cx="23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06B6E-6C25-42DB-B658-9DA7B135A05C}"/>
              </a:ext>
            </a:extLst>
          </p:cNvPr>
          <p:cNvSpPr txBox="1"/>
          <p:nvPr/>
        </p:nvSpPr>
        <p:spPr>
          <a:xfrm>
            <a:off x="957180" y="6113417"/>
            <a:ext cx="23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AD8E2-DFEE-4940-99EB-9858D3FE3B82}"/>
              </a:ext>
            </a:extLst>
          </p:cNvPr>
          <p:cNvSpPr txBox="1"/>
          <p:nvPr/>
        </p:nvSpPr>
        <p:spPr>
          <a:xfrm>
            <a:off x="7167512" y="6200613"/>
            <a:ext cx="23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1ADC7C-0A31-4AAE-B976-1C3DF44FDF4B}"/>
              </a:ext>
            </a:extLst>
          </p:cNvPr>
          <p:cNvSpPr txBox="1"/>
          <p:nvPr/>
        </p:nvSpPr>
        <p:spPr>
          <a:xfrm>
            <a:off x="4477732" y="1121775"/>
            <a:ext cx="353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8B476-19C0-4EF9-BEDE-618FA274D304}"/>
              </a:ext>
            </a:extLst>
          </p:cNvPr>
          <p:cNvSpPr txBox="1"/>
          <p:nvPr/>
        </p:nvSpPr>
        <p:spPr>
          <a:xfrm>
            <a:off x="1500434" y="3167390"/>
            <a:ext cx="353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A66C5-2E41-422F-8964-00872D1E9ACE}"/>
              </a:ext>
            </a:extLst>
          </p:cNvPr>
          <p:cNvSpPr txBox="1"/>
          <p:nvPr/>
        </p:nvSpPr>
        <p:spPr>
          <a:xfrm>
            <a:off x="4477732" y="2797364"/>
            <a:ext cx="353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DB91B-2C0F-4C36-83F9-B9062FE84E20}"/>
              </a:ext>
            </a:extLst>
          </p:cNvPr>
          <p:cNvSpPr txBox="1"/>
          <p:nvPr/>
        </p:nvSpPr>
        <p:spPr>
          <a:xfrm>
            <a:off x="4572000" y="4472953"/>
            <a:ext cx="575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C9ADB-2352-4646-8511-4DCDD6C84125}"/>
              </a:ext>
            </a:extLst>
          </p:cNvPr>
          <p:cNvSpPr txBox="1"/>
          <p:nvPr/>
        </p:nvSpPr>
        <p:spPr>
          <a:xfrm>
            <a:off x="6096000" y="1145360"/>
            <a:ext cx="500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a…)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38219-512C-4C47-87CB-70C29F642D43}"/>
              </a:ext>
            </a:extLst>
          </p:cNvPr>
          <p:cNvSpPr txBox="1"/>
          <p:nvPr/>
        </p:nvSpPr>
        <p:spPr>
          <a:xfrm>
            <a:off x="6096000" y="2773779"/>
            <a:ext cx="459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D062ED-8327-4390-BAF6-922F6D1A9B0B}"/>
              </a:ext>
            </a:extLst>
          </p:cNvPr>
          <p:cNvCxnSpPr/>
          <p:nvPr/>
        </p:nvCxnSpPr>
        <p:spPr>
          <a:xfrm flipV="1">
            <a:off x="2988297" y="3137200"/>
            <a:ext cx="1583703" cy="3959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2D86AB-665F-4BBC-9E98-DF673F403848}"/>
              </a:ext>
            </a:extLst>
          </p:cNvPr>
          <p:cNvCxnSpPr>
            <a:cxnSpLocks/>
          </p:cNvCxnSpPr>
          <p:nvPr/>
        </p:nvCxnSpPr>
        <p:spPr>
          <a:xfrm flipV="1">
            <a:off x="3021291" y="1529306"/>
            <a:ext cx="1550709" cy="20038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E81383-56E0-4CF9-A06A-902ED94BAD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021291" y="3533142"/>
            <a:ext cx="1550709" cy="1201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2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B49CD5-7620-47AC-8DA7-7A720E95D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72" y="169684"/>
            <a:ext cx="7102660" cy="433633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307683-FBBC-40A9-B116-B8C026796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0937"/>
              </p:ext>
            </p:extLst>
          </p:nvPr>
        </p:nvGraphicFramePr>
        <p:xfrm>
          <a:off x="195943" y="4399010"/>
          <a:ext cx="11848011" cy="219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</a:t>
                      </a:r>
                      <a:r>
                        <a:rPr lang="vi-VN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8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đâm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Char char="–"/>
                      </a:pP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6EC83F6-9F9C-46B7-B186-2EA3BBBDDDD8}"/>
              </a:ext>
            </a:extLst>
          </p:cNvPr>
          <p:cNvSpPr txBox="1"/>
          <p:nvPr/>
        </p:nvSpPr>
        <p:spPr>
          <a:xfrm>
            <a:off x="195943" y="261256"/>
            <a:ext cx="533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0248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C6523-946F-457E-A719-98DFB763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104500"/>
            <a:ext cx="6960677" cy="46341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82C420-DDAA-436F-A574-147C37805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59743"/>
              </p:ext>
            </p:extLst>
          </p:nvPr>
        </p:nvGraphicFramePr>
        <p:xfrm>
          <a:off x="195943" y="4686396"/>
          <a:ext cx="11848011" cy="206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8029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519075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hạ</a:t>
                      </a:r>
                      <a:endParaRPr lang="en-US" sz="2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oi ả,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chói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mít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vải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xoài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E2DBB7-DDA5-4691-99B6-3B669BAEA953}"/>
              </a:ext>
            </a:extLst>
          </p:cNvPr>
          <p:cNvSpPr txBox="1"/>
          <p:nvPr/>
        </p:nvSpPr>
        <p:spPr>
          <a:xfrm>
            <a:off x="195943" y="261256"/>
            <a:ext cx="519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1722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BB7D3-D34F-4E82-AC27-AFAB263B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91" y="0"/>
            <a:ext cx="7078664" cy="42750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D23E34-79FB-4E2E-8A93-1398E1AB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23758"/>
              </p:ext>
            </p:extLst>
          </p:nvPr>
        </p:nvGraphicFramePr>
        <p:xfrm>
          <a:off x="195943" y="4399010"/>
          <a:ext cx="11848011" cy="2347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thu</a:t>
                      </a:r>
                      <a:endParaRPr lang="en-US" sz="2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(se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heo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rụng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úa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vàng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cúc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hồng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cốm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vi-VN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21545B-4F1F-4EBE-A028-9F97B909F4E6}"/>
              </a:ext>
            </a:extLst>
          </p:cNvPr>
          <p:cNvSpPr txBox="1"/>
          <p:nvPr/>
        </p:nvSpPr>
        <p:spPr>
          <a:xfrm>
            <a:off x="195943" y="261256"/>
            <a:ext cx="49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0654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2DCB4-917A-4A69-BBDD-559D6CF62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52" y="0"/>
            <a:ext cx="6419902" cy="426743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9A238E-3EEC-4EEE-81DB-A58F51294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91210"/>
              </p:ext>
            </p:extLst>
          </p:nvPr>
        </p:nvGraphicFramePr>
        <p:xfrm>
          <a:off x="195943" y="4399010"/>
          <a:ext cx="11848011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đông</a:t>
                      </a:r>
                      <a:endParaRPr lang="en-US" sz="36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buốt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phùn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bấc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endParaRPr lang="en-US" sz="2800" u="none" strike="noStrike" dirty="0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loài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trơ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cành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trụi</a:t>
                      </a:r>
                      <a:r>
                        <a:rPr lang="en-US" sz="28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ngon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800" u="none" strike="noStrike" dirty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B66E854-9EEA-4BA4-A961-62E838EB250F}"/>
              </a:ext>
            </a:extLst>
          </p:cNvPr>
          <p:cNvSpPr txBox="1"/>
          <p:nvPr/>
        </p:nvSpPr>
        <p:spPr>
          <a:xfrm>
            <a:off x="195943" y="261256"/>
            <a:ext cx="535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3407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16C1E-B788-4DF0-9814-E5310DD7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245881"/>
            <a:ext cx="10965540" cy="564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71FB7-75D9-449C-A541-4475724C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1162595"/>
            <a:ext cx="11823655" cy="3396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E372C-AE7F-4EA4-BF82-1FC075246DBC}"/>
              </a:ext>
            </a:extLst>
          </p:cNvPr>
          <p:cNvSpPr txBox="1"/>
          <p:nvPr/>
        </p:nvSpPr>
        <p:spPr>
          <a:xfrm>
            <a:off x="1566421" y="4752664"/>
            <a:ext cx="353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9D697-779E-449E-BEE7-30D4F1DFF7E0}"/>
              </a:ext>
            </a:extLst>
          </p:cNvPr>
          <p:cNvSpPr txBox="1"/>
          <p:nvPr/>
        </p:nvSpPr>
        <p:spPr>
          <a:xfrm>
            <a:off x="8656949" y="4752664"/>
            <a:ext cx="353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870A1D-B532-49EA-92A9-BEA44AB8DABD}"/>
              </a:ext>
            </a:extLst>
          </p:cNvPr>
          <p:cNvCxnSpPr/>
          <p:nvPr/>
        </p:nvCxnSpPr>
        <p:spPr>
          <a:xfrm>
            <a:off x="1263192" y="800472"/>
            <a:ext cx="2026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322EA1-6AC1-4742-9649-F3F1BBE0E698}"/>
              </a:ext>
            </a:extLst>
          </p:cNvPr>
          <p:cNvCxnSpPr>
            <a:cxnSpLocks/>
          </p:cNvCxnSpPr>
          <p:nvPr/>
        </p:nvCxnSpPr>
        <p:spPr>
          <a:xfrm>
            <a:off x="4088090" y="757287"/>
            <a:ext cx="1699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8DA317-EB87-48E4-A23A-0B7CA1A8A6F9}"/>
              </a:ext>
            </a:extLst>
          </p:cNvPr>
          <p:cNvCxnSpPr>
            <a:cxnSpLocks/>
          </p:cNvCxnSpPr>
          <p:nvPr/>
        </p:nvCxnSpPr>
        <p:spPr>
          <a:xfrm>
            <a:off x="7070103" y="757287"/>
            <a:ext cx="4150937" cy="36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81D31-EA0C-4002-AE60-B6876FF0F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17" y="0"/>
            <a:ext cx="8340635" cy="441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D19488-AD7F-4952-A5C9-3D1136E98B8A}"/>
              </a:ext>
            </a:extLst>
          </p:cNvPr>
          <p:cNvSpPr txBox="1"/>
          <p:nvPr/>
        </p:nvSpPr>
        <p:spPr>
          <a:xfrm>
            <a:off x="195943" y="261256"/>
            <a:ext cx="351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2C82C9-2147-46AB-B76E-7D3EE3414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47092"/>
              </p:ext>
            </p:extLst>
          </p:nvPr>
        </p:nvGraphicFramePr>
        <p:xfrm>
          <a:off x="195943" y="4399010"/>
          <a:ext cx="11848011" cy="219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1964">
                  <a:extLst>
                    <a:ext uri="{9D8B030D-6E8A-4147-A177-3AD203B41FA5}">
                      <a16:colId xmlns:a16="http://schemas.microsoft.com/office/drawing/2014/main" val="1927099798"/>
                    </a:ext>
                  </a:extLst>
                </a:gridCol>
                <a:gridCol w="10166047">
                  <a:extLst>
                    <a:ext uri="{9D8B030D-6E8A-4147-A177-3AD203B41FA5}">
                      <a16:colId xmlns:a16="http://schemas.microsoft.com/office/drawing/2014/main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 anchor="ctr"/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7945" marT="8255" marB="0"/>
                </a:tc>
                <a:extLst>
                  <a:ext uri="{0D108BD9-81ED-4DB2-BD59-A6C34878D82A}">
                    <a16:rowId xmlns:a16="http://schemas.microsoft.com/office/drawing/2014/main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397</Words>
  <Application>Microsoft Office PowerPoint</Application>
  <PresentationFormat>Widescreen</PresentationFormat>
  <Paragraphs>56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2025-01-18T06:57:50Z</dcterms:created>
  <dcterms:modified xsi:type="dcterms:W3CDTF">2025-01-18T08:39:40Z</dcterms:modified>
</cp:coreProperties>
</file>