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4" r:id="rId4"/>
    <p:sldId id="287" r:id="rId5"/>
    <p:sldId id="289" r:id="rId6"/>
    <p:sldId id="290" r:id="rId7"/>
    <p:sldId id="286" r:id="rId8"/>
    <p:sldId id="282" r:id="rId9"/>
    <p:sldId id="293" r:id="rId10"/>
    <p:sldId id="284" r:id="rId11"/>
    <p:sldId id="285" r:id="rId12"/>
    <p:sldId id="294" r:id="rId13"/>
    <p:sldId id="295" r:id="rId14"/>
    <p:sldId id="291" r:id="rId15"/>
    <p:sldId id="292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209B-9B98-4168-A4F1-F305D7E5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BBE43-B593-49D0-8B7D-2FC70D0FF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06B62-E481-4E8B-9ED8-7A2C9EE8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B2E8B-0B33-4936-A5EC-2EFB76F9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E2341-BDEC-470B-B19B-944AB6A2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54D5-5396-4A0F-A0D8-5280003E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C9B8C-10DC-474B-96F4-177C7AB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BC58-46C9-42E4-A544-E785D12B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1B72-C849-4C41-8E7B-E4DDE90B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0F5E-BC41-492B-8836-1237193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326D4-1071-4C3C-AC50-8FCD876A0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990CE-FDF4-4CDA-807A-C90528BE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33AE-9D91-4E75-8D39-D3C6D689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E9235-3540-4BEC-9661-BC017B28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3952-75FA-4B56-BEE8-01816D0A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219D-E0A9-411A-B838-2CBA1E6C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9F9A-2D5C-428D-A466-E919A23D4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45F8A-D97F-496F-A0BF-131680A8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E880-BACB-4D74-9307-6E6D514F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309ED-A555-4EA2-AA99-3B0A20CE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8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BA14-175D-4F75-8F28-AE43A524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98CB-3DFA-4858-A4A6-C5879370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22834-4BCA-4798-9883-B6A9E93D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49098-E058-48E6-BB8B-281085C3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0E69-0344-4F6E-B2F2-0EA2935B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441F-A6AA-447F-B915-B65CB83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052C-F759-4FA5-918F-DE1A1D3C2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3F5D9-16B8-4D3D-96D8-E44519E1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66BDF-3519-44C6-8F4B-4D983D99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A91D9-3CF0-4BC5-998C-2194A504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70AE-D7E1-46AB-ADC9-2DA5AEF4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B633-4A33-429F-8426-5664E8C3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177A4-2A70-4BE5-AF4E-1B891E6D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3D5F0-788D-400A-8247-F21E775D5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7996B-F53D-4917-85BD-BB47A6325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94F01-3E3E-4503-9AEA-3B43E1330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ACA52-702D-47BF-8CF0-54378AB6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560A-95F8-48A8-B56A-AB13CFFC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914C7-A0D2-4FB6-8EF8-489F5A0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C005-CF5C-4E20-B20C-1BF57BDA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D1AE5-3E66-4890-A035-F9159839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901DF-DFCC-4A56-876F-F2B9AB00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9DDC-4C14-4798-AB34-004FC4B9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3D9F3-7E85-4E0D-BE1F-5CD864EC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767CC-01C8-4EAC-89B8-E1C1460C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B16E6-BED6-49BF-8388-E33AF07F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2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2CCD-B463-4EA1-B533-FCF06E98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9E7D-1522-4E7B-9AB4-85E56983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402B-463E-4243-9A28-387485334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F9342-D1B3-4D47-9C0E-CA6C6929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3C5AA-465D-415D-9328-80D95343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2C017-DDB0-4480-A950-2DBFA01D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0632-FAD7-43F7-AD8F-497D3AA9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CBDDA-E4F9-495A-8497-E0033632E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8C493-1951-47A2-93A0-8D94E4442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D7EC3-877B-4102-8B5C-C9B1C653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09E25-4D49-4B70-9C91-7A56FA9E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623C8-55FC-4C80-A084-5E36C275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B3AAC-A20F-42A6-A48E-5965D9C5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5AB4-E8F8-445A-8011-C9CC03425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9386-C7DB-4FD3-A20A-C1F3D3ED6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5D45-1123-4516-9DD7-F87750F8A68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984C-C160-4D93-AFF5-A200738F4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9BCCA-FD80-4063-908D-FB957FE63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152C-470B-42B1-9D99-F91E7F88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3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3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3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 lá mùa xuân">
            <a:hlinkClick r:id="" action="ppaction://media"/>
            <a:extLst>
              <a:ext uri="{FF2B5EF4-FFF2-40B4-BE49-F238E27FC236}">
                <a16:creationId xmlns:a16="http://schemas.microsoft.com/office/drawing/2014/main" id="{5B6B3AC3-F6FB-45B8-8785-8F7EB0D302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4"/>
            <a:ext cx="12093575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9"/>
            <a:ext cx="12192000" cy="2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" y="185729"/>
            <a:ext cx="11399520" cy="14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" indent="-6350" algn="just">
              <a:lnSpc>
                <a:spcPct val="112000"/>
              </a:lnSpc>
              <a:spcAft>
                <a:spcPts val="3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vào mùa nước nổi, người ta phải làm cầu từ cửa trước vào đến tận bếp?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148" y="1954675"/>
            <a:ext cx="11229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mùa nước nổi, người ta phải làm cầu từ cửa trước vào đến tận bếp vì nước ngập lên những viên gạch, không đi lại được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091"/>
            <a:ext cx="12192000" cy="35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5769" y="1193466"/>
            <a:ext cx="1094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hình ảnh nào trong bài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129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-cdn-v2.laodong.vn/storage/newsportal/2024/9/6/1390278/Long-An-3-1.jpg">
            <a:extLst>
              <a:ext uri="{FF2B5EF4-FFF2-40B4-BE49-F238E27FC236}">
                <a16:creationId xmlns:a16="http://schemas.microsoft.com/office/drawing/2014/main" id="{916181C9-A410-4A6B-B48B-746A4BE1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-cdn-v2.laodong.vn/storage/newsportal/2024/9/6/1390278/Tra-Vinh-2.jpg">
            <a:extLst>
              <a:ext uri="{FF2B5EF4-FFF2-40B4-BE49-F238E27FC236}">
                <a16:creationId xmlns:a16="http://schemas.microsoft.com/office/drawing/2014/main" id="{200AA787-E87B-4A50-B574-7BF62F0B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490"/>
            <a:ext cx="12192000" cy="72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a-cdn-v2.laodong.vn/storage/newsportal/2024/9/6/1390278/Tra-Vinh.jpg">
            <a:extLst>
              <a:ext uri="{FF2B5EF4-FFF2-40B4-BE49-F238E27FC236}">
                <a16:creationId xmlns:a16="http://schemas.microsoft.com/office/drawing/2014/main" id="{3EBC23CD-3FF7-4431-9A52-57516CB7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7175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1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7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3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6" y="1554104"/>
            <a:ext cx="11674682" cy="137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466" y="620668"/>
            <a:ext cx="1169317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2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từ chỉ đặc điểm của mưa có trong bài đọc.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2455818" y="1300055"/>
            <a:ext cx="862148" cy="8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368937" y="1255742"/>
            <a:ext cx="905691" cy="8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6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266" y="837361"/>
            <a:ext cx="1019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thêm từ ngữ tả mưa.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851266" y="1985600"/>
            <a:ext cx="9826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ào ào, tí tách, lộp bộp,…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5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84" y="0"/>
            <a:ext cx="5707516" cy="102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7" y="945039"/>
            <a:ext cx="10994143" cy="5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8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16" y="0"/>
            <a:ext cx="3309938" cy="65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13" y="656198"/>
            <a:ext cx="11943811" cy="3093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6" y="3749312"/>
            <a:ext cx="11910275" cy="3017247"/>
          </a:xfrm>
          <a:prstGeom prst="rect">
            <a:avLst/>
          </a:prstGeom>
        </p:spPr>
      </p:pic>
      <p:sp>
        <p:nvSpPr>
          <p:cNvPr id="5" name="Text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3039" y="522366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0787" y="2135839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1123" y="3586881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9976" y="517672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931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284" y="405406"/>
            <a:ext cx="8571212" cy="923330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5763066" y="1704896"/>
            <a:ext cx="260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643324" y="1773105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nổi</a:t>
            </a:r>
            <a:r>
              <a:rPr lang="en-US" sz="4000" b="1" dirty="0">
                <a:latin typeface="Times New Roman" panose="02020603050405020304" pitchFamily="18" charset="0"/>
              </a:rPr>
              <a:t>,</a:t>
            </a:r>
            <a:endParaRPr lang="en-US" sz="4000" b="1" dirty="0"/>
          </a:p>
        </p:txBody>
      </p:sp>
      <p:sp>
        <p:nvSpPr>
          <p:cNvPr id="150" name="Rectangle 149"/>
          <p:cNvSpPr/>
          <p:nvPr/>
        </p:nvSpPr>
        <p:spPr>
          <a:xfrm>
            <a:off x="3832916" y="1756194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lũ</a:t>
            </a:r>
            <a:r>
              <a:rPr lang="en-US" sz="4000" b="1" dirty="0">
                <a:latin typeface="Times New Roman" panose="02020603050405020304" pitchFamily="18" charset="0"/>
              </a:rPr>
              <a:t>,</a:t>
            </a:r>
            <a:endParaRPr lang="en-US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9E2352-D5E2-4427-B1DF-45245F8C667E}"/>
              </a:ext>
            </a:extLst>
          </p:cNvPr>
          <p:cNvCxnSpPr/>
          <p:nvPr/>
        </p:nvCxnSpPr>
        <p:spPr>
          <a:xfrm>
            <a:off x="1730543" y="2387056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2AAA309-E44D-4BBB-8C51-0B8A83B0CB29}"/>
              </a:ext>
            </a:extLst>
          </p:cNvPr>
          <p:cNvCxnSpPr/>
          <p:nvPr/>
        </p:nvCxnSpPr>
        <p:spPr>
          <a:xfrm>
            <a:off x="2921399" y="2412782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618BB86-ADD4-40AD-A073-6B83DA0E952F}"/>
              </a:ext>
            </a:extLst>
          </p:cNvPr>
          <p:cNvCxnSpPr/>
          <p:nvPr/>
        </p:nvCxnSpPr>
        <p:spPr>
          <a:xfrm>
            <a:off x="3925328" y="2412782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AB893B6-3252-4BBB-987D-CDD0A535D102}"/>
              </a:ext>
            </a:extLst>
          </p:cNvPr>
          <p:cNvCxnSpPr/>
          <p:nvPr/>
        </p:nvCxnSpPr>
        <p:spPr>
          <a:xfrm>
            <a:off x="5087990" y="2387056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650CE0F-3551-4E31-B66F-75C37D9C92E5}"/>
              </a:ext>
            </a:extLst>
          </p:cNvPr>
          <p:cNvCxnSpPr/>
          <p:nvPr/>
        </p:nvCxnSpPr>
        <p:spPr>
          <a:xfrm>
            <a:off x="5772542" y="2339921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C8B28AE-A59E-47F1-884C-521670D75CEF}"/>
              </a:ext>
            </a:extLst>
          </p:cNvPr>
          <p:cNvCxnSpPr>
            <a:cxnSpLocks/>
          </p:cNvCxnSpPr>
          <p:nvPr/>
        </p:nvCxnSpPr>
        <p:spPr>
          <a:xfrm>
            <a:off x="6192571" y="2331586"/>
            <a:ext cx="566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4E1A79B-3092-4017-A5C5-FD81A87E61E8}"/>
              </a:ext>
            </a:extLst>
          </p:cNvPr>
          <p:cNvCxnSpPr>
            <a:cxnSpLocks/>
          </p:cNvCxnSpPr>
          <p:nvPr/>
        </p:nvCxnSpPr>
        <p:spPr>
          <a:xfrm>
            <a:off x="7404004" y="2325804"/>
            <a:ext cx="566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B8E8C7D-2A3C-4636-9BF1-4F96F8BFA36E}"/>
              </a:ext>
            </a:extLst>
          </p:cNvPr>
          <p:cNvSpPr/>
          <p:nvPr/>
        </p:nvSpPr>
        <p:spPr>
          <a:xfrm>
            <a:off x="1644350" y="2790693"/>
            <a:ext cx="260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162" name="Picture 4" descr="https://image.tienphong.vn/w1000/Uploaded/2025/mlzrtlj-yrl/2023_07_03/ky-1-cua-tieu-anh-3-3734.jpg">
            <a:extLst>
              <a:ext uri="{FF2B5EF4-FFF2-40B4-BE49-F238E27FC236}">
                <a16:creationId xmlns:a16="http://schemas.microsoft.com/office/drawing/2014/main" id="{C5179D6B-41C3-4F9F-AB8C-F4365711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8" y="0"/>
            <a:ext cx="122706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F73541D-DDA8-4837-9F38-D0B20C52803A}"/>
              </a:ext>
            </a:extLst>
          </p:cNvPr>
          <p:cNvCxnSpPr/>
          <p:nvPr/>
        </p:nvCxnSpPr>
        <p:spPr>
          <a:xfrm>
            <a:off x="2217807" y="3429000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53A6DD6-83B7-43CC-A83C-D0D6A993635F}"/>
              </a:ext>
            </a:extLst>
          </p:cNvPr>
          <p:cNvCxnSpPr/>
          <p:nvPr/>
        </p:nvCxnSpPr>
        <p:spPr>
          <a:xfrm>
            <a:off x="2843687" y="3429000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D1784D6-895B-49B4-A3EF-240484126561}"/>
              </a:ext>
            </a:extLst>
          </p:cNvPr>
          <p:cNvSpPr/>
          <p:nvPr/>
        </p:nvSpPr>
        <p:spPr>
          <a:xfrm>
            <a:off x="1004418" y="3510825"/>
            <a:ext cx="10730362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0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8" grpId="0"/>
      <p:bldP spid="148" grpId="1"/>
      <p:bldP spid="149" grpId="0"/>
      <p:bldP spid="149" grpId="1"/>
      <p:bldP spid="150" grpId="0"/>
      <p:bldP spid="150" grpId="1"/>
      <p:bldP spid="160" grpId="0"/>
      <p:bldP spid="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811403" y="599632"/>
            <a:ext cx="260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768347" y="2881991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ròng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ròng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b="1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80D4816-35DF-45D4-A286-87CA0C3E89D0}"/>
              </a:ext>
            </a:extLst>
          </p:cNvPr>
          <p:cNvCxnSpPr/>
          <p:nvPr/>
        </p:nvCxnSpPr>
        <p:spPr>
          <a:xfrm>
            <a:off x="2803852" y="1197077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CF9C65F-D5E7-484F-B7BF-72D96FD1E86D}"/>
              </a:ext>
            </a:extLst>
          </p:cNvPr>
          <p:cNvSpPr/>
          <p:nvPr/>
        </p:nvSpPr>
        <p:spPr>
          <a:xfrm>
            <a:off x="906707" y="1388481"/>
            <a:ext cx="10730362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3E51F5D-4220-4709-9B13-83815A32C474}"/>
              </a:ext>
            </a:extLst>
          </p:cNvPr>
          <p:cNvCxnSpPr>
            <a:cxnSpLocks/>
          </p:cNvCxnSpPr>
          <p:nvPr/>
        </p:nvCxnSpPr>
        <p:spPr>
          <a:xfrm flipH="1">
            <a:off x="8875180" y="1513710"/>
            <a:ext cx="201931" cy="516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2D7B35D-C261-49FF-AA35-AAC9812C56E1}"/>
              </a:ext>
            </a:extLst>
          </p:cNvPr>
          <p:cNvCxnSpPr>
            <a:cxnSpLocks/>
          </p:cNvCxnSpPr>
          <p:nvPr/>
        </p:nvCxnSpPr>
        <p:spPr>
          <a:xfrm flipH="1">
            <a:off x="3720840" y="2202426"/>
            <a:ext cx="84244" cy="551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8B914DB-B912-4029-BD05-4F0474EF2489}"/>
              </a:ext>
            </a:extLst>
          </p:cNvPr>
          <p:cNvCxnSpPr>
            <a:cxnSpLocks/>
          </p:cNvCxnSpPr>
          <p:nvPr/>
        </p:nvCxnSpPr>
        <p:spPr>
          <a:xfrm flipH="1">
            <a:off x="6744451" y="1513711"/>
            <a:ext cx="201931" cy="516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059197-9A12-4EB7-AC43-6CA130F103BA}"/>
              </a:ext>
            </a:extLst>
          </p:cNvPr>
          <p:cNvCxnSpPr/>
          <p:nvPr/>
        </p:nvCxnSpPr>
        <p:spPr>
          <a:xfrm>
            <a:off x="2017272" y="1649024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9289E5-35F3-471D-B0C5-23443B9E9BCD}"/>
              </a:ext>
            </a:extLst>
          </p:cNvPr>
          <p:cNvCxnSpPr/>
          <p:nvPr/>
        </p:nvCxnSpPr>
        <p:spPr>
          <a:xfrm>
            <a:off x="1321209" y="1651482"/>
            <a:ext cx="3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4AF93F3-F51D-4D99-ADE6-DEF5DC6E71FA}"/>
              </a:ext>
            </a:extLst>
          </p:cNvPr>
          <p:cNvSpPr/>
          <p:nvPr/>
        </p:nvSpPr>
        <p:spPr>
          <a:xfrm>
            <a:off x="1060727" y="1039460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sz="4000" b="1" dirty="0" err="1">
                <a:latin typeface="Times New Roman" panose="02020603050405020304" pitchFamily="18" charset="0"/>
              </a:rPr>
              <a:t>ắt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sz="4000" b="1" dirty="0" err="1">
                <a:latin typeface="Times New Roman" panose="02020603050405020304" pitchFamily="18" charset="0"/>
              </a:rPr>
              <a:t>ẻo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78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9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9"/>
            <a:ext cx="12192000" cy="2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79" y="667731"/>
            <a:ext cx="11216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người ta gọi là mùa nước nổi mà không gọi là mùa nước lũ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487679" y="2338085"/>
            <a:ext cx="1146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ta gọi là mùa nước nổi mà không gọi là mùa nước lũ vì nước lên hiền hoà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661" y="161499"/>
            <a:ext cx="966822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181717"/>
              </a:solidFill>
              <a:latin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tược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cỏ</a:t>
            </a:r>
            <a:endParaRPr lang="en-US" sz="4000" dirty="0">
              <a:solidFill>
                <a:srgbClr val="181717"/>
              </a:solidFill>
              <a:latin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Cá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29496" y="2627419"/>
            <a:ext cx="10885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Long.</a:t>
            </a:r>
          </a:p>
        </p:txBody>
      </p:sp>
      <p:pic>
        <p:nvPicPr>
          <p:cNvPr id="7" name="Picture 4" descr="6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6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cartoons-desi-glitters-10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40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5806F1-6673-4777-9CE2-D9D729120455}"/>
              </a:ext>
            </a:extLst>
          </p:cNvPr>
          <p:cNvSpPr/>
          <p:nvPr/>
        </p:nvSpPr>
        <p:spPr>
          <a:xfrm>
            <a:off x="653296" y="3810817"/>
            <a:ext cx="10885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FE5C-8D90-4FC3-A0EA-B062F9B14C58}"/>
              </a:ext>
            </a:extLst>
          </p:cNvPr>
          <p:cNvSpPr/>
          <p:nvPr/>
        </p:nvSpPr>
        <p:spPr>
          <a:xfrm>
            <a:off x="653296" y="4454254"/>
            <a:ext cx="10885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1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308</Words>
  <Application>Microsoft Office PowerPoint</Application>
  <PresentationFormat>Widescreen</PresentationFormat>
  <Paragraphs>33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2025-01-18T01:54:58Z</dcterms:created>
  <dcterms:modified xsi:type="dcterms:W3CDTF">2025-01-18T03:33:09Z</dcterms:modified>
</cp:coreProperties>
</file>