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3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49C45-C07B-48CE-A4CA-B27CE451004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F30E-C436-41F4-8A79-B23C2BDF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FBF0-A958-4702-8E4E-952B753FB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B1F97-FEAF-43FC-873D-EACB772EB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0A27-CBF0-4EEB-939A-A031DA7E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11C17-25F4-479A-8DAF-D0CCC38B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F6847-0715-491F-96E8-64995E8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6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F302-E6B0-426F-94AE-45A46858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EF74D-4C7F-4868-A97B-9F645AE00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58CB5-9BA7-4D51-B716-8D9930E2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66C3A-C5D6-4AA8-B8C2-4942DE15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7496D-D872-4820-8CEF-F3588441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196C2-7808-4F4D-B6DF-477176D5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8B542-1086-451D-9A30-6B2BF40F2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3574-0719-4A21-92E4-5B345999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DB94A-ADD4-4971-A948-1D1B3FEC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1C5E0-F1B5-47F0-B15D-035D9C90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11AA-8E4B-4510-96ED-DCE43346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D499-2BCE-4FCF-98A8-D2EE7C90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26D64-5B86-490E-B2FB-D0F95F09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AAF2A-F710-41CC-8F12-29BE41FC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CB33B-3A2E-428D-9095-1E30E833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0963-0593-4081-9AD5-8161A68E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8200-F6A3-41E1-9FDB-7366DE09C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8909F-DB4E-4263-A11D-46A8FDFD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8BCC7-9E77-43DF-AA26-61D6FD6C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8F094-A695-4E0D-84EA-28AE3523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DDFE-A9F0-4C27-A3B0-11F2E30B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6875C-1874-44BA-BDE8-B3AB9A0B1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05EB5-CBDA-4181-9437-55E4BE1A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C8C5E-F9CD-45DA-A9F1-6B739720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CE7C4-DE05-479C-9360-C987AB7D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79B04-58C7-4A4F-AC31-B4570C80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6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2CB1-78A0-4C2D-B4C3-3329D811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DDC6-17BE-462E-B375-C132E0A1F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62238-762D-4EAE-853F-4A379F39D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F1454-C04F-496E-B891-052148CC5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A194B-8D58-41B2-9EB5-3D9122E9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B7F82-B845-44D8-B05B-83BB2021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1E275-1650-4860-ADB8-FFB8539B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6A184-C6D1-48DE-B6EB-7B853055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79F6-5460-4D1B-AB4D-68028EFB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2C466-9FA4-4CC6-96E9-745FBB0F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1AD34-92D9-4917-A902-132E6B36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376A9-070D-418C-B6D2-2146EFF0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A484D-7C6F-465A-8825-CDCF3767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5A5B3-26D6-4CAD-A239-D9246F57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ED1F1-3A0C-4488-851F-1BCFDF84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3470-3CF0-4F1C-89BA-683FFA9B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5B093-5C15-42E8-A234-A3198A0B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B8463-1EDC-4E08-AF11-D085B4C65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623C8-8356-43E7-A45F-B15E1867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9AD09-56A5-4F89-BB0D-F09DB062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9DBD3-F22A-47B4-A84C-92D7B0A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D9DD-02A5-4EBC-B315-6EF8EF26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80F78-3F3A-4398-8961-B823D1BE8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3F0A8-6149-4936-B9F6-6150A1B88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A44EC-CDA4-42FD-B879-B0EF94C3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AA69-F19E-416E-B516-D26CA946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B9CFF-2577-47EC-BD5B-8F089CF6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AA51E-67F4-40B8-ABF5-C0C58251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14E56-2A6A-4157-B6C9-98CD9597E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132AC-1682-4839-8E74-43708ACE1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8877-C3F4-4A0D-B9A3-8E62687D5E9F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6BAB3-774D-4AD6-BEF9-336F9C644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7C5D7-141E-43E9-9674-4EA32DDE4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5BE9-76A5-4BDF-8736-069826A9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302E9-3361-4527-A42F-C7F97AF9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05591"/>
            <a:ext cx="6522857" cy="557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40CB7-987F-4F54-8B72-4FC932BB172B}"/>
              </a:ext>
            </a:extLst>
          </p:cNvPr>
          <p:cNvSpPr txBox="1"/>
          <p:nvPr/>
        </p:nvSpPr>
        <p:spPr>
          <a:xfrm>
            <a:off x="716437" y="725645"/>
            <a:ext cx="31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BD7D4-C62B-4629-8F19-FF219A0646CC}"/>
              </a:ext>
            </a:extLst>
          </p:cNvPr>
          <p:cNvSpPr txBox="1"/>
          <p:nvPr/>
        </p:nvSpPr>
        <p:spPr>
          <a:xfrm>
            <a:off x="716436" y="1189344"/>
            <a:ext cx="1119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3FD3F-D348-4D88-8281-6D4809BB9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1" y="1614714"/>
            <a:ext cx="12002718" cy="30153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9E84AF-0626-4936-A5B1-2432192A04D5}"/>
              </a:ext>
            </a:extLst>
          </p:cNvPr>
          <p:cNvSpPr/>
          <p:nvPr/>
        </p:nvSpPr>
        <p:spPr>
          <a:xfrm>
            <a:off x="94641" y="4542578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nón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8ED19-5247-46C9-8651-FECAEC2DEC4B}"/>
              </a:ext>
            </a:extLst>
          </p:cNvPr>
          <p:cNvSpPr/>
          <p:nvPr/>
        </p:nvSpPr>
        <p:spPr>
          <a:xfrm>
            <a:off x="2295426" y="4549537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12B73-8C69-4362-AED6-DB9210536DEE}"/>
              </a:ext>
            </a:extLst>
          </p:cNvPr>
          <p:cNvSpPr/>
          <p:nvPr/>
        </p:nvSpPr>
        <p:spPr>
          <a:xfrm>
            <a:off x="4132991" y="4542578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D8195-057D-4595-BE28-5D93C461C123}"/>
              </a:ext>
            </a:extLst>
          </p:cNvPr>
          <p:cNvSpPr/>
          <p:nvPr/>
        </p:nvSpPr>
        <p:spPr>
          <a:xfrm>
            <a:off x="6271695" y="4482697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7CEB8-6829-4197-89FF-5EDE8C24AEE9}"/>
              </a:ext>
            </a:extLst>
          </p:cNvPr>
          <p:cNvSpPr/>
          <p:nvPr/>
        </p:nvSpPr>
        <p:spPr>
          <a:xfrm>
            <a:off x="8142793" y="4465323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55594-05EA-4DFB-BE27-79AF8C3B1E9D}"/>
              </a:ext>
            </a:extLst>
          </p:cNvPr>
          <p:cNvSpPr/>
          <p:nvPr/>
        </p:nvSpPr>
        <p:spPr>
          <a:xfrm>
            <a:off x="10147180" y="446901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endParaRPr lang="en-US" sz="3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2C5FFB-CF23-4BE1-951A-B3645022DC5F}"/>
              </a:ext>
            </a:extLst>
          </p:cNvPr>
          <p:cNvCxnSpPr>
            <a:cxnSpLocks/>
          </p:cNvCxnSpPr>
          <p:nvPr/>
        </p:nvCxnSpPr>
        <p:spPr>
          <a:xfrm>
            <a:off x="1065229" y="5055428"/>
            <a:ext cx="629996" cy="69233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198382-EB21-4A92-A594-32C037EF4F7C}"/>
              </a:ext>
            </a:extLst>
          </p:cNvPr>
          <p:cNvCxnSpPr>
            <a:cxnSpLocks/>
          </p:cNvCxnSpPr>
          <p:nvPr/>
        </p:nvCxnSpPr>
        <p:spPr>
          <a:xfrm flipH="1">
            <a:off x="2262230" y="5055428"/>
            <a:ext cx="693313" cy="70625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D21A422-861A-477B-B14B-B5173C7EB9DB}"/>
              </a:ext>
            </a:extLst>
          </p:cNvPr>
          <p:cNvSpPr/>
          <p:nvPr/>
        </p:nvSpPr>
        <p:spPr>
          <a:xfrm>
            <a:off x="669407" y="5754719"/>
            <a:ext cx="261122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D6F008-5D62-4739-8111-09EDB9DE7658}"/>
              </a:ext>
            </a:extLst>
          </p:cNvPr>
          <p:cNvSpPr/>
          <p:nvPr/>
        </p:nvSpPr>
        <p:spPr>
          <a:xfrm>
            <a:off x="4132990" y="5684918"/>
            <a:ext cx="190308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rét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2FD7C5-0D58-4BD0-BD6C-1D00B7BD5564}"/>
              </a:ext>
            </a:extLst>
          </p:cNvPr>
          <p:cNvSpPr/>
          <p:nvPr/>
        </p:nvSpPr>
        <p:spPr>
          <a:xfrm>
            <a:off x="6381544" y="5668656"/>
            <a:ext cx="178352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AD712-5B3F-46C1-9CBA-9BA7CC72EE9A}"/>
              </a:ext>
            </a:extLst>
          </p:cNvPr>
          <p:cNvSpPr/>
          <p:nvPr/>
        </p:nvSpPr>
        <p:spPr>
          <a:xfrm>
            <a:off x="9158613" y="5668656"/>
            <a:ext cx="261122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nóng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093FF2-0196-468B-98C0-EE632B3869A8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7273305" y="4869384"/>
            <a:ext cx="6170" cy="799272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E0B2C-8DFD-47F9-B029-D9E3EC824288}"/>
              </a:ext>
            </a:extLst>
          </p:cNvPr>
          <p:cNvCxnSpPr>
            <a:cxnSpLocks/>
          </p:cNvCxnSpPr>
          <p:nvPr/>
        </p:nvCxnSpPr>
        <p:spPr>
          <a:xfrm>
            <a:off x="9098695" y="4904618"/>
            <a:ext cx="1235757" cy="76773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2C10B6-9167-4912-9DE7-F21CE8283389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10464226" y="5099122"/>
            <a:ext cx="662546" cy="56953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5F38F64-310F-4408-8949-76BA10539F69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5084533" y="5055428"/>
            <a:ext cx="35354" cy="62949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78A294-BF60-4463-8F15-27D6BB0F6C78}"/>
              </a:ext>
            </a:extLst>
          </p:cNvPr>
          <p:cNvCxnSpPr>
            <a:cxnSpLocks/>
          </p:cNvCxnSpPr>
          <p:nvPr/>
        </p:nvCxnSpPr>
        <p:spPr>
          <a:xfrm>
            <a:off x="1216058" y="1189344"/>
            <a:ext cx="2281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5DBE49-A9A5-4154-990E-57EFED52625D}"/>
              </a:ext>
            </a:extLst>
          </p:cNvPr>
          <p:cNvCxnSpPr>
            <a:cxnSpLocks/>
          </p:cNvCxnSpPr>
          <p:nvPr/>
        </p:nvCxnSpPr>
        <p:spPr>
          <a:xfrm>
            <a:off x="1409307" y="1614714"/>
            <a:ext cx="3426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8C4BB0D-3D17-490B-BC18-F3483DC37BB5}"/>
              </a:ext>
            </a:extLst>
          </p:cNvPr>
          <p:cNvCxnSpPr>
            <a:cxnSpLocks/>
          </p:cNvCxnSpPr>
          <p:nvPr/>
        </p:nvCxnSpPr>
        <p:spPr>
          <a:xfrm>
            <a:off x="6480000" y="1617852"/>
            <a:ext cx="1089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02CE632-84DD-4E5F-8372-A9671359CACB}"/>
              </a:ext>
            </a:extLst>
          </p:cNvPr>
          <p:cNvCxnSpPr>
            <a:cxnSpLocks/>
          </p:cNvCxnSpPr>
          <p:nvPr/>
        </p:nvCxnSpPr>
        <p:spPr>
          <a:xfrm>
            <a:off x="8053634" y="1614714"/>
            <a:ext cx="1246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2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8CB071-96E3-4B18-A256-5A922684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42" y="-1"/>
            <a:ext cx="8126685" cy="5013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E60495-68FC-4783-A3B0-6E9B3D7BBFC8}"/>
              </a:ext>
            </a:extLst>
          </p:cNvPr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31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image of rainbow rain umbrella. Isolated image of a 3d parasol.">
            <a:extLst>
              <a:ext uri="{FF2B5EF4-FFF2-40B4-BE49-F238E27FC236}">
                <a16:creationId xmlns:a16="http://schemas.microsoft.com/office/drawing/2014/main" id="{D1C3C382-2C41-415C-8282-1965CAEF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62" y="0"/>
            <a:ext cx="5161027" cy="41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ạt động: Tạo hình">
            <a:extLst>
              <a:ext uri="{FF2B5EF4-FFF2-40B4-BE49-F238E27FC236}">
                <a16:creationId xmlns:a16="http://schemas.microsoft.com/office/drawing/2014/main" id="{8A19FF17-DAFA-457A-A0CD-22D8E382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8" y="75414"/>
            <a:ext cx="6286500" cy="37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4F5817-43DE-4E6C-AEBC-55116C36B411}"/>
              </a:ext>
            </a:extLst>
          </p:cNvPr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51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ÁO MƯA CÁNH DƠI - CDPC-01">
            <a:extLst>
              <a:ext uri="{FF2B5EF4-FFF2-40B4-BE49-F238E27FC236}">
                <a16:creationId xmlns:a16="http://schemas.microsoft.com/office/drawing/2014/main" id="{83C72234-B586-43B7-BD58-D003F560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589234"/>
            <a:ext cx="3805084" cy="42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13FA34-CC51-4028-B1B1-6EE91A576620}"/>
              </a:ext>
            </a:extLst>
          </p:cNvPr>
          <p:cNvSpPr/>
          <p:nvPr/>
        </p:nvSpPr>
        <p:spPr>
          <a:xfrm>
            <a:off x="261256" y="5117517"/>
            <a:ext cx="11930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dơi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khoác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…),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4000" dirty="0"/>
          </a:p>
        </p:txBody>
      </p:sp>
      <p:pic>
        <p:nvPicPr>
          <p:cNvPr id="2052" name="Picture 4" descr="Áo mưa bộ siêu nhẹ - Xưởng in áo mưa giá rẻ tại Hà Nội">
            <a:extLst>
              <a:ext uri="{FF2B5EF4-FFF2-40B4-BE49-F238E27FC236}">
                <a16:creationId xmlns:a16="http://schemas.microsoft.com/office/drawing/2014/main" id="{EB1C817E-84BD-4A4D-9C71-C0003198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83" y="738649"/>
            <a:ext cx="3683410" cy="3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Áo mưa cho bé hình thú">
            <a:extLst>
              <a:ext uri="{FF2B5EF4-FFF2-40B4-BE49-F238E27FC236}">
                <a16:creationId xmlns:a16="http://schemas.microsoft.com/office/drawing/2014/main" id="{6CD4A5A5-80D9-41DD-84B2-AB32CC46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50" y="373625"/>
            <a:ext cx="3459727" cy="40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ơn 6.600 Mũ Nồi Mũ Lưỡi Trai Hình Minh Họa ảnh, hình chụp ...">
            <a:extLst>
              <a:ext uri="{FF2B5EF4-FFF2-40B4-BE49-F238E27FC236}">
                <a16:creationId xmlns:a16="http://schemas.microsoft.com/office/drawing/2014/main" id="{E1CE9B5C-7A5C-4931-865B-FB684546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9123" cy="45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ọi tên các loại mũ trong tiếng Anh">
            <a:extLst>
              <a:ext uri="{FF2B5EF4-FFF2-40B4-BE49-F238E27FC236}">
                <a16:creationId xmlns:a16="http://schemas.microsoft.com/office/drawing/2014/main" id="{51268D7B-6141-42D8-AF88-ABFE15EA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91" y="210778"/>
            <a:ext cx="5301431" cy="38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DD4384-E28F-447D-8090-29523B4AA5AF}"/>
              </a:ext>
            </a:extLst>
          </p:cNvPr>
          <p:cNvSpPr/>
          <p:nvPr/>
        </p:nvSpPr>
        <p:spPr>
          <a:xfrm>
            <a:off x="261256" y="5117517"/>
            <a:ext cx="11930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phớt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…),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cước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lụa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…)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01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FBFAD-72D5-44AC-9AE1-9D6F1AFD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03" y="257720"/>
            <a:ext cx="12041696" cy="591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0DBB1-D334-4B61-88FF-4B085DF49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3" y="849085"/>
            <a:ext cx="11820985" cy="44021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28D59B-E51A-44BA-9E80-1ECBA0D9A830}"/>
              </a:ext>
            </a:extLst>
          </p:cNvPr>
          <p:cNvCxnSpPr>
            <a:cxnSpLocks/>
          </p:cNvCxnSpPr>
          <p:nvPr/>
        </p:nvCxnSpPr>
        <p:spPr>
          <a:xfrm>
            <a:off x="537328" y="755711"/>
            <a:ext cx="1932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51DE9D-27F8-43FB-A7B2-0EA75D71930E}"/>
              </a:ext>
            </a:extLst>
          </p:cNvPr>
          <p:cNvCxnSpPr>
            <a:cxnSpLocks/>
          </p:cNvCxnSpPr>
          <p:nvPr/>
        </p:nvCxnSpPr>
        <p:spPr>
          <a:xfrm>
            <a:off x="2714919" y="794985"/>
            <a:ext cx="2007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CD39B6-F840-445D-B4DF-CC2B1CCB99DA}"/>
              </a:ext>
            </a:extLst>
          </p:cNvPr>
          <p:cNvCxnSpPr>
            <a:cxnSpLocks/>
          </p:cNvCxnSpPr>
          <p:nvPr/>
        </p:nvCxnSpPr>
        <p:spPr>
          <a:xfrm>
            <a:off x="6410227" y="755711"/>
            <a:ext cx="5533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15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Hẹn</a:t>
            </a:r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8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gặp</a:t>
            </a:r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8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lại</a:t>
            </a:r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!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839" y="3429042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58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163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2025-01-18T08:53:45Z</dcterms:created>
  <dcterms:modified xsi:type="dcterms:W3CDTF">2025-01-18T09:48:43Z</dcterms:modified>
</cp:coreProperties>
</file>