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78" r:id="rId2"/>
    <p:sldId id="586" r:id="rId3"/>
    <p:sldId id="558" r:id="rId4"/>
    <p:sldId id="587" r:id="rId5"/>
    <p:sldId id="588" r:id="rId6"/>
    <p:sldId id="589" r:id="rId7"/>
    <p:sldId id="590" r:id="rId8"/>
    <p:sldId id="591" r:id="rId9"/>
    <p:sldId id="592" r:id="rId10"/>
    <p:sldId id="593" r:id="rId11"/>
    <p:sldId id="594" r:id="rId12"/>
    <p:sldId id="569" r:id="rId13"/>
    <p:sldId id="278" r:id="rId14"/>
    <p:sldId id="325" r:id="rId15"/>
    <p:sldId id="595" r:id="rId16"/>
    <p:sldId id="276" r:id="rId17"/>
    <p:sldId id="5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A7969-4282-4B88-A251-7BDB8A27D0C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EC497-C879-4BB7-B768-42B2CC44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9298-1CF4-4661-BA99-7391CE16D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2022A-BCAA-44F0-B806-EAA32BC82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66E02-204F-4647-86BB-AA5EE5A19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EBE27-212A-45CA-907F-4862137C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90F56-B910-4D26-9C00-A97443D9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1289-39E0-4ECF-ACEE-F97EBDF9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36E33-1814-4519-B1DA-5F25F2DDE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31947-5452-470B-BF72-08312FE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CCD12-33A3-4B52-911D-A3C80698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3D-EF11-4BCC-BEF2-2EBD2CC7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0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15486A-F588-4DFC-9765-09D19D820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F5B10-6E27-4C20-86DC-168E5BD2D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79E42-4895-4B4A-8FEE-E259B0F2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61CF2-80E1-4A5E-8F43-395A71F0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B4B7E-4C18-40E4-B618-EBF8A4DEB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3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52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DC9B-CBBE-4769-AE84-23576DFD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3F74-356A-4C1D-A5A7-24C66D184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4A1CC-92F8-42E5-A992-A614C4F02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9F662-74E4-4BE4-9833-388840FC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C92E4-1F9C-4326-AA93-48996404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3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078B-59A4-4E0C-AE13-AE6B7144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15320-BDEB-42B5-BF37-D6C12384F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34E5D-8825-4164-8479-A51DC1E5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AE62D-9F85-4016-AB96-E0DD1213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802BF-428E-4754-9854-878749E1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A5B4-4BC0-493A-ADED-6EE4CAC5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FEFB8-FC24-4A6C-A2EB-8BEEC2DF6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B05D9-BA80-4648-8A6B-7C2214C6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7C96-B409-49DB-9B17-B6830975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7474A-3B13-4BEB-BB0D-5D8E9495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B1B8A-238A-4967-A6C6-5EE28CFD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0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F82B-E393-4308-9668-5F5537A7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5DD99-D380-4130-A53A-915FC8E59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16450-C713-4A19-A225-0866D8155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13E54-49F0-49C3-95DE-215DA0734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8D128-03C9-44B0-B804-D12884A75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FBCEB-E33C-4A98-8DF1-22F7AFDA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B34122-45C8-4AA1-BF0D-C29A47C7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1ADA0-6653-4FF0-81B1-4248966A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0D02-EEB0-4871-8B76-65CC0E9C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ED7DC-A860-4502-A75F-FAEB9E28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5BC8-6D4F-4934-BA09-E85FD49D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AEE38-60F2-4030-8902-21CEE82E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1C872-8573-4215-9DA6-A91D83BA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2AE49-B722-461F-B4CB-12773DF2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B15C7-DBDB-4F97-B5EA-85189CF2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4D84D-E086-4FB0-9339-1F849EFA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31265-8E17-4FAB-ACD9-4EA04B087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5F575-F13D-4165-8604-CF1458B24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0FDD9-5232-4D16-AD22-7C56AF3A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0F21-957A-4876-B080-760347F8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6855D-D13F-4705-990A-A5E3A23D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3B03-B4FD-4A73-8C17-0D1257AE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CFD33-2E6F-42E7-B30E-B56A4D1AD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DC3D1-12C5-4B1C-AB6D-F0319D88E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87791-A6DD-490C-B4F9-085C82F3D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2B1F4-57C0-4B36-945A-15D58869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87853-6230-489E-96D8-3B8B7654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23DE7-68B5-4FA1-AC0E-1F62DF94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8B243-662E-4CB8-BE7A-2866E0364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AE079-58EE-4B68-8C2F-3299300BE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6DEB8-C252-4C2B-8628-70C57BC1605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19B4-6F30-42F1-AED6-F7280BBA8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EBC98-0640-4407-8943-E65A4270A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D667-E3D9-47B4-B4A8-93438EFD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Tải background PowerPoint lớp học đẹp cho thầy cô - Thư viện Đại học An  Gi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ải background PowerPoint lớp học đẹp cho thầy cô - Thư viện Đại học An  Gia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3664"/>
            <a:ext cx="12395200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0409" y="1991360"/>
            <a:ext cx="52902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1.KHỞI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37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FA394EB6-71EC-4716-9214-A383E7F2DAD2}"/>
              </a:ext>
            </a:extLst>
          </p:cNvPr>
          <p:cNvSpPr txBox="1"/>
          <p:nvPr/>
        </p:nvSpPr>
        <p:spPr>
          <a:xfrm>
            <a:off x="3419483" y="606822"/>
            <a:ext cx="5715472" cy="847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22C0B-BA9B-497D-8628-C3F7F5CAE97F}"/>
              </a:ext>
            </a:extLst>
          </p:cNvPr>
          <p:cNvSpPr txBox="1"/>
          <p:nvPr/>
        </p:nvSpPr>
        <p:spPr>
          <a:xfrm>
            <a:off x="1637246" y="1431311"/>
            <a:ext cx="6382304" cy="260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D77CE-2854-438A-B4F2-114AB275039E}"/>
              </a:ext>
            </a:extLst>
          </p:cNvPr>
          <p:cNvSpPr txBox="1"/>
          <p:nvPr/>
        </p:nvSpPr>
        <p:spPr>
          <a:xfrm>
            <a:off x="1637246" y="3675070"/>
            <a:ext cx="5947120" cy="260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2CE06-2617-41DC-820F-1D4D4000840D}"/>
              </a:ext>
            </a:extLst>
          </p:cNvPr>
          <p:cNvSpPr txBox="1"/>
          <p:nvPr/>
        </p:nvSpPr>
        <p:spPr>
          <a:xfrm>
            <a:off x="7224513" y="1441189"/>
            <a:ext cx="5934062" cy="210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CF442-0906-4B68-8C70-B3323B6B8D19}"/>
              </a:ext>
            </a:extLst>
          </p:cNvPr>
          <p:cNvSpPr txBox="1"/>
          <p:nvPr/>
        </p:nvSpPr>
        <p:spPr>
          <a:xfrm>
            <a:off x="7220341" y="3609863"/>
            <a:ext cx="6269358" cy="260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8BB000-ACD1-4963-B2CF-2F22821776B2}"/>
              </a:ext>
            </a:extLst>
          </p:cNvPr>
          <p:cNvSpPr/>
          <p:nvPr/>
        </p:nvSpPr>
        <p:spPr>
          <a:xfrm>
            <a:off x="674886" y="5650085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6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dirty="0" err="1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vi-VN" sz="3600" dirty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AF21E4-2B10-4AF5-9A7E-1C9EDC4AE97D}"/>
              </a:ext>
            </a:extLst>
          </p:cNvPr>
          <p:cNvCxnSpPr>
            <a:cxnSpLocks/>
          </p:cNvCxnSpPr>
          <p:nvPr/>
        </p:nvCxnSpPr>
        <p:spPr>
          <a:xfrm>
            <a:off x="3066506" y="2409723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48464-5C49-4CFC-A9D6-8EE1799C4008}"/>
              </a:ext>
            </a:extLst>
          </p:cNvPr>
          <p:cNvSpPr/>
          <p:nvPr/>
        </p:nvSpPr>
        <p:spPr>
          <a:xfrm>
            <a:off x="108914" y="5657516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3727D8-AE42-411F-8398-7B899FC79197}"/>
              </a:ext>
            </a:extLst>
          </p:cNvPr>
          <p:cNvCxnSpPr>
            <a:cxnSpLocks/>
          </p:cNvCxnSpPr>
          <p:nvPr/>
        </p:nvCxnSpPr>
        <p:spPr>
          <a:xfrm>
            <a:off x="2515306" y="5148007"/>
            <a:ext cx="2313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977813-6713-4A96-8BED-2D5032893C67}"/>
              </a:ext>
            </a:extLst>
          </p:cNvPr>
          <p:cNvCxnSpPr>
            <a:cxnSpLocks/>
          </p:cNvCxnSpPr>
          <p:nvPr/>
        </p:nvCxnSpPr>
        <p:spPr>
          <a:xfrm>
            <a:off x="2515306" y="5627250"/>
            <a:ext cx="2951429" cy="188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F3D35A-23F7-4B1C-8E29-16B4F312D4FD}"/>
              </a:ext>
            </a:extLst>
          </p:cNvPr>
          <p:cNvSpPr/>
          <p:nvPr/>
        </p:nvSpPr>
        <p:spPr>
          <a:xfrm>
            <a:off x="-63342" y="5854096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52C0D9-CBB0-4D72-BDCD-C235F1338F6E}"/>
              </a:ext>
            </a:extLst>
          </p:cNvPr>
          <p:cNvSpPr txBox="1"/>
          <p:nvPr/>
        </p:nvSpPr>
        <p:spPr>
          <a:xfrm>
            <a:off x="0" y="619247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9064C65-8BDD-4050-BF40-391935539BF7}"/>
              </a:ext>
            </a:extLst>
          </p:cNvPr>
          <p:cNvSpPr/>
          <p:nvPr/>
        </p:nvSpPr>
        <p:spPr>
          <a:xfrm>
            <a:off x="6032959" y="4325136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4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8ABA62-D55C-42A4-90DF-5A889400D777}"/>
              </a:ext>
            </a:extLst>
          </p:cNvPr>
          <p:cNvSpPr txBox="1">
            <a:spLocks/>
          </p:cNvSpPr>
          <p:nvPr/>
        </p:nvSpPr>
        <p:spPr>
          <a:xfrm>
            <a:off x="838200" y="5950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E93A01-BEF3-4460-9B16-D6873D7DF978}"/>
              </a:ext>
            </a:extLst>
          </p:cNvPr>
          <p:cNvSpPr/>
          <p:nvPr/>
        </p:nvSpPr>
        <p:spPr>
          <a:xfrm>
            <a:off x="1107642" y="1752406"/>
            <a:ext cx="9591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19AED-1BB8-45BC-80A5-7F6E185C8055}"/>
              </a:ext>
            </a:extLst>
          </p:cNvPr>
          <p:cNvSpPr txBox="1"/>
          <p:nvPr/>
        </p:nvSpPr>
        <p:spPr>
          <a:xfrm>
            <a:off x="1230546" y="2876862"/>
            <a:ext cx="10392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ngộ nghĩnh [NEW] - Cẩm Na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4" y="421341"/>
            <a:ext cx="3690783" cy="2630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800" y="3033177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3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998" y="1706256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FEAA71-972E-4D87-B90B-5AB5E3C9DD22}"/>
              </a:ext>
            </a:extLst>
          </p:cNvPr>
          <p:cNvCxnSpPr>
            <a:cxnSpLocks/>
          </p:cNvCxnSpPr>
          <p:nvPr/>
        </p:nvCxnSpPr>
        <p:spPr>
          <a:xfrm flipV="1">
            <a:off x="1636295" y="4434534"/>
            <a:ext cx="683393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70B5E8-EB90-47E1-AB09-4734A4C89333}"/>
              </a:ext>
            </a:extLst>
          </p:cNvPr>
          <p:cNvCxnSpPr>
            <a:cxnSpLocks/>
          </p:cNvCxnSpPr>
          <p:nvPr/>
        </p:nvCxnSpPr>
        <p:spPr>
          <a:xfrm flipV="1">
            <a:off x="1422935" y="4907422"/>
            <a:ext cx="723499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A70244-DB3D-4913-A3A1-0B4A6327E88A}"/>
              </a:ext>
            </a:extLst>
          </p:cNvPr>
          <p:cNvCxnSpPr>
            <a:cxnSpLocks/>
          </p:cNvCxnSpPr>
          <p:nvPr/>
        </p:nvCxnSpPr>
        <p:spPr>
          <a:xfrm flipV="1">
            <a:off x="1397310" y="5380311"/>
            <a:ext cx="74912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F1BE1D-12D7-4F0F-952C-FAB8AF76B593}"/>
              </a:ext>
            </a:extLst>
          </p:cNvPr>
          <p:cNvCxnSpPr>
            <a:cxnSpLocks/>
          </p:cNvCxnSpPr>
          <p:nvPr/>
        </p:nvCxnSpPr>
        <p:spPr>
          <a:xfrm flipV="1">
            <a:off x="1454872" y="5853198"/>
            <a:ext cx="625336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A8D55C-6CC9-4BC0-BBD1-879BD255EA57}"/>
              </a:ext>
            </a:extLst>
          </p:cNvPr>
          <p:cNvCxnSpPr>
            <a:cxnSpLocks/>
          </p:cNvCxnSpPr>
          <p:nvPr/>
        </p:nvCxnSpPr>
        <p:spPr>
          <a:xfrm flipV="1">
            <a:off x="8930033" y="5380310"/>
            <a:ext cx="150375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CF8E46-87E2-48BA-88C7-70DD67365AA5}"/>
              </a:ext>
            </a:extLst>
          </p:cNvPr>
          <p:cNvCxnSpPr>
            <a:cxnSpLocks/>
          </p:cNvCxnSpPr>
          <p:nvPr/>
        </p:nvCxnSpPr>
        <p:spPr>
          <a:xfrm flipV="1">
            <a:off x="7556009" y="5853198"/>
            <a:ext cx="3185785" cy="218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005F24-612A-4655-A170-97929E875856}"/>
              </a:ext>
            </a:extLst>
          </p:cNvPr>
          <p:cNvCxnSpPr>
            <a:cxnSpLocks/>
          </p:cNvCxnSpPr>
          <p:nvPr/>
        </p:nvCxnSpPr>
        <p:spPr>
          <a:xfrm>
            <a:off x="6888901" y="2168657"/>
            <a:ext cx="782434" cy="34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B9AB2D-BDBA-4060-93B0-A4B33F3792D9}"/>
              </a:ext>
            </a:extLst>
          </p:cNvPr>
          <p:cNvCxnSpPr>
            <a:cxnSpLocks/>
          </p:cNvCxnSpPr>
          <p:nvPr/>
        </p:nvCxnSpPr>
        <p:spPr>
          <a:xfrm>
            <a:off x="6875955" y="3131451"/>
            <a:ext cx="7953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8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0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655674" y="6164338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2" grpId="0"/>
      <p:bldP spid="23" grpId="0"/>
      <p:bldP spid="24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7003" y="2151367"/>
            <a:ext cx="7347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kumimoji="0" lang="en-US" altLang="zh-CN" sz="4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kumimoji="0" lang="en-US" altLang="zh-CN" sz="4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</a:t>
            </a:r>
            <a:r>
              <a:rPr kumimoji="0" lang="en-US" altLang="zh-CN" sz="4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kumimoji="0" lang="en-US" altLang="zh-CN" sz="40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40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Nhạc mầm non Sôi động &amp; Dễ hát">
            <a:hlinkClick r:id="" action="ppaction://media"/>
            <a:extLst>
              <a:ext uri="{FF2B5EF4-FFF2-40B4-BE49-F238E27FC236}">
                <a16:creationId xmlns:a16="http://schemas.microsoft.com/office/drawing/2014/main" id="{3A604278-11C7-4A5D-8F36-0C06C50D5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53" y="0"/>
            <a:ext cx="12095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2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45" y="615334"/>
            <a:ext cx="992746" cy="523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625" y="512901"/>
            <a:ext cx="4620268" cy="98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Giải đố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1820047" y="1304583"/>
            <a:ext cx="7266916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(Là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gì?)</a:t>
            </a:r>
            <a:endParaRPr lang="x-none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55D2B-0A31-443A-80AD-D0AB63B8A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28" y="2770027"/>
            <a:ext cx="8360227" cy="4029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6B08D-B0A7-496D-80F5-D6A2597C09D2}"/>
              </a:ext>
            </a:extLst>
          </p:cNvPr>
          <p:cNvSpPr txBox="1"/>
          <p:nvPr/>
        </p:nvSpPr>
        <p:spPr>
          <a:xfrm>
            <a:off x="7286920" y="2300714"/>
            <a:ext cx="2516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FCBE7-F537-4FAF-8E36-2781172995FB}"/>
              </a:ext>
            </a:extLst>
          </p:cNvPr>
          <p:cNvSpPr txBox="1"/>
          <p:nvPr/>
        </p:nvSpPr>
        <p:spPr>
          <a:xfrm>
            <a:off x="664350" y="860342"/>
            <a:ext cx="56646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C269B-A567-4069-9553-0014CD7BEFE2}"/>
              </a:ext>
            </a:extLst>
          </p:cNvPr>
          <p:cNvSpPr txBox="1"/>
          <p:nvPr/>
        </p:nvSpPr>
        <p:spPr>
          <a:xfrm>
            <a:off x="734341" y="3696328"/>
            <a:ext cx="4947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310A7-0277-45BD-A007-A06C47CFBCB7}"/>
              </a:ext>
            </a:extLst>
          </p:cNvPr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8DD07-4496-470B-AA17-A2C4E817CE1A}"/>
              </a:ext>
            </a:extLst>
          </p:cNvPr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6BF7B02-93DC-4D8F-A6E6-CBE3A687A02C}"/>
              </a:ext>
            </a:extLst>
          </p:cNvPr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55E7F-5E7A-4623-A0A9-2F6E226F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6" y="964563"/>
            <a:ext cx="467992" cy="442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2A6770-513E-42EE-943B-6EDEBE63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9" y="3696328"/>
            <a:ext cx="409401" cy="409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8144E-174D-48EC-8868-BDB5693B3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14" y="981609"/>
            <a:ext cx="521649" cy="521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EE858D-1CD8-4833-B522-A35CF5D91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875" y="3356944"/>
            <a:ext cx="938726" cy="1209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BBFFF-B8EC-4470-B158-7BC1559431CF}"/>
              </a:ext>
            </a:extLst>
          </p:cNvPr>
          <p:cNvSpPr txBox="1"/>
          <p:nvPr/>
        </p:nvSpPr>
        <p:spPr>
          <a:xfrm>
            <a:off x="8472628" y="258683"/>
            <a:ext cx="331953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ĐỌC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NỐI</a:t>
            </a:r>
            <a:r>
              <a:rPr kumimoji="0" lang="en-US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TIẾP </a:t>
            </a:r>
            <a:r>
              <a:rPr lang="en-US" b="1" noProof="0" dirty="0">
                <a:solidFill>
                  <a:srgbClr val="FF0000"/>
                </a:solidFill>
                <a:latin typeface="Arial-Rounded"/>
              </a:rPr>
              <a:t>KHỔ</a:t>
            </a:r>
            <a:r>
              <a:rPr kumimoji="0" lang="en-US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876880-1841-40FF-892B-BBE6E2E406B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2285" y="412749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6C350-59C3-4FE8-A03C-D3A884F8EA60}"/>
              </a:ext>
            </a:extLst>
          </p:cNvPr>
          <p:cNvSpPr/>
          <p:nvPr/>
        </p:nvSpPr>
        <p:spPr>
          <a:xfrm>
            <a:off x="1538393" y="1268051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2009AC-5D6D-47FF-AD9A-1AA73E052EB9}"/>
              </a:ext>
            </a:extLst>
          </p:cNvPr>
          <p:cNvSpPr/>
          <p:nvPr/>
        </p:nvSpPr>
        <p:spPr>
          <a:xfrm>
            <a:off x="4188542" y="1268051"/>
            <a:ext cx="263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F4268-9104-41C4-A9AE-75B513AA9137}"/>
              </a:ext>
            </a:extLst>
          </p:cNvPr>
          <p:cNvSpPr/>
          <p:nvPr/>
        </p:nvSpPr>
        <p:spPr>
          <a:xfrm>
            <a:off x="1538393" y="1992730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FB3A7-EC93-40DF-AD0E-34D0F8CCC9D6}"/>
              </a:ext>
            </a:extLst>
          </p:cNvPr>
          <p:cNvSpPr/>
          <p:nvPr/>
        </p:nvSpPr>
        <p:spPr>
          <a:xfrm>
            <a:off x="4296341" y="2030051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DD4A87-FE59-40FF-BCEE-BFA8F2AC993C}"/>
              </a:ext>
            </a:extLst>
          </p:cNvPr>
          <p:cNvSpPr/>
          <p:nvPr/>
        </p:nvSpPr>
        <p:spPr>
          <a:xfrm>
            <a:off x="4365168" y="2907479"/>
            <a:ext cx="2242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1BE6EC-F432-46C6-9680-533D4BF85A74}"/>
              </a:ext>
            </a:extLst>
          </p:cNvPr>
          <p:cNvSpPr/>
          <p:nvPr/>
        </p:nvSpPr>
        <p:spPr>
          <a:xfrm>
            <a:off x="4365168" y="3784907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BC0C65-A8CA-42E1-BCD7-D303CACD9100}"/>
              </a:ext>
            </a:extLst>
          </p:cNvPr>
          <p:cNvCxnSpPr>
            <a:cxnSpLocks/>
          </p:cNvCxnSpPr>
          <p:nvPr/>
        </p:nvCxnSpPr>
        <p:spPr>
          <a:xfrm flipV="1">
            <a:off x="5220257" y="2603937"/>
            <a:ext cx="36284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C915B9-F2EB-4100-9E35-595B0E4BF2D1}"/>
              </a:ext>
            </a:extLst>
          </p:cNvPr>
          <p:cNvCxnSpPr>
            <a:cxnSpLocks/>
          </p:cNvCxnSpPr>
          <p:nvPr/>
        </p:nvCxnSpPr>
        <p:spPr>
          <a:xfrm flipV="1">
            <a:off x="5220257" y="3429000"/>
            <a:ext cx="36284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D16917-0F88-4A96-8378-70E49E943FFA}"/>
              </a:ext>
            </a:extLst>
          </p:cNvPr>
          <p:cNvCxnSpPr>
            <a:cxnSpLocks/>
          </p:cNvCxnSpPr>
          <p:nvPr/>
        </p:nvCxnSpPr>
        <p:spPr>
          <a:xfrm flipV="1">
            <a:off x="5165033" y="4546906"/>
            <a:ext cx="36284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FAF8324-FC12-40BB-8008-09D62DD83E4F}"/>
              </a:ext>
            </a:extLst>
          </p:cNvPr>
          <p:cNvSpPr/>
          <p:nvPr/>
        </p:nvSpPr>
        <p:spPr>
          <a:xfrm>
            <a:off x="4483510" y="1337187"/>
            <a:ext cx="432264" cy="235515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53E2-8BE3-4742-8CEA-8EC7BE292B88}"/>
              </a:ext>
            </a:extLst>
          </p:cNvPr>
          <p:cNvSpPr txBox="1"/>
          <p:nvPr/>
        </p:nvSpPr>
        <p:spPr>
          <a:xfrm>
            <a:off x="2184400" y="680720"/>
            <a:ext cx="3692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Thiên</a:t>
            </a:r>
            <a:r>
              <a:rPr lang="en-US" sz="4000" dirty="0"/>
              <a:t> tai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FB222FA-5667-434A-99DF-50D5E0DA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436" y="1879600"/>
            <a:ext cx="6163164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F1366-1863-4E14-920C-3F125FF6A577}"/>
              </a:ext>
            </a:extLst>
          </p:cNvPr>
          <p:cNvSpPr txBox="1"/>
          <p:nvPr/>
        </p:nvSpPr>
        <p:spPr>
          <a:xfrm>
            <a:off x="275176" y="1795698"/>
            <a:ext cx="58208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xấu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: </a:t>
            </a:r>
            <a:r>
              <a:rPr lang="en-US" sz="2800" dirty="0" err="1"/>
              <a:t>bão</a:t>
            </a:r>
            <a:r>
              <a:rPr lang="en-US" sz="2800" dirty="0"/>
              <a:t> ,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lụt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hạn</a:t>
            </a:r>
            <a:r>
              <a:rPr lang="en-US" sz="2800" dirty="0"/>
              <a:t> </a:t>
            </a:r>
            <a:r>
              <a:rPr lang="en-US" sz="2800" dirty="0" err="1"/>
              <a:t>hán</a:t>
            </a:r>
            <a:r>
              <a:rPr lang="en-US" sz="2800" dirty="0"/>
              <a:t> ,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35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284996-4D65-4755-AEC0-A7B9CD01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80"/>
            <a:ext cx="6105525" cy="351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6EB7B3-19DC-4ADE-AF90-2E55775A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-81279"/>
            <a:ext cx="6086475" cy="351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BC56FBD-2D72-4044-84D0-CABB44AA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6105525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ình ảnh núi lửa 6.000 năm tuổi phun trào ở Iceland">
            <a:extLst>
              <a:ext uri="{FF2B5EF4-FFF2-40B4-BE49-F238E27FC236}">
                <a16:creationId xmlns:a16="http://schemas.microsoft.com/office/drawing/2014/main" id="{C126F2B0-3B86-4F8A-8553-17DC3387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4" y="3428999"/>
            <a:ext cx="6086475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4E91B2-A2CA-40A9-8ED6-23A6748279DB}"/>
              </a:ext>
            </a:extLst>
          </p:cNvPr>
          <p:cNvSpPr/>
          <p:nvPr/>
        </p:nvSpPr>
        <p:spPr>
          <a:xfrm>
            <a:off x="4238470" y="879223"/>
            <a:ext cx="6096000" cy="2200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F8A32-E535-4308-BB46-0E91F212C873}"/>
              </a:ext>
            </a:extLst>
          </p:cNvPr>
          <p:cNvSpPr/>
          <p:nvPr/>
        </p:nvSpPr>
        <p:spPr>
          <a:xfrm>
            <a:off x="1361413" y="879223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8FE406-47D7-4146-8181-C5726A7F5671}"/>
              </a:ext>
            </a:extLst>
          </p:cNvPr>
          <p:cNvCxnSpPr/>
          <p:nvPr/>
        </p:nvCxnSpPr>
        <p:spPr>
          <a:xfrm flipH="1">
            <a:off x="6987616" y="14830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1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">
            <a:extLst>
              <a:ext uri="{FF2B5EF4-FFF2-40B4-BE49-F238E27FC236}">
                <a16:creationId xmlns:a16="http://schemas.microsoft.com/office/drawing/2014/main" id="{6CBCF79A-CD76-4F3C-A714-229573A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 ">
            <a:extLst>
              <a:ext uri="{FF2B5EF4-FFF2-40B4-BE49-F238E27FC236}">
                <a16:creationId xmlns:a16="http://schemas.microsoft.com/office/drawing/2014/main" id="{E10C2C05-44EE-47EB-8AA0-8EA165F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E2EFC-AC82-41D1-903A-955908B85073}"/>
              </a:ext>
            </a:extLst>
          </p:cNvPr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835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613</Words>
  <Application>Microsoft Office PowerPoint</Application>
  <PresentationFormat>Widescreen</PresentationFormat>
  <Paragraphs>110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2025-02-10T11:25:18Z</dcterms:created>
  <dcterms:modified xsi:type="dcterms:W3CDTF">2025-02-10T12:26:15Z</dcterms:modified>
</cp:coreProperties>
</file>