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509" r:id="rId4"/>
    <p:sldId id="258" r:id="rId5"/>
    <p:sldId id="259" r:id="rId6"/>
    <p:sldId id="500" r:id="rId7"/>
    <p:sldId id="513" r:id="rId8"/>
    <p:sldId id="502" r:id="rId9"/>
    <p:sldId id="510" r:id="rId10"/>
    <p:sldId id="512" r:id="rId11"/>
    <p:sldId id="504" r:id="rId12"/>
    <p:sldId id="506" r:id="rId13"/>
    <p:sldId id="503" r:id="rId14"/>
    <p:sldId id="5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1C657-722B-49D7-82F3-54D04CF06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D7AF0-8A49-46AF-975E-B78A5912C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8BE92-E286-4FFD-8626-3119A50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27F2C-297F-4FC0-981C-072E5CDB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2ABBA-4B4D-408C-BA3F-E7864567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7B54-4A15-4F51-8948-C1E5F7C80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30857-23EC-4B21-A5C8-91377C3CD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8B92D-A744-43FF-A82D-588506F8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AC5A8-90AB-4A82-8390-4DAFD2A4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1FA45-14F5-4E69-9977-E0E4AE6D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4D33B-EE7B-4575-A9E1-1056988CF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DD92A-D9A4-4D87-8434-46F533DE5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0901A-1DC3-47DA-B908-5B13BEE0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CEAB-CA0A-4DAD-9561-AEF17D344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C7C17-F264-4644-BFEE-935380F2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5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A5DB-0A6F-40F0-9735-97EE539F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9891F-EEC1-447B-ADF5-F6A3CADA5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FAE2-2B7B-417A-995B-5686B9B1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85AF0-CDBE-49D1-8533-26A46DA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E2B89-491D-419A-8F87-48FAA1CE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7560-65D6-48B7-BB12-504CFE39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45273-52D9-4F96-8D83-2612BFD25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43E06-B233-4745-863A-21FE7A291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3A17-3E9F-4A73-AB57-3ABC3AE2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E2F72-C7DA-4818-9CED-9D7798B9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2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96965-27F7-4B32-8C11-F961240B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A6A93-2555-4503-9E44-98661C064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8E870-D445-408C-A5F4-E77EFC463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0E4BC-4504-4C3C-AC4A-3541BAF6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658AF-81E3-465E-B534-3B02070C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31C36-D126-40F7-B75B-3E247544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3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4C2E-A160-4A4C-B38B-410490CF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4128E-19C6-44FD-8D55-EEBE562F6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124A0-3C4D-43C9-853E-E2E12BAD1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52463-BE6B-4409-B122-2DF25CA06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89CDA-A590-4914-8F64-B181A28EF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74034-B1C1-437F-A2B6-57EBB075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43D1B-6360-4C98-BE74-70B9C2FE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05CE4-7AF7-499F-BEAB-ABD8E81E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5F83-1AD7-483A-B2E9-CD656E9A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86F62-34C9-4C1D-820D-D34D7667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29C31-D168-4FA7-8025-51C093C4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06CF5-D114-49F6-820F-8F14E29AD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3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71B1A2-858E-40A6-8265-8780EE6C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3980D-25BF-4147-8B24-211B9E95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83114-F808-4129-BB08-7F2E23F65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823C0-A85E-46F1-9D36-173A4F8B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70B8-646A-4EA8-928C-15A408DD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7533A-1571-44A7-BC32-6668787D0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CA727-166A-406C-97BC-9D6FDD61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D87F5-F7AB-48DA-B04C-BB87992A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6A26F-2289-49E4-9B5D-77387A1D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0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AC26-DE30-441D-86BC-4D3691BB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D4E0C-9550-427A-AA17-C9D0C73B6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6EFA6-4914-4390-85B2-EDDA6E53D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D4476-C6BD-4B60-BA8B-190893827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3C90E-51F2-489D-A646-331BF539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CF37E-AC42-45E6-8EF5-2D40CEDA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6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3DB4AE-4B9C-49A8-8FAF-7B383449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39051-E285-47A8-9A14-18D058A81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CF4C2-699C-49B9-AA59-09566808E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DC1EF-62B2-49BB-B3C0-1B4224F0CFA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CF1B9-9C86-4C75-ADE0-6F0B94472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8D73-90D3-476C-9BAA-D92F7AB0A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75109-40A9-4DC3-8E9D-08293BC3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2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0.gif"/><Relationship Id="rId5" Type="http://schemas.openxmlformats.org/officeDocument/2006/relationships/image" Target="../media/image16.png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0.gif"/><Relationship Id="rId5" Type="http://schemas.openxmlformats.org/officeDocument/2006/relationships/image" Target="../media/image18.png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0.gif"/><Relationship Id="rId5" Type="http://schemas.openxmlformats.org/officeDocument/2006/relationships/image" Target="../media/image22.png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slide" Target="slide11.xml"/><Relationship Id="rId7" Type="http://schemas.openxmlformats.org/officeDocument/2006/relationships/image" Target="../media/image18.png"/><Relationship Id="rId12" Type="http://schemas.openxmlformats.org/officeDocument/2006/relationships/slide" Target="slide1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gif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13.xml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́p Ca Thiếu Nhi - Chim Họa Mi (Bài Hát Indonesia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5ED06FC-1219-45E7-9F15-CF1D2E240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14" y="0"/>
            <a:ext cx="12116586" cy="65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52DA5D-D1C9-4D51-992F-287E050DF8CF}"/>
              </a:ext>
            </a:extLst>
          </p:cNvPr>
          <p:cNvSpPr txBox="1"/>
          <p:nvPr/>
        </p:nvSpPr>
        <p:spPr>
          <a:xfrm>
            <a:off x="2532131" y="2080238"/>
            <a:ext cx="936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6BCFF-83C0-44AB-896E-21F96DC55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7" r="91667" b="45645"/>
          <a:stretch/>
        </p:blipFill>
        <p:spPr>
          <a:xfrm>
            <a:off x="613218" y="2080238"/>
            <a:ext cx="1828324" cy="1218883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6F9CD105-1D56-4CE9-A940-C602A19DF8E7}"/>
              </a:ext>
            </a:extLst>
          </p:cNvPr>
          <p:cNvSpPr/>
          <p:nvPr/>
        </p:nvSpPr>
        <p:spPr>
          <a:xfrm>
            <a:off x="159207" y="952772"/>
            <a:ext cx="11279729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10889202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vương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1088920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3200" noProof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9644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tặng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xảy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1256867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 quay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1279729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Biết vua ốm chim tìm về hoàng cung cất tiếng hót giúp vua khỏi bệnh.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8966A8-667B-498C-965B-B12A6E6E3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843" b="27577"/>
          <a:stretch/>
        </p:blipFill>
        <p:spPr>
          <a:xfrm>
            <a:off x="23152" y="50095"/>
            <a:ext cx="6215416" cy="332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D53EE-BB86-4750-A1B4-DD1F73E5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384"/>
            <a:ext cx="5930280" cy="3327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18F11-79E3-45F3-AD39-B5A0EB6F1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2" y="3324001"/>
            <a:ext cx="5858148" cy="3432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4A6B6-590D-4A1A-B6A1-44CD2D5BE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427" y="3317670"/>
            <a:ext cx="5786016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F599FD-37F2-4060-8F6A-50AFAA87261E}"/>
              </a:ext>
            </a:extLst>
          </p:cNvPr>
          <p:cNvSpPr txBox="1"/>
          <p:nvPr/>
        </p:nvSpPr>
        <p:spPr>
          <a:xfrm>
            <a:off x="-47284" y="2708770"/>
            <a:ext cx="5738849" cy="615231"/>
          </a:xfrm>
          <a:prstGeom prst="rect">
            <a:avLst/>
          </a:prstGeom>
          <a:noFill/>
        </p:spPr>
        <p:txBody>
          <a:bodyPr wrap="square" lIns="121724" tIns="60864" rIns="121724" bIns="60864" rtlCol="0">
            <a:spAutoFit/>
          </a:bodyPr>
          <a:lstStyle/>
          <a:p>
            <a:pPr defTabSz="1217269"/>
            <a:r>
              <a:rPr lang="en-US" sz="3199" b="1" dirty="0">
                <a:solidFill>
                  <a:srgbClr val="A521AF"/>
                </a:solidFill>
                <a:latin typeface="Calibri"/>
                <a:ea typeface="Arial-Rounded" pitchFamily="34" charset="0"/>
                <a:cs typeface="Calibri Light" panose="020F0302020204030204" pitchFamily="34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Nhà</a:t>
            </a:r>
            <a:r>
              <a:rPr lang="en-US" sz="3199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vua</a:t>
            </a:r>
            <a:r>
              <a:rPr lang="en-US" sz="3199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199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hào</a:t>
            </a:r>
            <a:r>
              <a:rPr lang="en-US" sz="3199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vì</a:t>
            </a:r>
            <a:r>
              <a:rPr lang="en-US" sz="3199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3199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chim</a:t>
            </a:r>
            <a:r>
              <a:rPr lang="en-US" sz="3199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quý</a:t>
            </a:r>
            <a:endParaRPr lang="en-US" sz="3199" b="1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432981-9EB7-48B9-AA07-0DE170092289}"/>
              </a:ext>
            </a:extLst>
          </p:cNvPr>
          <p:cNvSpPr/>
          <p:nvPr/>
        </p:nvSpPr>
        <p:spPr>
          <a:xfrm>
            <a:off x="6038427" y="2739226"/>
            <a:ext cx="6657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Calibri Light" panose="020F0302020204030204" pitchFamily="34" charset="0"/>
              </a:rPr>
              <a:t>Nhà vua được tặng con chim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Calibri Light" panose="020F0302020204030204" pitchFamily="34" charset="0"/>
              </a:rPr>
              <a:t>máy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BD4B93-1D6B-49CE-A033-411C5D67A67F}"/>
              </a:ext>
            </a:extLst>
          </p:cNvPr>
          <p:cNvSpPr/>
          <p:nvPr/>
        </p:nvSpPr>
        <p:spPr>
          <a:xfrm>
            <a:off x="511278" y="589750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Calibri Light" panose="020F0302020204030204" pitchFamily="34" charset="0"/>
              </a:rPr>
              <a:t>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Calibri Light" panose="020F0302020204030204" pitchFamily="34" charset="0"/>
              </a:rPr>
              <a:t>him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Calibri Light" panose="020F0302020204030204" pitchFamily="34" charset="0"/>
              </a:rPr>
              <a:t>máy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Calibri Light" panose="020F0302020204030204" pitchFamily="34" charset="0"/>
              </a:rPr>
              <a:t> bị hỏng mọi người tháo tung ra để sửa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Calibri Light" panose="020F0302020204030204" pitchFamily="34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3E093-C204-4844-98B7-34F46029CEE4}"/>
              </a:ext>
            </a:extLst>
          </p:cNvPr>
          <p:cNvSpPr txBox="1"/>
          <p:nvPr/>
        </p:nvSpPr>
        <p:spPr>
          <a:xfrm>
            <a:off x="5919596" y="5851502"/>
            <a:ext cx="6776604" cy="1107802"/>
          </a:xfrm>
          <a:prstGeom prst="rect">
            <a:avLst/>
          </a:prstGeom>
          <a:noFill/>
        </p:spPr>
        <p:txBody>
          <a:bodyPr wrap="square" lIns="121724" tIns="60864" rIns="121724" bIns="60864" rtlCol="0">
            <a:spAutoFit/>
          </a:bodyPr>
          <a:lstStyle/>
          <a:p>
            <a:pPr defTabSz="1217269"/>
            <a:r>
              <a:rPr lang="vi-VN" sz="3200" b="1" dirty="0">
                <a:solidFill>
                  <a:prstClr val="black"/>
                </a:solidFill>
                <a:latin typeface="+mj-lt"/>
              </a:rPr>
              <a:t> Biết vua ốm chim tìm về hoàng cung cất tiếng hót giúp vua khỏi bệnh.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CE5A0-9DB1-45E1-83E6-F990F004951A}"/>
              </a:ext>
            </a:extLst>
          </p:cNvPr>
          <p:cNvSpPr txBox="1"/>
          <p:nvPr/>
        </p:nvSpPr>
        <p:spPr>
          <a:xfrm>
            <a:off x="165720" y="135263"/>
            <a:ext cx="9852634" cy="615359"/>
          </a:xfrm>
          <a:prstGeom prst="rect">
            <a:avLst/>
          </a:prstGeom>
          <a:noFill/>
        </p:spPr>
        <p:txBody>
          <a:bodyPr wrap="square" lIns="121724" tIns="60864" rIns="121724" bIns="60864" rtlCol="0">
            <a:spAutoFit/>
          </a:bodyPr>
          <a:lstStyle/>
          <a:p>
            <a:pPr defTabSz="1217269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1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D94B7-D448-4987-9799-7D2FF16FD9F1}"/>
              </a:ext>
            </a:extLst>
          </p:cNvPr>
          <p:cNvSpPr txBox="1"/>
          <p:nvPr/>
        </p:nvSpPr>
        <p:spPr>
          <a:xfrm>
            <a:off x="756200" y="229722"/>
            <a:ext cx="9852634" cy="615359"/>
          </a:xfrm>
          <a:prstGeom prst="rect">
            <a:avLst/>
          </a:prstGeom>
          <a:noFill/>
        </p:spPr>
        <p:txBody>
          <a:bodyPr wrap="square" lIns="121724" tIns="60864" rIns="121724" bIns="60864" rtlCol="0">
            <a:spAutoFit/>
          </a:bodyPr>
          <a:lstStyle/>
          <a:p>
            <a:pPr defTabSz="1217269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2.Nghe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90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_CẢM ƠN HỌA MI_ - Tuần 23 - Bài 9 - [Nói và nghe] - TIẾNG VIỆT LỚP 2 - Tập 2 - Sách KNTT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C9B676B-8D61-4737-AC6C-F666DC25A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00" y="0"/>
            <a:ext cx="11811785" cy="62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426B7-8A6E-4CD0-B513-16623AF4C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6" y="2073897"/>
            <a:ext cx="5586546" cy="4154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8550D-C909-4082-B103-6BA18011E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93" y="2142593"/>
            <a:ext cx="6195986" cy="4154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2C756-CFA1-4DDF-A99B-EF25D8E91B98}"/>
              </a:ext>
            </a:extLst>
          </p:cNvPr>
          <p:cNvSpPr txBox="1"/>
          <p:nvPr/>
        </p:nvSpPr>
        <p:spPr>
          <a:xfrm>
            <a:off x="2844059" y="1000074"/>
            <a:ext cx="5415272" cy="676915"/>
          </a:xfrm>
          <a:prstGeom prst="rect">
            <a:avLst/>
          </a:prstGeom>
          <a:noFill/>
        </p:spPr>
        <p:txBody>
          <a:bodyPr wrap="square" lIns="121724" tIns="60864" rIns="121724" bIns="60864" rtlCol="0">
            <a:spAutoFit/>
          </a:bodyPr>
          <a:lstStyle/>
          <a:p>
            <a:pPr algn="ctr" defTabSz="1217269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5C5E6-3B8D-4743-B3D0-A827FA559FC4}"/>
              </a:ext>
            </a:extLst>
          </p:cNvPr>
          <p:cNvSpPr txBox="1"/>
          <p:nvPr/>
        </p:nvSpPr>
        <p:spPr>
          <a:xfrm>
            <a:off x="2640911" y="1608291"/>
            <a:ext cx="7045557" cy="553804"/>
          </a:xfrm>
          <a:prstGeom prst="rect">
            <a:avLst/>
          </a:prstGeom>
          <a:noFill/>
        </p:spPr>
        <p:txBody>
          <a:bodyPr wrap="square" lIns="121724" tIns="60864" rIns="121724" bIns="60864" rtlCol="0">
            <a:spAutoFit/>
          </a:bodyPr>
          <a:lstStyle/>
          <a:p>
            <a:pPr defTabSz="1217269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(Theo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-xen)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8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Hộp Quà Bí Mật Theo Phong Cách Vector PNG , Hộp Quà ...">
            <a:extLst>
              <a:ext uri="{FF2B5EF4-FFF2-40B4-BE49-F238E27FC236}">
                <a16:creationId xmlns:a16="http://schemas.microsoft.com/office/drawing/2014/main" id="{11506D6D-AA20-4595-A4BC-5F166299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2" y="2709718"/>
            <a:ext cx="2590169" cy="243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ý tưởng sáng tạo trong hình ảnh hộp quà mở">
            <a:extLst>
              <a:ext uri="{FF2B5EF4-FFF2-40B4-BE49-F238E27FC236}">
                <a16:creationId xmlns:a16="http://schemas.microsoft.com/office/drawing/2014/main" id="{8E1B8133-B5D0-4482-AD55-9B01B70C4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44" y="1075782"/>
            <a:ext cx="2923468" cy="27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ker Vietnam - 🙀🙀🙀 HỘP QUÀ BÍ MẬT ANKER ❌ LAZADA chính... | Facebook">
            <a:extLst>
              <a:ext uri="{FF2B5EF4-FFF2-40B4-BE49-F238E27FC236}">
                <a16:creationId xmlns:a16="http://schemas.microsoft.com/office/drawing/2014/main" id="{DD4C84BE-660D-4A04-B380-0FFF718D4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48102"/>
            <a:ext cx="3014300" cy="30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DC0637-50BB-422F-B32A-F0CC7D4E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8205" y="999475"/>
            <a:ext cx="3204249" cy="32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097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94909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7" y="418539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109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0B51D9-8BF9-4803-B1A9-0A87C82E3B28}"/>
              </a:ext>
            </a:extLst>
          </p:cNvPr>
          <p:cNvSpPr txBox="1"/>
          <p:nvPr/>
        </p:nvSpPr>
        <p:spPr>
          <a:xfrm>
            <a:off x="833652" y="253290"/>
            <a:ext cx="8140322" cy="615359"/>
          </a:xfrm>
          <a:prstGeom prst="rect">
            <a:avLst/>
          </a:prstGeom>
          <a:noFill/>
        </p:spPr>
        <p:txBody>
          <a:bodyPr wrap="square" lIns="121724" tIns="60864" rIns="121724" bIns="60864" rtlCol="0">
            <a:spAutoFit/>
          </a:bodyPr>
          <a:lstStyle/>
          <a:p>
            <a:pPr defTabSz="1217269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3.Kể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79AEB-4686-4573-8323-178C74601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6" y="2073897"/>
            <a:ext cx="5586546" cy="4154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54ACC-818A-472C-B42A-730E74B3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93" y="2142593"/>
            <a:ext cx="6195986" cy="41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289</Words>
  <Application>Microsoft Office PowerPoint</Application>
  <PresentationFormat>Widescreen</PresentationFormat>
  <Paragraphs>29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19</cp:revision>
  <dcterms:created xsi:type="dcterms:W3CDTF">2025-02-15T08:24:36Z</dcterms:created>
  <dcterms:modified xsi:type="dcterms:W3CDTF">2025-02-22T09:08:02Z</dcterms:modified>
</cp:coreProperties>
</file>