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  <p:sldMasterId id="2147483732" r:id="rId2"/>
    <p:sldMasterId id="2147483744" r:id="rId3"/>
    <p:sldMasterId id="2147483756" r:id="rId4"/>
    <p:sldMasterId id="2147483773" r:id="rId5"/>
  </p:sldMasterIdLst>
  <p:notesMasterIdLst>
    <p:notesMasterId r:id="rId27"/>
  </p:notesMasterIdLst>
  <p:sldIdLst>
    <p:sldId id="257" r:id="rId6"/>
    <p:sldId id="260" r:id="rId7"/>
    <p:sldId id="258" r:id="rId8"/>
    <p:sldId id="256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4" r:id="rId20"/>
    <p:sldId id="273" r:id="rId21"/>
    <p:sldId id="275" r:id="rId22"/>
    <p:sldId id="276" r:id="rId23"/>
    <p:sldId id="277" r:id="rId24"/>
    <p:sldId id="271" r:id="rId25"/>
    <p:sldId id="272" r:id="rId26"/>
  </p:sldIdLst>
  <p:sldSz cx="18288000" cy="10287000"/>
  <p:notesSz cx="6858000" cy="9144000"/>
  <p:embeddedFontLst>
    <p:embeddedFont>
      <p:font typeface="Alegreya Sans SC Heavy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Gill Sans MT" panose="020B0502020104020203" pitchFamily="34" charset="0"/>
      <p:regular r:id="rId39"/>
      <p:bold r:id="rId40"/>
      <p:italic r:id="rId41"/>
      <p:boldItalic r:id="rId42"/>
    </p:embeddedFont>
    <p:embeddedFont>
      <p:font typeface="Segoe UI Black" panose="020B0A02040204020203" pitchFamily="34" charset="0"/>
      <p:bold r:id="rId43"/>
      <p:boldItalic r:id="rId44"/>
    </p:embeddedFont>
    <p:embeddedFont>
      <p:font typeface="Wingdings 3" panose="05040102010807070707" pitchFamily="18" charset="2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1F7B3"/>
    <a:srgbClr val="F6FE88"/>
    <a:srgbClr val="F1B2F8"/>
    <a:srgbClr val="DC88FE"/>
    <a:srgbClr val="B7F8B2"/>
    <a:srgbClr val="8BFE88"/>
    <a:srgbClr val="F8B2DF"/>
    <a:srgbClr val="FD89E7"/>
    <a:srgbClr val="69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2" d="100"/>
          <a:sy n="42" d="100"/>
        </p:scale>
        <p:origin x="244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6F6B2-0D7C-41BB-AC84-6F1E3A368F94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D4138-6218-4F1B-8399-06CC77F6D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3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D4138-6218-4F1B-8399-06CC77F6DF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3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D3A3-DAF1-4DCD-82ED-D4B5E3D67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B0602-F9DE-4185-8BA2-745CB0DE4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E444D-7B30-4054-8A4D-34D577FF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1B3A6-1069-4B00-84B6-571DF6CB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2BF0B-18BF-4A5C-810C-F43F8B6E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7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83C8D-B47F-42AC-8275-00D8D1E9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5E9B1-BDA1-4406-94A2-36731D307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B2A04-7D23-4C4D-AB37-D2B81DDA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C60E6-017E-4516-90A8-382D37165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A80B9-108C-4CF9-9B94-B55F760A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5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503AB-B9A7-48C5-9475-12D94729C6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13785-D0CB-4F61-9DF3-1953F0B4B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901AC-A715-4128-9917-77EE9875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DBBEE-46BF-47DB-AA64-980E6746D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DEEA6-EAD9-48E3-8EAA-520DDB13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9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6669" y="1203448"/>
            <a:ext cx="12955610" cy="3812147"/>
          </a:xfrm>
        </p:spPr>
        <p:txBody>
          <a:bodyPr bIns="0" anchor="b">
            <a:normAutofit/>
          </a:bodyPr>
          <a:lstStyle>
            <a:lvl1pPr algn="l">
              <a:defRPr sz="9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6670" y="5296807"/>
            <a:ext cx="12955608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700" b="0" cap="all" baseline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751" y="493961"/>
            <a:ext cx="7460873" cy="46380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497" y="1198460"/>
            <a:ext cx="1216529" cy="75536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26670" y="5292813"/>
            <a:ext cx="1295560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32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7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359" y="2634195"/>
            <a:ext cx="12964731" cy="283192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359" y="5709293"/>
            <a:ext cx="12945669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1359" y="5707478"/>
            <a:ext cx="1294566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11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826" y="1207334"/>
            <a:ext cx="14408453" cy="15889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0997" y="3016318"/>
            <a:ext cx="6967728" cy="51728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0657" y="3026015"/>
            <a:ext cx="6967728" cy="5162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42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787" y="1206245"/>
            <a:ext cx="14411492" cy="158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787" y="3029324"/>
            <a:ext cx="6967728" cy="120291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787" y="4236404"/>
            <a:ext cx="6967728" cy="39666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18543" y="3034505"/>
            <a:ext cx="6967728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18543" y="4232237"/>
            <a:ext cx="6967728" cy="39560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50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33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1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007" y="1198460"/>
            <a:ext cx="4909649" cy="33706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571" y="1198461"/>
            <a:ext cx="9018705" cy="6988239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7007" y="4808237"/>
            <a:ext cx="4912520" cy="3372272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72420" y="4808237"/>
            <a:ext cx="49042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685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D03E-91AD-429E-BB11-7B053447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2C134-7687-478E-AD0B-46E54114E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216D6-6ECF-4279-A498-095DB3C3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9E9E-FA83-4D58-A0F9-143AC8F7D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ED9DF-B79A-4DA7-8BDD-63E053AB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5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16081" y="723256"/>
            <a:ext cx="6111800" cy="7723652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809" y="1694270"/>
            <a:ext cx="8298492" cy="27458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86584" y="1683814"/>
            <a:ext cx="4186757" cy="579949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5494" y="4718988"/>
            <a:ext cx="8286606" cy="300561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71074" y="8204785"/>
            <a:ext cx="8291027" cy="48018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1073" y="477961"/>
            <a:ext cx="8311506" cy="48139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171074" y="4715408"/>
            <a:ext cx="829102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204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44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58667" y="1198460"/>
            <a:ext cx="2423613" cy="698983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67008" y="1198460"/>
            <a:ext cx="11743245" cy="69898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158667" y="1198460"/>
            <a:ext cx="0" cy="6989834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058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6669" y="1203448"/>
            <a:ext cx="12955610" cy="3812147"/>
          </a:xfrm>
        </p:spPr>
        <p:txBody>
          <a:bodyPr bIns="0" anchor="b">
            <a:normAutofit/>
          </a:bodyPr>
          <a:lstStyle>
            <a:lvl1pPr algn="l">
              <a:defRPr sz="9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6670" y="5296807"/>
            <a:ext cx="12955608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700" b="0" cap="all" baseline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751" y="493961"/>
            <a:ext cx="7460873" cy="46380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497" y="1198460"/>
            <a:ext cx="1216529" cy="75536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26670" y="5292813"/>
            <a:ext cx="1295560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71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911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359" y="2634195"/>
            <a:ext cx="12964731" cy="283192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359" y="5709293"/>
            <a:ext cx="12945669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1359" y="5707478"/>
            <a:ext cx="1294566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965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826" y="1207334"/>
            <a:ext cx="14408453" cy="15889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0997" y="3016318"/>
            <a:ext cx="6967728" cy="51728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0657" y="3026015"/>
            <a:ext cx="6967728" cy="5162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675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787" y="1206245"/>
            <a:ext cx="14411492" cy="158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787" y="3029324"/>
            <a:ext cx="6967728" cy="120291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787" y="4236404"/>
            <a:ext cx="6967728" cy="39666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18543" y="3034505"/>
            <a:ext cx="6967728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18543" y="4232237"/>
            <a:ext cx="6967728" cy="39560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23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814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F18E4-DAF9-4EB1-AA15-CE9E4242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A2754-66E4-4E24-AE18-CBDC91B61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FE343-2808-4508-8642-1F1C6737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A4EB4-8C18-4B86-8F00-DB1334CE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76A46-352A-496C-932B-465B933F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3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007" y="1198460"/>
            <a:ext cx="4909649" cy="33706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571" y="1198461"/>
            <a:ext cx="9018705" cy="6988239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7007" y="4808237"/>
            <a:ext cx="4912520" cy="3372272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72420" y="4808237"/>
            <a:ext cx="49042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76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16081" y="723256"/>
            <a:ext cx="6111800" cy="7723652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809" y="1694270"/>
            <a:ext cx="8298492" cy="27458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86584" y="1683814"/>
            <a:ext cx="4186757" cy="579949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5494" y="4718988"/>
            <a:ext cx="8286606" cy="300561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71074" y="8204785"/>
            <a:ext cx="8291027" cy="48018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1073" y="477961"/>
            <a:ext cx="8311506" cy="48139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171074" y="4715408"/>
            <a:ext cx="829102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824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27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58667" y="1198460"/>
            <a:ext cx="2423613" cy="698983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67008" y="1198460"/>
            <a:ext cx="11743245" cy="69898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158667" y="1198460"/>
            <a:ext cx="0" cy="6989834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55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6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9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6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1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3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ACACE-3ED0-44D2-8D9C-2E233565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E3911-AF50-40B2-9E0C-958572809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D253E-E890-46F8-8038-5C5D05427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955C8-D6EC-4F94-91B8-69C014E6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5C86C-EBA3-4889-A6B7-174364EC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D6B79-0CB2-48B2-A675-B39C202A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06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2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1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96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44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5321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49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7660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44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11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6372-12E4-43D3-AE69-A86312E8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541EE-62FE-4969-971C-378038CEB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4A173-264F-43EA-AB48-B7642BEF9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94B87-8A43-4DC8-B3CF-9A63B1624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B6683-9260-44C6-B81A-F9323DD47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17D7DB-7C9C-47B5-8962-0B8C077D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7B6897-7DE1-4FA4-AFB2-70A0AED4B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19807-0AEB-45AA-8869-2C405D83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27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51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58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48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32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1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4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5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B12B-8600-4CF6-90EB-D1B5A123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E4D2B-C0DF-4A11-A74C-E7DB55AD0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BF957-5D53-4DC1-B903-2F6F97C2D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88851-DF91-4134-9376-71B0C718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1667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38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4108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24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2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B75F7-DE48-481C-B8F0-30034E06D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007F6-D3E6-4E9D-9835-EF400D45B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4CC9E-D4D3-4D4C-B178-CC160ABC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6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6C8E-AF1F-45AC-95EA-F5CC218C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2292B-883C-47B5-B465-A1850C59F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CAE78-1A75-4786-A56F-A4290F67E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11548-1F68-43FC-AFE9-55770F0D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FE545-4FB2-4F6A-9B88-65C5D558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8992C-ECAA-43E9-93BB-46BEA625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1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45AA8-9ED9-48F7-A9C0-56CEECD4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84F81-5390-4433-912C-8CFB90742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93060-2080-446F-A271-2594F392B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B656A-5FAF-4A7E-9467-8821AC5A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C9C03-5CC2-4354-B69B-E4EB11A4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534B9-401B-455C-AF20-7D5CA7F93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8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59D24-CCF1-4357-ACC8-3100F02E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44A8-9F99-4600-A33D-681001F4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00A61-DA91-4B80-B05B-8B522BDF9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B98D-C52B-4443-BED4-179800705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D5B74-ED0F-473F-A610-891F68284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5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29215"/>
            <a:ext cx="18288000" cy="615891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9189720"/>
            <a:ext cx="18288000" cy="1114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7369" y="1206779"/>
            <a:ext cx="14404913" cy="1573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369" y="3023599"/>
            <a:ext cx="14404913" cy="51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1208" y="495555"/>
            <a:ext cx="5251073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369" y="493961"/>
            <a:ext cx="8908254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91" y="1198460"/>
            <a:ext cx="1216529" cy="75536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92620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92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29215"/>
            <a:ext cx="18288000" cy="615891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9189720"/>
            <a:ext cx="18288000" cy="1114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7369" y="1206779"/>
            <a:ext cx="14404913" cy="1573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369" y="3023599"/>
            <a:ext cx="14404913" cy="51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1208" y="495555"/>
            <a:ext cx="5251073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369" y="493961"/>
            <a:ext cx="8908254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91" y="1198460"/>
            <a:ext cx="1216529" cy="75536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92620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25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236"/>
            <a:ext cx="3535011" cy="10279644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slide" Target="slide4.xml"/><Relationship Id="rId26" Type="http://schemas.openxmlformats.org/officeDocument/2006/relationships/slide" Target="slide6.xml"/><Relationship Id="rId3" Type="http://schemas.openxmlformats.org/officeDocument/2006/relationships/image" Target="../media/image2.png"/><Relationship Id="rId21" Type="http://schemas.openxmlformats.org/officeDocument/2006/relationships/slide" Target="slide11.xml"/><Relationship Id="rId34" Type="http://schemas.openxmlformats.org/officeDocument/2006/relationships/slide" Target="slide17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slide" Target="slide2.xml"/><Relationship Id="rId25" Type="http://schemas.openxmlformats.org/officeDocument/2006/relationships/slide" Target="slide7.xml"/><Relationship Id="rId33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slide" Target="slide3.xml"/><Relationship Id="rId29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slide" Target="slide8.xml"/><Relationship Id="rId32" Type="http://schemas.openxmlformats.org/officeDocument/2006/relationships/slide" Target="slide16.xml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slide" Target="slide9.xml"/><Relationship Id="rId28" Type="http://schemas.openxmlformats.org/officeDocument/2006/relationships/slide" Target="slide13.xml"/><Relationship Id="rId36" Type="http://schemas.openxmlformats.org/officeDocument/2006/relationships/slide" Target="slide19.xml"/><Relationship Id="rId10" Type="http://schemas.openxmlformats.org/officeDocument/2006/relationships/image" Target="../media/image9.svg"/><Relationship Id="rId19" Type="http://schemas.openxmlformats.org/officeDocument/2006/relationships/slide" Target="slide5.xml"/><Relationship Id="rId31" Type="http://schemas.openxmlformats.org/officeDocument/2006/relationships/slide" Target="slide21.xml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slide" Target="slide10.xml"/><Relationship Id="rId27" Type="http://schemas.openxmlformats.org/officeDocument/2006/relationships/slide" Target="slide12.xml"/><Relationship Id="rId30" Type="http://schemas.openxmlformats.org/officeDocument/2006/relationships/slide" Target="slide20.xml"/><Relationship Id="rId35" Type="http://schemas.openxmlformats.org/officeDocument/2006/relationships/slide" Target="slide18.xml"/><Relationship Id="rId8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slide" Target="slide1.xml"/><Relationship Id="rId2" Type="http://schemas.openxmlformats.org/officeDocument/2006/relationships/image" Target="../media/image16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slide" Target="slide1.xml"/><Relationship Id="rId2" Type="http://schemas.openxmlformats.org/officeDocument/2006/relationships/image" Target="../media/image16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40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6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40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3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2.png"/><Relationship Id="rId2" Type="http://schemas.openxmlformats.org/officeDocument/2006/relationships/image" Target="../media/image16.png"/><Relationship Id="rId16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slide" Target="slide1.xml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slide" Target="slide1.xml"/><Relationship Id="rId2" Type="http://schemas.openxmlformats.org/officeDocument/2006/relationships/image" Target="../media/image16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slide" Target="slide1.xml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0181" y="367726"/>
            <a:ext cx="13500804" cy="9829892"/>
          </a:xfrm>
          <a:custGeom>
            <a:avLst/>
            <a:gdLst/>
            <a:ahLst/>
            <a:cxnLst/>
            <a:rect l="l" t="t" r="r" b="b"/>
            <a:pathLst>
              <a:path w="9601384" h="9601384">
                <a:moveTo>
                  <a:pt x="0" y="0"/>
                </a:moveTo>
                <a:lnTo>
                  <a:pt x="9601384" y="0"/>
                </a:lnTo>
                <a:lnTo>
                  <a:pt x="9601384" y="9601384"/>
                </a:lnTo>
                <a:lnTo>
                  <a:pt x="0" y="9601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9143" y="9000080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01715">
            <a:off x="3235632" y="8961001"/>
            <a:ext cx="1609298" cy="113445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49553">
            <a:off x="16344534" y="6747944"/>
            <a:ext cx="1818195" cy="1506189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660293" y="9528227"/>
            <a:ext cx="1172978" cy="1172978"/>
            <a:chOff x="0" y="0"/>
            <a:chExt cx="1563971" cy="156397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-1041722" y="-894492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0800000">
            <a:off x="15646065" y="749733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B408C8BE-F15E-A641-D612-8EBDC0D5E0AB}"/>
              </a:ext>
            </a:extLst>
          </p:cNvPr>
          <p:cNvSpPr txBox="1"/>
          <p:nvPr/>
        </p:nvSpPr>
        <p:spPr>
          <a:xfrm>
            <a:off x="229365" y="1613230"/>
            <a:ext cx="2823314" cy="7439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7"/>
              </a:lnSpc>
              <a:spcBef>
                <a:spcPct val="0"/>
              </a:spcBef>
            </a:pPr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egreya Sans SC Heavy"/>
                <a:ea typeface="Alegreya Sans SC Heavy"/>
                <a:cs typeface="Alegreya Sans SC Heavy"/>
                <a:sym typeface="Alegreya Sans SC Heavy"/>
              </a:rPr>
              <a:t>TRÒ CHƠI Ô  CHỮ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91C22598-E9C8-04B5-F047-4083E18C4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404116"/>
              </p:ext>
            </p:extLst>
          </p:nvPr>
        </p:nvGraphicFramePr>
        <p:xfrm>
          <a:off x="4337982" y="8448867"/>
          <a:ext cx="121920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93848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085281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46278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0427902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91242594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G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U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Ễ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B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Ỉ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K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I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Ê</a:t>
                      </a:r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C327B4C7-AD1E-0DF3-1197-5CF347145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209632"/>
              </p:ext>
            </p:extLst>
          </p:nvPr>
        </p:nvGraphicFramePr>
        <p:xfrm>
          <a:off x="4342299" y="8448867"/>
          <a:ext cx="121920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93848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085281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46278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0427902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91242594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F544D6CD-F5B2-A269-6A6E-DB5BB56E2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80111"/>
              </p:ext>
            </p:extLst>
          </p:nvPr>
        </p:nvGraphicFramePr>
        <p:xfrm>
          <a:off x="5150782" y="7670377"/>
          <a:ext cx="9753600" cy="61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93848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08528141"/>
                    </a:ext>
                  </a:extLst>
                </a:gridCol>
              </a:tblGrid>
              <a:tr h="61264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Ă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C7B27060-5097-5DED-AFF7-74BC9247E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79084"/>
              </p:ext>
            </p:extLst>
          </p:nvPr>
        </p:nvGraphicFramePr>
        <p:xfrm>
          <a:off x="5150782" y="7675325"/>
          <a:ext cx="97536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93848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085281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46278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0427902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91242594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338308E1-9A57-3BE9-076C-2288865F6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366521"/>
              </p:ext>
            </p:extLst>
          </p:nvPr>
        </p:nvGraphicFramePr>
        <p:xfrm>
          <a:off x="5965989" y="6874867"/>
          <a:ext cx="5689600" cy="61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</a:tblGrid>
              <a:tr h="61264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Ệ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72B3FF9C-9DC3-348F-3401-8B96AE14B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66411"/>
              </p:ext>
            </p:extLst>
          </p:nvPr>
        </p:nvGraphicFramePr>
        <p:xfrm>
          <a:off x="5961978" y="6872934"/>
          <a:ext cx="56896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122FA3EC-3055-52A1-32B4-0B4333753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608631"/>
              </p:ext>
            </p:extLst>
          </p:nvPr>
        </p:nvGraphicFramePr>
        <p:xfrm>
          <a:off x="6776382" y="6093401"/>
          <a:ext cx="8940800" cy="610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9384832"/>
                    </a:ext>
                  </a:extLst>
                </a:gridCol>
              </a:tblGrid>
              <a:tr h="6101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Ệ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1C5943B4-8586-3EC3-3BE4-2F087A8F8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368477"/>
              </p:ext>
            </p:extLst>
          </p:nvPr>
        </p:nvGraphicFramePr>
        <p:xfrm>
          <a:off x="6776382" y="6089629"/>
          <a:ext cx="89408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93848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085281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46278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04279029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4EE85C72-9DE5-2198-B93D-4A184D323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26290"/>
              </p:ext>
            </p:extLst>
          </p:nvPr>
        </p:nvGraphicFramePr>
        <p:xfrm>
          <a:off x="5150782" y="5305476"/>
          <a:ext cx="121920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93848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085281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46278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0427902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91242594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À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Ệ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CB09BDC2-9925-CF95-9381-E07623869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955091"/>
              </p:ext>
            </p:extLst>
          </p:nvPr>
        </p:nvGraphicFramePr>
        <p:xfrm>
          <a:off x="5158566" y="5284558"/>
          <a:ext cx="121920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93848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085281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46278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0427902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91242594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E52C2FB2-1A72-968C-9C1E-B7F1BB4B9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670602"/>
              </p:ext>
            </p:extLst>
          </p:nvPr>
        </p:nvGraphicFramePr>
        <p:xfrm>
          <a:off x="6776382" y="4526572"/>
          <a:ext cx="24384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26BB16B0-F287-5787-A224-299B95CD4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47989"/>
              </p:ext>
            </p:extLst>
          </p:nvPr>
        </p:nvGraphicFramePr>
        <p:xfrm>
          <a:off x="6768090" y="4524274"/>
          <a:ext cx="24384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39A1BD8B-EA10-1125-6642-5D4F23064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17339"/>
              </p:ext>
            </p:extLst>
          </p:nvPr>
        </p:nvGraphicFramePr>
        <p:xfrm>
          <a:off x="4337982" y="2933627"/>
          <a:ext cx="48768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Ấ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FB0ECBB9-6C99-B185-7910-3E1267A37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925473"/>
              </p:ext>
            </p:extLst>
          </p:nvPr>
        </p:nvGraphicFramePr>
        <p:xfrm>
          <a:off x="4344930" y="2918709"/>
          <a:ext cx="4876800" cy="633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</a:tblGrid>
              <a:tr h="6337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13C1EA59-C01E-85F2-529A-EAAEEF785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087925"/>
              </p:ext>
            </p:extLst>
          </p:nvPr>
        </p:nvGraphicFramePr>
        <p:xfrm>
          <a:off x="5967029" y="2156859"/>
          <a:ext cx="5689600" cy="61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</a:tblGrid>
              <a:tr h="61264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Ề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C16FBD4-57FC-0406-4AED-AB8AD0592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741305"/>
              </p:ext>
            </p:extLst>
          </p:nvPr>
        </p:nvGraphicFramePr>
        <p:xfrm>
          <a:off x="5980241" y="2149124"/>
          <a:ext cx="56896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0AE3D4A1-7665-E38E-1095-422A8C43E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5726"/>
              </p:ext>
            </p:extLst>
          </p:nvPr>
        </p:nvGraphicFramePr>
        <p:xfrm>
          <a:off x="4337982" y="1366101"/>
          <a:ext cx="81280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Ú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14111631-BDF0-D380-FB55-990D51AF3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596495"/>
              </p:ext>
            </p:extLst>
          </p:nvPr>
        </p:nvGraphicFramePr>
        <p:xfrm>
          <a:off x="4345515" y="1366101"/>
          <a:ext cx="81280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8247588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id="{240C0CFB-B532-EB2B-F0D5-5B91FB2784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29389" y="1329583"/>
            <a:ext cx="2548349" cy="239593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E5D7CEB-31F3-25AD-6D99-E46100C0F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91330" y="2682265"/>
            <a:ext cx="1152451" cy="11191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F2EAD00-D654-9371-718B-99EBB6ACBE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09641" y="1287743"/>
            <a:ext cx="1161418" cy="11278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0F4AC77-48B3-1A25-13CF-29F373AD38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4368" y="1231025"/>
            <a:ext cx="262151" cy="24995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29D3170-1DA9-E8F2-5639-E2335B783C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4864" y="3549105"/>
            <a:ext cx="262151" cy="24995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908790D-DE76-3F01-E852-90245CCEBF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3854" y="6144939"/>
            <a:ext cx="262151" cy="24995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D13242E-14F9-9349-A00E-77C457B4A6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865" y="7661759"/>
            <a:ext cx="262151" cy="24995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D4E9584-2B15-175D-BC0D-4D1769676E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56979" y="8351345"/>
            <a:ext cx="262151" cy="249958"/>
          </a:xfrm>
          <a:prstGeom prst="rect">
            <a:avLst/>
          </a:prstGeom>
        </p:spPr>
      </p:pic>
      <p:sp>
        <p:nvSpPr>
          <p:cNvPr id="98" name="TextBox 97">
            <a:hlinkClick r:id="rId17" action="ppaction://hlinksldjump"/>
            <a:extLst>
              <a:ext uri="{FF2B5EF4-FFF2-40B4-BE49-F238E27FC236}">
                <a16:creationId xmlns:a16="http://schemas.microsoft.com/office/drawing/2014/main" id="{371F6A51-F143-C6C2-9ABB-2894F29474D5}"/>
              </a:ext>
            </a:extLst>
          </p:cNvPr>
          <p:cNvSpPr txBox="1"/>
          <p:nvPr/>
        </p:nvSpPr>
        <p:spPr>
          <a:xfrm>
            <a:off x="3643512" y="1399670"/>
            <a:ext cx="597889" cy="46377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07" name="TextBox 106">
            <a:hlinkClick r:id="rId18" action="ppaction://hlinksldjump"/>
            <a:extLst>
              <a:ext uri="{FF2B5EF4-FFF2-40B4-BE49-F238E27FC236}">
                <a16:creationId xmlns:a16="http://schemas.microsoft.com/office/drawing/2014/main" id="{C6EF5103-AE35-4B6A-9D4C-764EC261B1CD}"/>
              </a:ext>
            </a:extLst>
          </p:cNvPr>
          <p:cNvSpPr txBox="1"/>
          <p:nvPr/>
        </p:nvSpPr>
        <p:spPr>
          <a:xfrm>
            <a:off x="3605344" y="3015564"/>
            <a:ext cx="597889" cy="463773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3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108" name="TextBox 107">
            <a:hlinkClick r:id="rId19" action="ppaction://hlinksldjump"/>
            <a:extLst>
              <a:ext uri="{FF2B5EF4-FFF2-40B4-BE49-F238E27FC236}">
                <a16:creationId xmlns:a16="http://schemas.microsoft.com/office/drawing/2014/main" id="{0F417BAD-4BB9-3F37-80B4-B4AE266168E0}"/>
              </a:ext>
            </a:extLst>
          </p:cNvPr>
          <p:cNvSpPr txBox="1"/>
          <p:nvPr/>
        </p:nvSpPr>
        <p:spPr>
          <a:xfrm>
            <a:off x="3603157" y="3728627"/>
            <a:ext cx="597889" cy="46377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1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sp>
        <p:nvSpPr>
          <p:cNvPr id="109" name="TextBox 108">
            <a:hlinkClick r:id="rId20" action="ppaction://hlinksldjump"/>
            <a:extLst>
              <a:ext uri="{FF2B5EF4-FFF2-40B4-BE49-F238E27FC236}">
                <a16:creationId xmlns:a16="http://schemas.microsoft.com/office/drawing/2014/main" id="{5F852719-D8C8-5A1E-0617-FA7756E52149}"/>
              </a:ext>
            </a:extLst>
          </p:cNvPr>
          <p:cNvSpPr txBox="1"/>
          <p:nvPr/>
        </p:nvSpPr>
        <p:spPr>
          <a:xfrm>
            <a:off x="3614070" y="2236104"/>
            <a:ext cx="597889" cy="46377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11" name="TextBox 110">
            <a:hlinkClick r:id="rId21" action="ppaction://hlinksldjump"/>
            <a:extLst>
              <a:ext uri="{FF2B5EF4-FFF2-40B4-BE49-F238E27FC236}">
                <a16:creationId xmlns:a16="http://schemas.microsoft.com/office/drawing/2014/main" id="{5101657A-60AC-CC37-AF9A-A27A5F012ACC}"/>
              </a:ext>
            </a:extLst>
          </p:cNvPr>
          <p:cNvSpPr txBox="1"/>
          <p:nvPr/>
        </p:nvSpPr>
        <p:spPr>
          <a:xfrm>
            <a:off x="3614123" y="8475265"/>
            <a:ext cx="597889" cy="463773"/>
          </a:xfrm>
          <a:prstGeom prst="rect">
            <a:avLst/>
          </a:prstGeom>
          <a:gradFill>
            <a:gsLst>
              <a:gs pos="0">
                <a:srgbClr val="F6FE88"/>
              </a:gs>
              <a:gs pos="51000">
                <a:srgbClr val="F1F7B3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10</a:t>
            </a:r>
          </a:p>
        </p:txBody>
      </p:sp>
      <p:sp>
        <p:nvSpPr>
          <p:cNvPr id="112" name="TextBox 111">
            <a:hlinkClick r:id="rId22" action="ppaction://hlinksldjump"/>
            <a:extLst>
              <a:ext uri="{FF2B5EF4-FFF2-40B4-BE49-F238E27FC236}">
                <a16:creationId xmlns:a16="http://schemas.microsoft.com/office/drawing/2014/main" id="{908BFE3E-D473-3818-3E8A-E7C81091BDFD}"/>
              </a:ext>
            </a:extLst>
          </p:cNvPr>
          <p:cNvSpPr txBox="1"/>
          <p:nvPr/>
        </p:nvSpPr>
        <p:spPr>
          <a:xfrm>
            <a:off x="3614124" y="7674988"/>
            <a:ext cx="597889" cy="463773"/>
          </a:xfrm>
          <a:prstGeom prst="rect">
            <a:avLst/>
          </a:prstGeom>
          <a:gradFill>
            <a:gsLst>
              <a:gs pos="0">
                <a:srgbClr val="DC88FE"/>
              </a:gs>
              <a:gs pos="50000">
                <a:srgbClr val="F1B2F8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9</a:t>
            </a:r>
          </a:p>
        </p:txBody>
      </p:sp>
      <p:sp>
        <p:nvSpPr>
          <p:cNvPr id="113" name="TextBox 112">
            <a:hlinkClick r:id="rId23" action="ppaction://hlinksldjump"/>
            <a:extLst>
              <a:ext uri="{FF2B5EF4-FFF2-40B4-BE49-F238E27FC236}">
                <a16:creationId xmlns:a16="http://schemas.microsoft.com/office/drawing/2014/main" id="{FC489C6C-FE90-EEEF-E589-8F832621926A}"/>
              </a:ext>
            </a:extLst>
          </p:cNvPr>
          <p:cNvSpPr txBox="1"/>
          <p:nvPr/>
        </p:nvSpPr>
        <p:spPr>
          <a:xfrm>
            <a:off x="3614125" y="6945381"/>
            <a:ext cx="597889" cy="463773"/>
          </a:xfrm>
          <a:prstGeom prst="rect">
            <a:avLst/>
          </a:prstGeom>
          <a:gradFill>
            <a:gsLst>
              <a:gs pos="0">
                <a:srgbClr val="8BFE88"/>
              </a:gs>
              <a:gs pos="54000">
                <a:srgbClr val="B7F8B2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8</a:t>
            </a:r>
          </a:p>
        </p:txBody>
      </p:sp>
      <p:sp>
        <p:nvSpPr>
          <p:cNvPr id="114" name="TextBox 113">
            <a:hlinkClick r:id="rId24" action="ppaction://hlinksldjump"/>
            <a:extLst>
              <a:ext uri="{FF2B5EF4-FFF2-40B4-BE49-F238E27FC236}">
                <a16:creationId xmlns:a16="http://schemas.microsoft.com/office/drawing/2014/main" id="{EC844A07-DA90-375D-D15B-DCB57BF02614}"/>
              </a:ext>
            </a:extLst>
          </p:cNvPr>
          <p:cNvSpPr txBox="1"/>
          <p:nvPr/>
        </p:nvSpPr>
        <p:spPr>
          <a:xfrm>
            <a:off x="3614126" y="6098505"/>
            <a:ext cx="597889" cy="463773"/>
          </a:xfrm>
          <a:prstGeom prst="rect">
            <a:avLst/>
          </a:prstGeom>
          <a:gradFill>
            <a:gsLst>
              <a:gs pos="0">
                <a:srgbClr val="FD89E7"/>
              </a:gs>
              <a:gs pos="54000">
                <a:srgbClr val="F8B2DF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7</a:t>
            </a:r>
          </a:p>
        </p:txBody>
      </p:sp>
      <p:sp>
        <p:nvSpPr>
          <p:cNvPr id="115" name="TextBox 114">
            <a:hlinkClick r:id="rId25" action="ppaction://hlinksldjump"/>
            <a:extLst>
              <a:ext uri="{FF2B5EF4-FFF2-40B4-BE49-F238E27FC236}">
                <a16:creationId xmlns:a16="http://schemas.microsoft.com/office/drawing/2014/main" id="{F7665D88-4C82-8230-80E9-CDD08AFC477C}"/>
              </a:ext>
            </a:extLst>
          </p:cNvPr>
          <p:cNvSpPr txBox="1"/>
          <p:nvPr/>
        </p:nvSpPr>
        <p:spPr>
          <a:xfrm>
            <a:off x="3605217" y="5302776"/>
            <a:ext cx="597889" cy="463773"/>
          </a:xfrm>
          <a:prstGeom prst="rect">
            <a:avLst/>
          </a:prstGeom>
          <a:gradFill>
            <a:gsLst>
              <a:gs pos="0">
                <a:srgbClr val="C00000"/>
              </a:gs>
              <a:gs pos="23000">
                <a:srgbClr val="FF0000"/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rgbClr val="C0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6</a:t>
            </a:r>
          </a:p>
        </p:txBody>
      </p:sp>
      <p:sp>
        <p:nvSpPr>
          <p:cNvPr id="116" name="TextBox 115">
            <a:hlinkClick r:id="rId26" action="ppaction://hlinksldjump"/>
            <a:extLst>
              <a:ext uri="{FF2B5EF4-FFF2-40B4-BE49-F238E27FC236}">
                <a16:creationId xmlns:a16="http://schemas.microsoft.com/office/drawing/2014/main" id="{7EBB981D-0AD6-2403-D5B2-CFE798465E9D}"/>
              </a:ext>
            </a:extLst>
          </p:cNvPr>
          <p:cNvSpPr txBox="1"/>
          <p:nvPr/>
        </p:nvSpPr>
        <p:spPr>
          <a:xfrm>
            <a:off x="3634341" y="4497752"/>
            <a:ext cx="597889" cy="463773"/>
          </a:xfrm>
          <a:prstGeom prst="rect">
            <a:avLst/>
          </a:prstGeom>
          <a:gradFill>
            <a:gsLst>
              <a:gs pos="0">
                <a:srgbClr val="3FD6FF"/>
              </a:gs>
              <a:gs pos="47000">
                <a:srgbClr val="69DBFF"/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5</a:t>
            </a:r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D1FF8412-2469-47C6-A0DF-32AC06A62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308514"/>
              </p:ext>
            </p:extLst>
          </p:nvPr>
        </p:nvGraphicFramePr>
        <p:xfrm>
          <a:off x="5158566" y="3726467"/>
          <a:ext cx="4876800" cy="61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81737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51793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986055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À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3AFC87DC-4116-4160-8ADD-CB26B8A8F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206347"/>
              </p:ext>
            </p:extLst>
          </p:nvPr>
        </p:nvGraphicFramePr>
        <p:xfrm>
          <a:off x="5158566" y="3712472"/>
          <a:ext cx="4876800" cy="633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95329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846345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16052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605003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418703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34471871"/>
                    </a:ext>
                  </a:extLst>
                </a:gridCol>
              </a:tblGrid>
              <a:tr h="6337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81515"/>
                  </a:ext>
                </a:extLst>
              </a:tr>
            </a:tbl>
          </a:graphicData>
        </a:graphic>
      </p:graphicFrame>
      <p:sp>
        <p:nvSpPr>
          <p:cNvPr id="3" name="Arrow: Notched Right 2">
            <a:hlinkClick r:id="rId27" action="ppaction://hlinksldjump"/>
            <a:extLst>
              <a:ext uri="{FF2B5EF4-FFF2-40B4-BE49-F238E27FC236}">
                <a16:creationId xmlns:a16="http://schemas.microsoft.com/office/drawing/2014/main" id="{48174449-6239-4518-8CF7-3B496FAD0FEF}"/>
              </a:ext>
            </a:extLst>
          </p:cNvPr>
          <p:cNvSpPr/>
          <p:nvPr/>
        </p:nvSpPr>
        <p:spPr>
          <a:xfrm>
            <a:off x="12830259" y="1451538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Notched Right 68">
            <a:hlinkClick r:id="rId28" action="ppaction://hlinksldjump"/>
            <a:extLst>
              <a:ext uri="{FF2B5EF4-FFF2-40B4-BE49-F238E27FC236}">
                <a16:creationId xmlns:a16="http://schemas.microsoft.com/office/drawing/2014/main" id="{86B72835-B2A7-4E96-8157-582D5DB53BD0}"/>
              </a:ext>
            </a:extLst>
          </p:cNvPr>
          <p:cNvSpPr/>
          <p:nvPr/>
        </p:nvSpPr>
        <p:spPr>
          <a:xfrm>
            <a:off x="12194535" y="2271989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Notched Right 69">
            <a:hlinkClick r:id="rId29" action="ppaction://hlinksldjump"/>
            <a:extLst>
              <a:ext uri="{FF2B5EF4-FFF2-40B4-BE49-F238E27FC236}">
                <a16:creationId xmlns:a16="http://schemas.microsoft.com/office/drawing/2014/main" id="{91FDD8A2-3B4C-4B2E-B0B4-899E71568F71}"/>
              </a:ext>
            </a:extLst>
          </p:cNvPr>
          <p:cNvSpPr/>
          <p:nvPr/>
        </p:nvSpPr>
        <p:spPr>
          <a:xfrm>
            <a:off x="9674509" y="3037111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row: Notched Right 84">
            <a:hlinkClick r:id="rId30" action="ppaction://hlinksldjump"/>
            <a:extLst>
              <a:ext uri="{FF2B5EF4-FFF2-40B4-BE49-F238E27FC236}">
                <a16:creationId xmlns:a16="http://schemas.microsoft.com/office/drawing/2014/main" id="{C941F9E9-A5A9-452A-90EB-E9454BD5FC29}"/>
              </a:ext>
            </a:extLst>
          </p:cNvPr>
          <p:cNvSpPr/>
          <p:nvPr/>
        </p:nvSpPr>
        <p:spPr>
          <a:xfrm>
            <a:off x="15263408" y="7789457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rrow: Notched Right 85">
            <a:hlinkClick r:id="rId31" action="ppaction://hlinksldjump"/>
            <a:extLst>
              <a:ext uri="{FF2B5EF4-FFF2-40B4-BE49-F238E27FC236}">
                <a16:creationId xmlns:a16="http://schemas.microsoft.com/office/drawing/2014/main" id="{18C74150-AEB8-49FA-8E85-54E47D929DBB}"/>
              </a:ext>
            </a:extLst>
          </p:cNvPr>
          <p:cNvSpPr/>
          <p:nvPr/>
        </p:nvSpPr>
        <p:spPr>
          <a:xfrm>
            <a:off x="16779704" y="8527133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row: Notched Right 86">
            <a:hlinkClick r:id="rId32" action="ppaction://hlinksldjump"/>
            <a:extLst>
              <a:ext uri="{FF2B5EF4-FFF2-40B4-BE49-F238E27FC236}">
                <a16:creationId xmlns:a16="http://schemas.microsoft.com/office/drawing/2014/main" id="{0D1E6EF3-9BE5-4CB8-8E9A-C8C9ADE4FF8F}"/>
              </a:ext>
            </a:extLst>
          </p:cNvPr>
          <p:cNvSpPr/>
          <p:nvPr/>
        </p:nvSpPr>
        <p:spPr>
          <a:xfrm>
            <a:off x="9464929" y="4673952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row: Notched Right 87">
            <a:hlinkClick r:id="rId33" action="ppaction://hlinksldjump"/>
            <a:extLst>
              <a:ext uri="{FF2B5EF4-FFF2-40B4-BE49-F238E27FC236}">
                <a16:creationId xmlns:a16="http://schemas.microsoft.com/office/drawing/2014/main" id="{3FAF92B3-7EB2-4D34-8FD3-D7DC53CEF164}"/>
              </a:ext>
            </a:extLst>
          </p:cNvPr>
          <p:cNvSpPr/>
          <p:nvPr/>
        </p:nvSpPr>
        <p:spPr>
          <a:xfrm>
            <a:off x="10392986" y="3851219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Notched Right 88">
            <a:hlinkClick r:id="rId34" action="ppaction://hlinksldjump"/>
            <a:extLst>
              <a:ext uri="{FF2B5EF4-FFF2-40B4-BE49-F238E27FC236}">
                <a16:creationId xmlns:a16="http://schemas.microsoft.com/office/drawing/2014/main" id="{8690EB79-C06B-4415-AAE5-F8B4169F4EDA}"/>
              </a:ext>
            </a:extLst>
          </p:cNvPr>
          <p:cNvSpPr/>
          <p:nvPr/>
        </p:nvSpPr>
        <p:spPr>
          <a:xfrm>
            <a:off x="17494751" y="5372555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Notched Right 89">
            <a:hlinkClick r:id="rId35" action="ppaction://hlinksldjump"/>
            <a:extLst>
              <a:ext uri="{FF2B5EF4-FFF2-40B4-BE49-F238E27FC236}">
                <a16:creationId xmlns:a16="http://schemas.microsoft.com/office/drawing/2014/main" id="{B0A1D6C6-66C8-4330-9572-20E5A7AB28D9}"/>
              </a:ext>
            </a:extLst>
          </p:cNvPr>
          <p:cNvSpPr/>
          <p:nvPr/>
        </p:nvSpPr>
        <p:spPr>
          <a:xfrm>
            <a:off x="15915925" y="6191222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Notched Right 90">
            <a:hlinkClick r:id="rId36" action="ppaction://hlinksldjump"/>
            <a:extLst>
              <a:ext uri="{FF2B5EF4-FFF2-40B4-BE49-F238E27FC236}">
                <a16:creationId xmlns:a16="http://schemas.microsoft.com/office/drawing/2014/main" id="{C402DB9A-36BE-444A-8C12-1AC4C78D30A6}"/>
              </a:ext>
            </a:extLst>
          </p:cNvPr>
          <p:cNvSpPr/>
          <p:nvPr/>
        </p:nvSpPr>
        <p:spPr>
          <a:xfrm>
            <a:off x="12048156" y="6978957"/>
            <a:ext cx="504741" cy="411905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B4348C-0AB3-B7AD-FAD3-699435A46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9A2D7F0-96C4-B93E-92AA-3D95EFDDD3C5}"/>
              </a:ext>
            </a:extLst>
          </p:cNvPr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509CF055-AFDF-4DDF-147B-57A022AAE6CB}"/>
                </a:ext>
              </a:extLst>
            </p:cNvPr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3164675D-8A35-FBA9-CC34-B142D601CDD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3BBB879D-BCA3-42B8-209E-2AB62EC8F19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94DBDDC-9EB6-29F4-BCC6-AB1DA434A013}"/>
                </a:ext>
              </a:extLst>
            </p:cNvPr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671FBA1-28EC-7C1F-D914-FC7E2B76C0B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106260B3-5318-8C64-EB15-E40568B12E3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EFEA57A-ACD3-904C-BB83-B733675A4D94}"/>
              </a:ext>
            </a:extLst>
          </p:cNvPr>
          <p:cNvSpPr/>
          <p:nvPr/>
        </p:nvSpPr>
        <p:spPr>
          <a:xfrm>
            <a:off x="7720689" y="112650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B6B8819-F148-6C57-B676-3ABDD478948E}"/>
              </a:ext>
            </a:extLst>
          </p:cNvPr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5492F71-79D6-E6EA-4499-74F09B32262F}"/>
              </a:ext>
            </a:extLst>
          </p:cNvPr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0CAC7DB-6C71-BDCF-73AB-65C8BDC18E12}"/>
              </a:ext>
            </a:extLst>
          </p:cNvPr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D4C5D2B-3F35-853D-BE47-799BAD93A502}"/>
              </a:ext>
            </a:extLst>
          </p:cNvPr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330711E-FFB4-5CA4-F953-6AC089AD1D24}"/>
              </a:ext>
            </a:extLst>
          </p:cNvPr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2FDD917-FD5F-C829-6312-A03EF65D3DA0}"/>
              </a:ext>
            </a:extLst>
          </p:cNvPr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564302B-D140-99FE-2147-8E2624589F94}"/>
              </a:ext>
            </a:extLst>
          </p:cNvPr>
          <p:cNvSpPr/>
          <p:nvPr/>
        </p:nvSpPr>
        <p:spPr>
          <a:xfrm rot="-649553">
            <a:off x="15652022" y="155141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2426890-DC9A-C258-E205-CF04DA834F21}"/>
              </a:ext>
            </a:extLst>
          </p:cNvPr>
          <p:cNvSpPr/>
          <p:nvPr/>
        </p:nvSpPr>
        <p:spPr>
          <a:xfrm rot="1841545">
            <a:off x="5858429" y="648939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F9A0A3A-F914-2076-2807-D100B6CD488E}"/>
              </a:ext>
            </a:extLst>
          </p:cNvPr>
          <p:cNvSpPr/>
          <p:nvPr/>
        </p:nvSpPr>
        <p:spPr>
          <a:xfrm rot="-1812159">
            <a:off x="10877115" y="449905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997C638E-BB5D-7429-EF1B-47927F8D45B8}"/>
              </a:ext>
            </a:extLst>
          </p:cNvPr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E45303E-E537-10F0-282B-68E7FBB60A00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DDF4619D-FCCB-B835-E64A-98EB22D0CDDB}"/>
              </a:ext>
            </a:extLst>
          </p:cNvPr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322046AD-BCB7-0FA8-FD25-AA8B7406A39E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BCE9109B-3603-4E66-EEB5-88B5E6246767}"/>
              </a:ext>
            </a:extLst>
          </p:cNvPr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ED9132D-3B17-ECB8-D581-D513CA34453B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10E6721-6775-F68E-0DB3-B2FE8EBE6790}"/>
              </a:ext>
            </a:extLst>
          </p:cNvPr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113E9EE9-52F8-D134-ADB9-47A0C496B078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9AA1D961-4B7B-1750-88ED-6358901B5144}"/>
              </a:ext>
            </a:extLst>
          </p:cNvPr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B227FD82-CDBF-0D3A-19AB-51C5B3EA7C50}"/>
                </a:ext>
              </a:extLst>
            </p:cNvPr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3922A2F7-ECB9-5062-C88C-E44D35151D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9D7EA172-9CA6-C336-E2C6-CD8AEA04B67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4AC7ED8E-DE99-9C75-38DF-6E52FE066107}"/>
                </a:ext>
              </a:extLst>
            </p:cNvPr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66986E65-D32A-496E-83C8-44BFE4425F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F946CE0C-0E09-0780-FF76-99720F38106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CEEB5807-C35B-1BDC-524E-1573E27CD47D}"/>
              </a:ext>
            </a:extLst>
          </p:cNvPr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D0E7AC8C-A303-FE2A-F796-C8881B68AD2E}"/>
                </a:ext>
              </a:extLst>
            </p:cNvPr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6CE5680F-4EE5-51B6-CD1D-9FAE31D2F9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8C9C2001-A014-98A1-821E-4C7C8E60259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41AD6AAF-696C-B910-CECE-23FE08988C6A}"/>
                </a:ext>
              </a:extLst>
            </p:cNvPr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AB93B465-21CB-33D5-7F81-031E60FBDB4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FD042E39-42B7-A580-8DD8-623F57F9E9F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C603E265-FA11-A5F1-CAF0-CE5FA246D9F4}"/>
              </a:ext>
            </a:extLst>
          </p:cNvPr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409B2F38-069E-E54E-5434-49C56144013F}"/>
                </a:ext>
              </a:extLst>
            </p:cNvPr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4F47B245-06E6-D270-0E9A-867EB4B0E5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FFE827C4-8614-D7CA-CD93-FA004AC56E30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EE4E7CF6-8EF2-0455-1C4A-B737B09BFDF8}"/>
                </a:ext>
              </a:extLst>
            </p:cNvPr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63143425-7D40-11FA-FC62-B79AB2E25A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6E26213F-9BD1-30CB-EB9E-386FE13ABE0A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6847C5-849A-4C15-A19D-97E68B6361F0}"/>
              </a:ext>
            </a:extLst>
          </p:cNvPr>
          <p:cNvSpPr txBox="1"/>
          <p:nvPr/>
        </p:nvSpPr>
        <p:spPr>
          <a:xfrm>
            <a:off x="3183705" y="2823637"/>
            <a:ext cx="117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Nhà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thơ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nhỏ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tuổi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Việt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Nam 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9018A00-16E4-E445-491B-313DF7099F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83059" y="4303081"/>
            <a:ext cx="8543919" cy="5031419"/>
          </a:xfrm>
          <a:prstGeom prst="rect">
            <a:avLst/>
          </a:prstGeom>
        </p:spPr>
      </p:pic>
      <p:pic>
        <p:nvPicPr>
          <p:cNvPr id="50" name="Picture 49">
            <a:hlinkClick r:id="rId17" action="ppaction://hlinksldjump"/>
            <a:extLst>
              <a:ext uri="{FF2B5EF4-FFF2-40B4-BE49-F238E27FC236}">
                <a16:creationId xmlns:a16="http://schemas.microsoft.com/office/drawing/2014/main" id="{AA1E89CD-B81D-6D19-6CBE-6A5E73864E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230601" y="8648700"/>
            <a:ext cx="1283508" cy="10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6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6E367-C45A-3C47-99EE-7AE63DD85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48C68C3-099E-3889-1466-9425468B71AB}"/>
              </a:ext>
            </a:extLst>
          </p:cNvPr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C0A4CBF9-867F-EF39-F66F-56064B195C4E}"/>
                </a:ext>
              </a:extLst>
            </p:cNvPr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4BD0CD9A-C2E3-96B7-0DFC-148B87F30A7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3F27C233-DCD6-3FB3-C786-4D4D6B6E50F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CD050A97-4C00-773F-6354-16A0774CA452}"/>
                </a:ext>
              </a:extLst>
            </p:cNvPr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43CA3483-44D8-828D-CDC2-E9DF36F4445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0A8D116-826C-7138-2988-021EDD16333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BD38772-FF47-8C93-C38B-B5485E36188A}"/>
              </a:ext>
            </a:extLst>
          </p:cNvPr>
          <p:cNvSpPr/>
          <p:nvPr/>
        </p:nvSpPr>
        <p:spPr>
          <a:xfrm>
            <a:off x="7720689" y="112650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120D01C-B9DF-6294-6D4A-E83601C42CE0}"/>
              </a:ext>
            </a:extLst>
          </p:cNvPr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3734CF5-A99C-9013-9DCF-227FBD2CC6DC}"/>
              </a:ext>
            </a:extLst>
          </p:cNvPr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043FB2C-9D9C-59D4-DB42-80BA81415E70}"/>
              </a:ext>
            </a:extLst>
          </p:cNvPr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7DF2735-E781-3B92-18D4-7751576DC2C3}"/>
              </a:ext>
            </a:extLst>
          </p:cNvPr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2E88058-D072-2759-CA3A-7E8EB04CD102}"/>
              </a:ext>
            </a:extLst>
          </p:cNvPr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02C612D-E5E8-87CF-0514-AB169AA6445F}"/>
              </a:ext>
            </a:extLst>
          </p:cNvPr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69653E6-2A06-CCF9-E379-DB8760907389}"/>
              </a:ext>
            </a:extLst>
          </p:cNvPr>
          <p:cNvSpPr/>
          <p:nvPr/>
        </p:nvSpPr>
        <p:spPr>
          <a:xfrm rot="-649553">
            <a:off x="15652022" y="155141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8D0E55E-5A8E-9D9D-7B29-51E123170E53}"/>
              </a:ext>
            </a:extLst>
          </p:cNvPr>
          <p:cNvSpPr/>
          <p:nvPr/>
        </p:nvSpPr>
        <p:spPr>
          <a:xfrm rot="1841545">
            <a:off x="5858429" y="648939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E94BF71-4509-22FD-84FE-6F169E95A1F4}"/>
              </a:ext>
            </a:extLst>
          </p:cNvPr>
          <p:cNvSpPr/>
          <p:nvPr/>
        </p:nvSpPr>
        <p:spPr>
          <a:xfrm rot="-1812159">
            <a:off x="10877115" y="449905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52D7A111-4C99-DFFF-FC44-9888CAF6D074}"/>
              </a:ext>
            </a:extLst>
          </p:cNvPr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43E20BB-E6E2-5EA5-ABF4-33A2B1379256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2F0B4060-25DF-6CA6-5F1F-793BB7B5585F}"/>
              </a:ext>
            </a:extLst>
          </p:cNvPr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1D220553-A62B-8CAF-DF2E-76FDC0C1EA7A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BE2DCCF6-BCD7-AC8B-BAEF-D0C040C32479}"/>
              </a:ext>
            </a:extLst>
          </p:cNvPr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DD3E2046-01AC-C09A-07F1-56CECEE996A3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BA12FFB-DAA1-6F6D-917D-E328454F87C9}"/>
              </a:ext>
            </a:extLst>
          </p:cNvPr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E693FBC-A238-3D16-35F9-B74E8C9D554C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A8E6AAB5-5250-41A5-1A6B-D715D80B635A}"/>
              </a:ext>
            </a:extLst>
          </p:cNvPr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012218C8-3C3A-13A3-A2EB-90E509F0DFA6}"/>
                </a:ext>
              </a:extLst>
            </p:cNvPr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B55425B5-501B-3509-9CCD-9192EDAB05E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091525D4-3A24-F099-1824-4E6D1AA21C9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5A4A7150-886F-F9E0-F21C-E3EBEDC19B6F}"/>
                </a:ext>
              </a:extLst>
            </p:cNvPr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CFA14006-5449-620B-1B43-A8825647CC1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94648CFF-C1D4-38BD-ACC2-E8702016DF6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FF4BE49E-5765-DDE4-9700-4A8772B7E52B}"/>
              </a:ext>
            </a:extLst>
          </p:cNvPr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A06F7138-9D2D-6A5B-3FD8-CBD22DCA993B}"/>
                </a:ext>
              </a:extLst>
            </p:cNvPr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0336A7F8-2165-CA6F-9EDF-E3BBFE4D9FA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2E5F05CE-2256-2AAF-6B7A-9295D30677C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F8BD9C00-40B2-CBD9-111D-EACC5E9BE1D8}"/>
                </a:ext>
              </a:extLst>
            </p:cNvPr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1092FE25-850B-F313-E8E6-51416BFEF5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8CCE254A-261C-B432-96E6-8F70B504F81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6DF7C255-EEE9-BFFA-37FB-30EB77318E59}"/>
              </a:ext>
            </a:extLst>
          </p:cNvPr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40B72DA2-1F40-180F-E1CE-59AA0E9DBF08}"/>
                </a:ext>
              </a:extLst>
            </p:cNvPr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AF34E9C1-ABEE-9253-BCDB-DAA76A5D48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49C715E9-7135-E7F8-3C2B-713DA2305889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43F5E337-ADEA-5C5A-6484-619DBEDEDB9B}"/>
                </a:ext>
              </a:extLst>
            </p:cNvPr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A5D44414-3BE3-1254-4B57-933416ABFDD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92B2C514-998F-07DF-D8AC-8032489BF626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634DA5A-BDB9-00F5-08F6-39C5934DBC88}"/>
              </a:ext>
            </a:extLst>
          </p:cNvPr>
          <p:cNvSpPr txBox="1"/>
          <p:nvPr/>
        </p:nvSpPr>
        <p:spPr>
          <a:xfrm>
            <a:off x="958100" y="3618139"/>
            <a:ext cx="44355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Đây</a:t>
            </a:r>
            <a:r>
              <a:rPr lang="en-US" sz="66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66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đền</a:t>
            </a:r>
            <a:r>
              <a:rPr lang="en-US" sz="66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thờ</a:t>
            </a:r>
            <a:r>
              <a:rPr lang="en-US" sz="6600" dirty="0">
                <a:latin typeface="Segoe UI Black" panose="020B0A02040204020203" pitchFamily="34" charset="0"/>
                <a:ea typeface="Segoe UI Black" panose="020B0A02040204020203" pitchFamily="34" charset="0"/>
              </a:rPr>
              <a:t>  ai 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4808240-9498-D9F4-6778-874FA0807F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4162" y="991176"/>
            <a:ext cx="11715764" cy="8241987"/>
          </a:xfrm>
          <a:prstGeom prst="rect">
            <a:avLst/>
          </a:prstGeom>
        </p:spPr>
      </p:pic>
      <p:pic>
        <p:nvPicPr>
          <p:cNvPr id="50" name="Picture 49">
            <a:hlinkClick r:id="rId17" action="ppaction://hlinksldjump"/>
            <a:extLst>
              <a:ext uri="{FF2B5EF4-FFF2-40B4-BE49-F238E27FC236}">
                <a16:creationId xmlns:a16="http://schemas.microsoft.com/office/drawing/2014/main" id="{211FE8B9-E58F-8760-CB5A-40575067E4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8010" y="8776075"/>
            <a:ext cx="1275238" cy="102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5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848683d837.vws.vegacdn.vn/UploadImages/thcscaobaquat/admin/unnamed%20(1).jpg?w=900?w=1130">
            <a:extLst>
              <a:ext uri="{FF2B5EF4-FFF2-40B4-BE49-F238E27FC236}">
                <a16:creationId xmlns:a16="http://schemas.microsoft.com/office/drawing/2014/main" id="{7B30C9DB-DE62-47AB-AA52-B6F025D26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11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úp sen xanh là tác ">
            <a:hlinkClick r:id="" action="ppaction://media"/>
            <a:extLst>
              <a:ext uri="{FF2B5EF4-FFF2-40B4-BE49-F238E27FC236}">
                <a16:creationId xmlns:a16="http://schemas.microsoft.com/office/drawing/2014/main" id="{3D63F795-3340-4162-B327-29782DC53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19600" y="419100"/>
            <a:ext cx="533400" cy="533400"/>
          </a:xfrm>
          <a:prstGeom prst="rect">
            <a:avLst/>
          </a:prstGeom>
        </p:spPr>
      </p:pic>
      <p:sp>
        <p:nvSpPr>
          <p:cNvPr id="3" name="Action Button: Go Home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4E47BE8-918B-4AC6-B63A-7207652EE4A1}"/>
              </a:ext>
            </a:extLst>
          </p:cNvPr>
          <p:cNvSpPr/>
          <p:nvPr/>
        </p:nvSpPr>
        <p:spPr>
          <a:xfrm>
            <a:off x="16459200" y="9105900"/>
            <a:ext cx="1333500" cy="8572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83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ánh giá Sách mềm [sachmem.vn] | Minh Phạm Blog">
            <a:extLst>
              <a:ext uri="{FF2B5EF4-FFF2-40B4-BE49-F238E27FC236}">
                <a16:creationId xmlns:a16="http://schemas.microsoft.com/office/drawing/2014/main" id="{89CD7F1D-2D11-4D59-B800-A2D94C4A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243" y="5311264"/>
            <a:ext cx="8229597" cy="45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ID - ☀️ 04 LỢI ÍCH CỦA SÁCH MỀM 2.0 - HỌC LIỆU ĐIỆN TỬ ...">
            <a:extLst>
              <a:ext uri="{FF2B5EF4-FFF2-40B4-BE49-F238E27FC236}">
                <a16:creationId xmlns:a16="http://schemas.microsoft.com/office/drawing/2014/main" id="{6669E911-D7C2-4AB3-83D2-32543410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96363"/>
            <a:ext cx="8229600" cy="45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udio Sách Mềm Offline - Ứng dụng trên Google Play">
            <a:extLst>
              <a:ext uri="{FF2B5EF4-FFF2-40B4-BE49-F238E27FC236}">
                <a16:creationId xmlns:a16="http://schemas.microsoft.com/office/drawing/2014/main" id="{82559F7F-3A9A-49EC-8BF4-A44762117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363"/>
            <a:ext cx="6979920" cy="43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ách Mềm - Ứng dụng trên Google Play">
            <a:extLst>
              <a:ext uri="{FF2B5EF4-FFF2-40B4-BE49-F238E27FC236}">
                <a16:creationId xmlns:a16="http://schemas.microsoft.com/office/drawing/2014/main" id="{F7F9B511-4958-47F5-9DC8-7A14F1AD0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15" y="4975737"/>
            <a:ext cx="7977809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Go Home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9AA490A-8B99-4FF9-9B0F-ECCE186D9C42}"/>
              </a:ext>
            </a:extLst>
          </p:cNvPr>
          <p:cNvSpPr/>
          <p:nvPr/>
        </p:nvSpPr>
        <p:spPr>
          <a:xfrm>
            <a:off x="16459200" y="9105900"/>
            <a:ext cx="1333500" cy="8572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ách mềm hay học liệ">
            <a:hlinkClick r:id="" action="ppaction://media"/>
            <a:extLst>
              <a:ext uri="{FF2B5EF4-FFF2-40B4-BE49-F238E27FC236}">
                <a16:creationId xmlns:a16="http://schemas.microsoft.com/office/drawing/2014/main" id="{70C22865-C996-4E15-A805-2A2C9E34B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93638" y="285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6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uyện cổ tích: Tấm Cám">
            <a:extLst>
              <a:ext uri="{FF2B5EF4-FFF2-40B4-BE49-F238E27FC236}">
                <a16:creationId xmlns:a16="http://schemas.microsoft.com/office/drawing/2014/main" id="{1013A2AC-66BC-46AF-B3F9-79F3A928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0"/>
            <a:ext cx="612648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uyện cổ tích cho bé: Tấm Cám | Mầm non Gia Quất">
            <a:extLst>
              <a:ext uri="{FF2B5EF4-FFF2-40B4-BE49-F238E27FC236}">
                <a16:creationId xmlns:a16="http://schemas.microsoft.com/office/drawing/2014/main" id="{12753D76-1AA7-4C70-A56D-96CBAE87F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54864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uyện cổ tích: tấm cám">
            <a:extLst>
              <a:ext uri="{FF2B5EF4-FFF2-40B4-BE49-F238E27FC236}">
                <a16:creationId xmlns:a16="http://schemas.microsoft.com/office/drawing/2014/main" id="{88375284-C637-4DB8-959C-2C0B7EEDE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7620"/>
            <a:ext cx="5486400" cy="55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uyện cổ tích: Tấm Cám">
            <a:extLst>
              <a:ext uri="{FF2B5EF4-FFF2-40B4-BE49-F238E27FC236}">
                <a16:creationId xmlns:a16="http://schemas.microsoft.com/office/drawing/2014/main" id="{BE02FD13-96FA-43EC-A140-85019A04E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5608320"/>
            <a:ext cx="63246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ột số cách tiếp nhận truyện “Tấm Cám” qua thơ ca | Báo Giáo ...">
            <a:extLst>
              <a:ext uri="{FF2B5EF4-FFF2-40B4-BE49-F238E27FC236}">
                <a16:creationId xmlns:a16="http://schemas.microsoft.com/office/drawing/2014/main" id="{3AB6DDDA-6AF5-482C-B818-98EBBED47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53100"/>
            <a:ext cx="56388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uyện: Tấm, Cám : Trường Mầm non Hợp Hưng">
            <a:extLst>
              <a:ext uri="{FF2B5EF4-FFF2-40B4-BE49-F238E27FC236}">
                <a16:creationId xmlns:a16="http://schemas.microsoft.com/office/drawing/2014/main" id="{A0813BF0-8535-4ED2-9DF3-51686FA8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5760721"/>
            <a:ext cx="5486400" cy="452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ấm Cám là câu chuyệ">
            <a:hlinkClick r:id="" action="ppaction://media"/>
            <a:extLst>
              <a:ext uri="{FF2B5EF4-FFF2-40B4-BE49-F238E27FC236}">
                <a16:creationId xmlns:a16="http://schemas.microsoft.com/office/drawing/2014/main" id="{4C36BFEF-3971-401A-A752-197CBC57B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13960" y="190500"/>
            <a:ext cx="406400" cy="406400"/>
          </a:xfrm>
          <a:prstGeom prst="rect">
            <a:avLst/>
          </a:prstGeom>
        </p:spPr>
      </p:pic>
      <p:sp>
        <p:nvSpPr>
          <p:cNvPr id="9" name="Action Button: Go Home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DBB4A64-1254-4B6D-B434-B75AFAE8DA0C}"/>
              </a:ext>
            </a:extLst>
          </p:cNvPr>
          <p:cNvSpPr/>
          <p:nvPr/>
        </p:nvSpPr>
        <p:spPr>
          <a:xfrm>
            <a:off x="16687800" y="9182100"/>
            <a:ext cx="1104900" cy="7810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8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0BDCD3-E034-474E-A88C-A5AEDCD8B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036455"/>
            <a:ext cx="4495800" cy="6214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2E43FD-D7E8-4280-938F-014293334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878996"/>
            <a:ext cx="5029200" cy="6544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27DCB-D5C7-45E7-B02C-E081363A7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799" y="1907194"/>
            <a:ext cx="6508429" cy="6508429"/>
          </a:xfrm>
          <a:prstGeom prst="rect">
            <a:avLst/>
          </a:prstGeom>
        </p:spPr>
      </p:pic>
      <p:pic>
        <p:nvPicPr>
          <p:cNvPr id="5" name="Dế Mèn phiêu lưu ký ">
            <a:hlinkClick r:id="" action="ppaction://media"/>
            <a:extLst>
              <a:ext uri="{FF2B5EF4-FFF2-40B4-BE49-F238E27FC236}">
                <a16:creationId xmlns:a16="http://schemas.microsoft.com/office/drawing/2014/main" id="{B27E0688-469A-4F30-8B37-0B528F1B8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55828" y="419100"/>
            <a:ext cx="406400" cy="406400"/>
          </a:xfrm>
          <a:prstGeom prst="rect">
            <a:avLst/>
          </a:prstGeom>
        </p:spPr>
      </p:pic>
      <p:sp>
        <p:nvSpPr>
          <p:cNvPr id="6" name="Action Button: Go Home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ABF9FAD-42D7-42FB-8C3B-1F568B18C999}"/>
              </a:ext>
            </a:extLst>
          </p:cNvPr>
          <p:cNvSpPr/>
          <p:nvPr/>
        </p:nvSpPr>
        <p:spPr>
          <a:xfrm>
            <a:off x="16459200" y="9105900"/>
            <a:ext cx="1333500" cy="8572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28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8360D-4A77-4069-9715-AABD586E5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656" y="1657350"/>
            <a:ext cx="10168864" cy="6972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40C0F9-AA2A-410C-A3D8-C04A024CA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6" y="1203959"/>
            <a:ext cx="8039100" cy="7448550"/>
          </a:xfrm>
          <a:prstGeom prst="rect">
            <a:avLst/>
          </a:prstGeom>
        </p:spPr>
      </p:pic>
      <p:pic>
        <p:nvPicPr>
          <p:cNvPr id="7" name="Khổ thơ trên được tr">
            <a:hlinkClick r:id="" action="ppaction://media"/>
            <a:extLst>
              <a:ext uri="{FF2B5EF4-FFF2-40B4-BE49-F238E27FC236}">
                <a16:creationId xmlns:a16="http://schemas.microsoft.com/office/drawing/2014/main" id="{74CDF26C-40B7-4964-90F5-B3AA2FFA0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73600" y="419100"/>
            <a:ext cx="406400" cy="406400"/>
          </a:xfrm>
          <a:prstGeom prst="rect">
            <a:avLst/>
          </a:prstGeom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29BFBBB-BE28-4C6B-866F-4E21B34D68DA}"/>
              </a:ext>
            </a:extLst>
          </p:cNvPr>
          <p:cNvSpPr/>
          <p:nvPr/>
        </p:nvSpPr>
        <p:spPr>
          <a:xfrm>
            <a:off x="16459200" y="9105900"/>
            <a:ext cx="1333500" cy="8572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88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7E716-689C-4302-84D4-A03775166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18120"/>
            <a:ext cx="8076375" cy="5048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CD4D7-D9AE-4FF0-99E1-CAD1B342B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4610100"/>
            <a:ext cx="8703046" cy="4842510"/>
          </a:xfrm>
          <a:prstGeom prst="rect">
            <a:avLst/>
          </a:prstGeom>
        </p:spPr>
      </p:pic>
      <p:pic>
        <p:nvPicPr>
          <p:cNvPr id="4" name="Nhận thấy tầm quan t">
            <a:hlinkClick r:id="" action="ppaction://media"/>
            <a:extLst>
              <a:ext uri="{FF2B5EF4-FFF2-40B4-BE49-F238E27FC236}">
                <a16:creationId xmlns:a16="http://schemas.microsoft.com/office/drawing/2014/main" id="{EBFD0021-0036-4EB3-97A2-4731718AF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66046" y="427990"/>
            <a:ext cx="406400" cy="406400"/>
          </a:xfrm>
          <a:prstGeom prst="rect">
            <a:avLst/>
          </a:prstGeom>
        </p:spPr>
      </p:pic>
      <p:sp>
        <p:nvSpPr>
          <p:cNvPr id="5" name="Action Button: Go Hom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7360E6C-5B68-4FBD-966C-67B0AAC3F6A9}"/>
              </a:ext>
            </a:extLst>
          </p:cNvPr>
          <p:cNvSpPr/>
          <p:nvPr/>
        </p:nvSpPr>
        <p:spPr>
          <a:xfrm>
            <a:off x="16799296" y="9326880"/>
            <a:ext cx="1333500" cy="8572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4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D6BE5E-EB5E-4FF3-9D1B-9DB004FF1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6438900"/>
            <a:ext cx="4038600" cy="384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94ADB-D175-4093-AA21-5A37A07D4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6438900"/>
            <a:ext cx="2593001" cy="3848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B641B0-2599-45E4-872B-A6CD40A03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594" y="6438900"/>
            <a:ext cx="2628011" cy="3752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62C96-EF43-4A35-81A5-61073C91F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743" y="6438899"/>
            <a:ext cx="2595566" cy="384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61A81A-ADBB-46BB-88DB-CEC2D767F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7549" y="6438900"/>
            <a:ext cx="2702317" cy="384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325D21-8BB5-4391-B354-5EFA0701BA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3200" y="6343650"/>
            <a:ext cx="4485880" cy="3848099"/>
          </a:xfrm>
          <a:prstGeom prst="rect">
            <a:avLst/>
          </a:prstGeom>
        </p:spPr>
      </p:pic>
      <p:pic>
        <p:nvPicPr>
          <p:cNvPr id="10" name="Truyện tranh là một ">
            <a:hlinkClick r:id="" action="ppaction://media"/>
            <a:extLst>
              <a:ext uri="{FF2B5EF4-FFF2-40B4-BE49-F238E27FC236}">
                <a16:creationId xmlns:a16="http://schemas.microsoft.com/office/drawing/2014/main" id="{351E5C3F-37FA-4F1C-AD41-EF7FA53A6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54600" y="95251"/>
            <a:ext cx="406400" cy="406400"/>
          </a:xfrm>
          <a:prstGeom prst="rect">
            <a:avLst/>
          </a:prstGeom>
        </p:spPr>
      </p:pic>
      <p:sp>
        <p:nvSpPr>
          <p:cNvPr id="11" name="Action Button: Go Home 1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027B88E-1E2C-4A44-B8C9-71D4DEAD80C1}"/>
              </a:ext>
            </a:extLst>
          </p:cNvPr>
          <p:cNvSpPr/>
          <p:nvPr/>
        </p:nvSpPr>
        <p:spPr>
          <a:xfrm>
            <a:off x="16857980" y="9239250"/>
            <a:ext cx="1333500" cy="8572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7444B-36C5-4E1E-85F0-683EDDBC2E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600" y="501651"/>
            <a:ext cx="6351054" cy="5247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2F07BE-B8DC-4CD8-BBE6-711D4A1A15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8343" y="922091"/>
            <a:ext cx="6249714" cy="47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7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A1D3570-05E6-4845-BF07-9B5B1A74EE6A}"/>
              </a:ext>
            </a:extLst>
          </p:cNvPr>
          <p:cNvSpPr/>
          <p:nvPr/>
        </p:nvSpPr>
        <p:spPr>
          <a:xfrm>
            <a:off x="16687800" y="9029700"/>
            <a:ext cx="1333500" cy="8572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hư viện là nơi lưu ">
            <a:hlinkClick r:id="" action="ppaction://media"/>
            <a:extLst>
              <a:ext uri="{FF2B5EF4-FFF2-40B4-BE49-F238E27FC236}">
                <a16:creationId xmlns:a16="http://schemas.microsoft.com/office/drawing/2014/main" id="{4C8CC4FB-CADA-42A1-BC6D-8B2112F67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84420" y="400050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0A7E8C-16BD-4AEC-AE5D-72B37D034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79" y="50726"/>
            <a:ext cx="17241441" cy="10217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89B8F-A254-4D81-AA0F-3567F622D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543" y="25849"/>
            <a:ext cx="16234172" cy="1001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D4EBD-710F-499A-A9FD-A6912184A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79" y="73586"/>
            <a:ext cx="17468031" cy="10194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18C112-2E5A-4FC7-B9C9-81696FE8E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249" y="36308"/>
            <a:ext cx="17827348" cy="10259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AF857-F10D-4428-94CB-D28B732FBC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722" y="27866"/>
            <a:ext cx="17205392" cy="10259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B21C23-201A-450A-817C-DFC780E06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79" y="26745"/>
            <a:ext cx="17515288" cy="10186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5E9800-39A8-4945-BD0F-EA56194A42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414" y="26745"/>
            <a:ext cx="16404609" cy="100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1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26A8FD-C378-D12C-1862-62A82CEE1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9A0D271-0B86-57EC-7085-37A7D5663875}"/>
              </a:ext>
            </a:extLst>
          </p:cNvPr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AFA70719-B791-77A9-CB50-1EDFFD9CC6F5}"/>
                </a:ext>
              </a:extLst>
            </p:cNvPr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EBE746FD-B7E4-674C-D428-03452582221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84614062-E784-7DD0-A70C-CB8C0150715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F6EA2EB-3F36-E88E-BAB5-21F20224A861}"/>
                </a:ext>
              </a:extLst>
            </p:cNvPr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8E4FD39-5A8E-DC6D-CD47-5E9C749DF2A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24E2D6E0-8D66-3132-C820-2B6F6992144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39A530BE-2612-8B4E-4498-28BCD93D4079}"/>
              </a:ext>
            </a:extLst>
          </p:cNvPr>
          <p:cNvSpPr/>
          <p:nvPr/>
        </p:nvSpPr>
        <p:spPr>
          <a:xfrm>
            <a:off x="7720689" y="112650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DA953FB-638E-270A-D4D1-2FDE9C10A46F}"/>
              </a:ext>
            </a:extLst>
          </p:cNvPr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652F2B7-0669-B41B-9F4C-582809D27B29}"/>
              </a:ext>
            </a:extLst>
          </p:cNvPr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07E5B2C-33B6-6FF8-D5B0-A6802B3A6D5E}"/>
              </a:ext>
            </a:extLst>
          </p:cNvPr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1498B67-1612-6D02-98B9-878D72231618}"/>
              </a:ext>
            </a:extLst>
          </p:cNvPr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D126534-593E-EECB-9D6F-EA7217DB6B40}"/>
              </a:ext>
            </a:extLst>
          </p:cNvPr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CF217EC-30BC-F9C4-7B92-153F21E155FC}"/>
              </a:ext>
            </a:extLst>
          </p:cNvPr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A996C58-FC5A-8A9E-B75D-77F6C6624EC2}"/>
              </a:ext>
            </a:extLst>
          </p:cNvPr>
          <p:cNvSpPr/>
          <p:nvPr/>
        </p:nvSpPr>
        <p:spPr>
          <a:xfrm rot="-649553">
            <a:off x="15652022" y="155141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6086C36-77DC-6E6E-3CE0-8F7F1FA76A22}"/>
              </a:ext>
            </a:extLst>
          </p:cNvPr>
          <p:cNvSpPr/>
          <p:nvPr/>
        </p:nvSpPr>
        <p:spPr>
          <a:xfrm rot="1841545">
            <a:off x="5858429" y="648939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FAE2327-C651-B201-AE8D-1D0C997D1FFF}"/>
              </a:ext>
            </a:extLst>
          </p:cNvPr>
          <p:cNvSpPr/>
          <p:nvPr/>
        </p:nvSpPr>
        <p:spPr>
          <a:xfrm rot="-1812159">
            <a:off x="10877115" y="449905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55E7EF0-B54E-DB44-33A7-67C438AF9C35}"/>
              </a:ext>
            </a:extLst>
          </p:cNvPr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2CFA4F9-F7D8-CA2B-164D-560D4D36BA67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67F3CE6D-11A1-F4FB-957C-26E99949C334}"/>
              </a:ext>
            </a:extLst>
          </p:cNvPr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6DF2AB98-677D-51EE-C4B8-8AF0D919E5E1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E93F30E9-28ED-2CBA-A0BC-8769251FED49}"/>
              </a:ext>
            </a:extLst>
          </p:cNvPr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A901C34-CA00-75BF-AB18-D529A5B66D1E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F8885FF-C0DC-A4B9-5CE9-82B5397777F6}"/>
              </a:ext>
            </a:extLst>
          </p:cNvPr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62211B8-10CC-3349-8487-DAF6CA9F79F5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E8B52480-7389-55D0-213B-23B4D9458A36}"/>
              </a:ext>
            </a:extLst>
          </p:cNvPr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4EA64B7C-1296-4D76-FA62-665F8EA72834}"/>
                </a:ext>
              </a:extLst>
            </p:cNvPr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C82E121D-BEA7-F699-A208-2063BF22D4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1A8B89D6-C8A2-6140-C2DD-B259FA2B06A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FE699967-1550-44F9-223A-E778F3C51C7F}"/>
                </a:ext>
              </a:extLst>
            </p:cNvPr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5BC8E671-20D2-F962-CC14-3E9AC7F82F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9762E008-B219-9718-CF4C-239A04240ED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333226C3-7672-E782-8F82-6D1A77F4FCEE}"/>
              </a:ext>
            </a:extLst>
          </p:cNvPr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2A98617C-5D6C-737C-EDE0-9A1870507B1C}"/>
                </a:ext>
              </a:extLst>
            </p:cNvPr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FC5503DE-84E8-BF12-376E-E0C2D776947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EC79CF9A-CF08-4157-1693-523F40E0851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2D2AD3C0-5A27-435F-BACD-31E2063FFDE6}"/>
                </a:ext>
              </a:extLst>
            </p:cNvPr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6FC77CB6-E891-B0C2-057D-1E41957920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45AC1710-2282-3B01-34B7-9FC06C3BD36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914FE101-2F92-EF23-FDC3-319D8457AF90}"/>
              </a:ext>
            </a:extLst>
          </p:cNvPr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31347EAD-14F8-2408-41CC-E441442C8C60}"/>
                </a:ext>
              </a:extLst>
            </p:cNvPr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2527DFDC-C8F8-0717-A84D-DC47E4339E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D14A096C-8496-6FE9-D4FC-C84760ADDFF4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FD1C05C0-0A1A-6A16-1613-17CF3D53BA8D}"/>
                </a:ext>
              </a:extLst>
            </p:cNvPr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AE9EDEFC-1A8F-F99F-DA6C-31A329048E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79907099-7177-604B-367F-68CF640777FA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33EFD48-EC88-DF9C-60D0-5DCB25BD3A14}"/>
              </a:ext>
            </a:extLst>
          </p:cNvPr>
          <p:cNvSpPr txBox="1"/>
          <p:nvPr/>
        </p:nvSpPr>
        <p:spPr>
          <a:xfrm>
            <a:off x="2513122" y="3809410"/>
            <a:ext cx="13869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Tên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truyện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kể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về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thời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niên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thiếu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của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Bác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Hồ</a:t>
            </a:r>
            <a:r>
              <a:rPr lang="en-US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?</a:t>
            </a:r>
          </a:p>
        </p:txBody>
      </p:sp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FAAC21A-54B4-F5FD-FF61-29E36BB93CD6}"/>
              </a:ext>
            </a:extLst>
          </p:cNvPr>
          <p:cNvSpPr/>
          <p:nvPr/>
        </p:nvSpPr>
        <p:spPr>
          <a:xfrm>
            <a:off x="15163800" y="7836481"/>
            <a:ext cx="1406874" cy="1059453"/>
          </a:xfrm>
          <a:prstGeom prst="actionButtonHom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8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25465-75C0-4DE1-B7BB-D245B0ACE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0920"/>
            <a:ext cx="8621643" cy="609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F3442E-A22E-410B-9DB9-CF7235B94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3528060"/>
            <a:ext cx="9144000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F00EE-0967-44B4-89CA-A609C7172306}"/>
              </a:ext>
            </a:extLst>
          </p:cNvPr>
          <p:cNvSpPr txBox="1"/>
          <p:nvPr/>
        </p:nvSpPr>
        <p:spPr>
          <a:xfrm>
            <a:off x="2667000" y="876300"/>
            <a:ext cx="1318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</a:t>
            </a:r>
            <a:r>
              <a:rPr lang="vi-VN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ơ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của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Trần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Đăng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Khoa</a:t>
            </a:r>
          </a:p>
        </p:txBody>
      </p:sp>
      <p:sp>
        <p:nvSpPr>
          <p:cNvPr id="6" name="Action Button: Go Home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7C05BFC-5332-408C-99C0-D18E67576C66}"/>
              </a:ext>
            </a:extLst>
          </p:cNvPr>
          <p:cNvSpPr/>
          <p:nvPr/>
        </p:nvSpPr>
        <p:spPr>
          <a:xfrm>
            <a:off x="16687800" y="9029700"/>
            <a:ext cx="1333500" cy="8572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C2689-88A5-4ACE-9ADA-A6D448D05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906" y="1948528"/>
            <a:ext cx="5041829" cy="7706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5CCCB-8E03-4EFA-92AE-3A3BCD2F2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6748" y="2857500"/>
            <a:ext cx="5041829" cy="6797040"/>
          </a:xfrm>
          <a:prstGeom prst="rect">
            <a:avLst/>
          </a:prstGeom>
        </p:spPr>
      </p:pic>
      <p:pic>
        <p:nvPicPr>
          <p:cNvPr id="9" name="Trần Đăng Khoa là mộ">
            <a:hlinkClick r:id="" action="ppaction://media"/>
            <a:extLst>
              <a:ext uri="{FF2B5EF4-FFF2-40B4-BE49-F238E27FC236}">
                <a16:creationId xmlns:a16="http://schemas.microsoft.com/office/drawing/2014/main" id="{4F5DEE6F-546D-4915-9AC7-3BC4D5681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54550" y="370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82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xit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29F50-88A5-4612-89C0-A46DDD751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333500"/>
            <a:ext cx="5296115" cy="861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DD5D02-C3DC-4929-83EF-76E155B67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22860"/>
            <a:ext cx="8305800" cy="4819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0A9D3-1671-4854-B2F6-5444ECA35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5151120"/>
            <a:ext cx="8305800" cy="4819650"/>
          </a:xfrm>
          <a:prstGeom prst="rect">
            <a:avLst/>
          </a:prstGeom>
        </p:spPr>
      </p:pic>
      <p:sp>
        <p:nvSpPr>
          <p:cNvPr id="6" name="Action Button: Go Home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F1E6B62-BE24-4E27-962F-EB2C3FD91CFF}"/>
              </a:ext>
            </a:extLst>
          </p:cNvPr>
          <p:cNvSpPr/>
          <p:nvPr/>
        </p:nvSpPr>
        <p:spPr>
          <a:xfrm>
            <a:off x="16687800" y="9163050"/>
            <a:ext cx="1333500" cy="85725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311FA00C-323E-4BC6-82D0-56762FEDB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14900" y="2819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82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E1F2C-8AE7-E446-9A59-2235C35F8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DAFDD2A-70D5-7C5C-7FD3-EBAB3C1A2F9A}"/>
              </a:ext>
            </a:extLst>
          </p:cNvPr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1E3FC5E-7A0A-D302-8A38-A41DB3B2BF5D}"/>
                </a:ext>
              </a:extLst>
            </p:cNvPr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EAD6AFCE-50A4-EA9B-386B-BE4A15B90B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D65CF77F-69EB-B7AA-42F1-2076E75E71A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12E84C25-96F3-E387-6DE6-21B49D48CE80}"/>
                </a:ext>
              </a:extLst>
            </p:cNvPr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693D0A8C-D41B-EDB9-B250-C4EC1F6B394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0728A2E7-070C-E6E9-4D73-F82CFE82BE1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4F7D278-3252-AAC2-1E51-43B265E95CE9}"/>
              </a:ext>
            </a:extLst>
          </p:cNvPr>
          <p:cNvSpPr/>
          <p:nvPr/>
        </p:nvSpPr>
        <p:spPr>
          <a:xfrm>
            <a:off x="7720689" y="112650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398C706-F8A9-84F9-EBD0-8DAF443CEBA6}"/>
              </a:ext>
            </a:extLst>
          </p:cNvPr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7CBA509-BE77-015B-E684-A819B9157D0A}"/>
              </a:ext>
            </a:extLst>
          </p:cNvPr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DBF0A36-D07F-7A6D-EE39-17E078053257}"/>
              </a:ext>
            </a:extLst>
          </p:cNvPr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851B10E-FD64-F73D-EC13-508FC70D2CC9}"/>
              </a:ext>
            </a:extLst>
          </p:cNvPr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49A5A8A-2435-0C5B-4E86-BFCFA4A82B3A}"/>
              </a:ext>
            </a:extLst>
          </p:cNvPr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A1BB591-130C-3013-DC63-22FB428C5ADD}"/>
              </a:ext>
            </a:extLst>
          </p:cNvPr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279483F3-4F16-BF08-3C88-62FB3F0CA5F7}"/>
              </a:ext>
            </a:extLst>
          </p:cNvPr>
          <p:cNvSpPr/>
          <p:nvPr/>
        </p:nvSpPr>
        <p:spPr>
          <a:xfrm rot="-649553">
            <a:off x="15652022" y="155141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0C66361-2D2A-6A59-A4F4-1F8E7F986F67}"/>
              </a:ext>
            </a:extLst>
          </p:cNvPr>
          <p:cNvSpPr/>
          <p:nvPr/>
        </p:nvSpPr>
        <p:spPr>
          <a:xfrm rot="1841545">
            <a:off x="5858429" y="648939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1961F393-0B73-F831-AF94-1A913385A761}"/>
              </a:ext>
            </a:extLst>
          </p:cNvPr>
          <p:cNvSpPr/>
          <p:nvPr/>
        </p:nvSpPr>
        <p:spPr>
          <a:xfrm rot="-1812159">
            <a:off x="10877115" y="449905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D8842F6C-65E3-5879-4A33-517012A79D27}"/>
              </a:ext>
            </a:extLst>
          </p:cNvPr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F8693A0E-B573-041C-D60B-8AE52F46324C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9E2EBF76-F672-C3D3-AEEA-1F54C419E500}"/>
              </a:ext>
            </a:extLst>
          </p:cNvPr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1C4FA938-C675-85A5-0EF8-FF9966304EED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296521E9-9623-AE79-1C3F-0A23F6DF2390}"/>
              </a:ext>
            </a:extLst>
          </p:cNvPr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719C8FEA-B53B-BF72-09A5-AE0160D2669C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A781853-99F5-59A8-158C-70FE315828F3}"/>
              </a:ext>
            </a:extLst>
          </p:cNvPr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A3923E3-64D4-5BA6-3D02-582EB7AD8998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300ECDCD-4B72-4B58-EB88-D3C786BB81A7}"/>
              </a:ext>
            </a:extLst>
          </p:cNvPr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270AF2FF-A973-E2FD-4026-ACB40BAB21CD}"/>
                </a:ext>
              </a:extLst>
            </p:cNvPr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9CDEE154-6B7A-D73E-6AE2-4471B400ED3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FEE9A679-3696-A700-0D07-4CA69B51001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9A20C332-FAF4-DA5C-46D6-850B354EEB37}"/>
                </a:ext>
              </a:extLst>
            </p:cNvPr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8AE707D9-923B-2278-588B-4944FCFC8C0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9DE6FBEC-0E31-8B11-9F0E-B474EE0C657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6830F323-9725-2170-3978-DA192AE76292}"/>
              </a:ext>
            </a:extLst>
          </p:cNvPr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0017D43E-3200-FE7C-ED68-2FB7A38CE7E4}"/>
                </a:ext>
              </a:extLst>
            </p:cNvPr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A41F5F4F-DE5D-3AE5-DA07-F3F809FCA1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B2581052-420D-4596-55A6-A57A166D839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BB86FA26-69BE-F3ED-BE4F-8CD0F5FF8798}"/>
                </a:ext>
              </a:extLst>
            </p:cNvPr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9029FB55-9F53-6E0F-597B-CF0DAA5EFBD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DE687F71-1DDE-7BE3-054E-4254671CF80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CE696028-8995-C4CA-984D-1CECEDA7568D}"/>
              </a:ext>
            </a:extLst>
          </p:cNvPr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85CA2B6B-1899-7898-3F0C-14F9E0AE5535}"/>
                </a:ext>
              </a:extLst>
            </p:cNvPr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D8B9F73E-4913-67ED-CD49-BE6A7D279A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180C7FF4-2A87-93DA-7C50-0AA9555BBF35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D2D76F74-A076-4217-3C3A-522A9EA6AC50}"/>
                </a:ext>
              </a:extLst>
            </p:cNvPr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B827B8CD-84FE-7251-6479-EC217AC7DE3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DDAF9966-95BF-14B9-247C-E89C59A39D13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1D65A41-7F0D-FB92-0FED-7D065E9125AE}"/>
              </a:ext>
            </a:extLst>
          </p:cNvPr>
          <p:cNvSpPr txBox="1"/>
          <p:nvPr/>
        </p:nvSpPr>
        <p:spPr>
          <a:xfrm>
            <a:off x="3344580" y="3079199"/>
            <a:ext cx="1234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Hệ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thống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phần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mềm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bổ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trợ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cho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sách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giáo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khoa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nhằm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đáp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ứng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nhu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cầu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thiết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thuộc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của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giáo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viên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,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học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sinh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,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phụ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huynh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?</a:t>
            </a:r>
          </a:p>
        </p:txBody>
      </p:sp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7F76F1A-B08D-235F-B186-22422B01918A}"/>
              </a:ext>
            </a:extLst>
          </p:cNvPr>
          <p:cNvSpPr/>
          <p:nvPr/>
        </p:nvSpPr>
        <p:spPr>
          <a:xfrm>
            <a:off x="15240000" y="7836481"/>
            <a:ext cx="1330674" cy="1034118"/>
          </a:xfrm>
          <a:prstGeom prst="actionButtonHom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0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98271" y="4498880"/>
            <a:ext cx="1142219" cy="1142219"/>
            <a:chOff x="0" y="0"/>
            <a:chExt cx="1522959" cy="152295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60320" y="-257568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49553">
            <a:off x="16109906" y="103142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841545">
            <a:off x="5748124" y="7693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812159">
            <a:off x="11503684" y="131547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/>
          <p:cNvGrpSpPr/>
          <p:nvPr/>
        </p:nvGrpSpPr>
        <p:grpSpPr>
          <a:xfrm>
            <a:off x="3362269" y="1316418"/>
            <a:ext cx="595772" cy="595772"/>
            <a:chOff x="0" y="0"/>
            <a:chExt cx="794363" cy="794363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168577B-F3B5-4CF7-82C5-76ABC28C30E6}"/>
              </a:ext>
            </a:extLst>
          </p:cNvPr>
          <p:cNvSpPr txBox="1"/>
          <p:nvPr/>
        </p:nvSpPr>
        <p:spPr>
          <a:xfrm>
            <a:off x="221320" y="2870377"/>
            <a:ext cx="63719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ảnh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liên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tưởng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tới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câu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chuyện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cổ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tích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nào</a:t>
            </a:r>
            <a:r>
              <a:rPr lang="en-US" sz="6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?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1F2D939-3616-B1D3-A110-9FA8309809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70474" y="1821833"/>
            <a:ext cx="9031527" cy="6916038"/>
          </a:xfrm>
          <a:prstGeom prst="rect">
            <a:avLst/>
          </a:prstGeom>
        </p:spPr>
      </p:pic>
      <p:sp>
        <p:nvSpPr>
          <p:cNvPr id="69" name="Action Button: Go Home 6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FE05208-0B2A-1A23-461C-2BD124B3DC30}"/>
              </a:ext>
            </a:extLst>
          </p:cNvPr>
          <p:cNvSpPr/>
          <p:nvPr/>
        </p:nvSpPr>
        <p:spPr>
          <a:xfrm>
            <a:off x="1006574" y="8737871"/>
            <a:ext cx="1279426" cy="859520"/>
          </a:xfrm>
          <a:prstGeom prst="actionButtonHom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C918E-5516-F4EA-A991-1B4DCF470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6FE156-196C-2DA3-2C25-730D48E24BF8}"/>
              </a:ext>
            </a:extLst>
          </p:cNvPr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4E3C87D-F430-69A7-1DD4-ED28609D2087}"/>
                </a:ext>
              </a:extLst>
            </p:cNvPr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DF1F4A55-67A1-E9C1-51B3-74BF3F57109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28DA7263-E1BC-30C4-A8E4-B59AAD6C507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B6CEF162-4693-3B0D-5FFE-DCC933C33EBB}"/>
                </a:ext>
              </a:extLst>
            </p:cNvPr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C013823D-1359-AFB2-EA2F-C46E4742F1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E514DC14-83E8-1F0A-5858-CDC5FB29725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462B78C3-3E6A-4700-CD2A-387E8248191D}"/>
              </a:ext>
            </a:extLst>
          </p:cNvPr>
          <p:cNvSpPr/>
          <p:nvPr/>
        </p:nvSpPr>
        <p:spPr>
          <a:xfrm>
            <a:off x="7720689" y="112650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AE47E77-2EA8-8F17-85E7-23D441CA5B58}"/>
              </a:ext>
            </a:extLst>
          </p:cNvPr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20E3B73-0C43-66DF-F495-04E1D288279A}"/>
              </a:ext>
            </a:extLst>
          </p:cNvPr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281C362-003F-09C5-4174-5D78F59BF323}"/>
              </a:ext>
            </a:extLst>
          </p:cNvPr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A879267-3EF5-A0F7-74EF-0DDBED5168AC}"/>
              </a:ext>
            </a:extLst>
          </p:cNvPr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27993DE-9A8A-08EA-4722-0FF27711EA49}"/>
              </a:ext>
            </a:extLst>
          </p:cNvPr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C8A9EC2-9CFC-1DCE-6400-69C589158C4E}"/>
              </a:ext>
            </a:extLst>
          </p:cNvPr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416BF5A-4780-9742-8231-22BB261DF972}"/>
              </a:ext>
            </a:extLst>
          </p:cNvPr>
          <p:cNvSpPr/>
          <p:nvPr/>
        </p:nvSpPr>
        <p:spPr>
          <a:xfrm rot="-649553">
            <a:off x="15652022" y="155141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82F7807-23E0-9847-BC0C-11BFBBCBDE86}"/>
              </a:ext>
            </a:extLst>
          </p:cNvPr>
          <p:cNvSpPr/>
          <p:nvPr/>
        </p:nvSpPr>
        <p:spPr>
          <a:xfrm rot="1841545">
            <a:off x="5858429" y="648939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34B1D2E-72BB-BD20-5D1C-21DDEABB532D}"/>
              </a:ext>
            </a:extLst>
          </p:cNvPr>
          <p:cNvSpPr/>
          <p:nvPr/>
        </p:nvSpPr>
        <p:spPr>
          <a:xfrm rot="-1812159">
            <a:off x="10877115" y="449905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004A601-69DC-E53E-A26A-BBCAF180DDB4}"/>
              </a:ext>
            </a:extLst>
          </p:cNvPr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C6BB3D0-F57D-BFF6-DCCC-770D436847EC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6A08697E-2335-A4F5-C82D-1D22DEA76A55}"/>
              </a:ext>
            </a:extLst>
          </p:cNvPr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774E42B-3364-B9F7-234C-63F801CE9DD2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D5113BEF-94F7-B5C9-3C32-AACA8CAC7CAC}"/>
              </a:ext>
            </a:extLst>
          </p:cNvPr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AF9EC37-3D72-B3AB-3989-5ADA3515F003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EDF6499-8771-4562-57F0-7ACC3A1489F0}"/>
              </a:ext>
            </a:extLst>
          </p:cNvPr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29002FB-2050-217B-8C21-87124EAF0139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B150382F-1458-9ADD-8E09-809275F72A38}"/>
              </a:ext>
            </a:extLst>
          </p:cNvPr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CFC555DE-5F99-B48F-C6A2-D283DA0B553F}"/>
                </a:ext>
              </a:extLst>
            </p:cNvPr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709503FE-6062-112A-F1F7-902A90D38E3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95A1865B-FF76-4068-A99D-65BF0B91567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EE17C88E-0CA5-BF27-CE1C-2B3AC36BAE44}"/>
                </a:ext>
              </a:extLst>
            </p:cNvPr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E11D230A-7AD9-D238-5195-8A2B17506A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6155AC1C-F71B-EF8C-3BC7-C7AD5C69E54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BF4DB8FE-E755-4F5D-CC7E-285D541B91E9}"/>
              </a:ext>
            </a:extLst>
          </p:cNvPr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604FD42E-4FDD-DA30-57C3-0F2A2E8D86AE}"/>
                </a:ext>
              </a:extLst>
            </p:cNvPr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4355BE10-0CAF-0F26-55CE-42F9F4B3E4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4C4365AA-99F8-53BB-52FB-5EC44489D68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38358A1A-B62C-D618-B91F-1C1734420A26}"/>
                </a:ext>
              </a:extLst>
            </p:cNvPr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1D8DA247-C315-0E91-F5C0-00A9E95787C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B2387B62-6E50-8619-B97B-53B29D1FB0F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063B4B7C-980F-141A-4C7D-C0D8FF718FDC}"/>
              </a:ext>
            </a:extLst>
          </p:cNvPr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06F8C239-4379-D10E-8B48-90667D049D9A}"/>
                </a:ext>
              </a:extLst>
            </p:cNvPr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FBFA0A2F-AD07-8731-FCCE-552D008527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9084EA79-130A-E028-AA4E-6949CCCA1694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B1059E74-8997-2425-E426-C8E3C483E29F}"/>
                </a:ext>
              </a:extLst>
            </p:cNvPr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899DD479-33B6-F9A5-8A16-77822CAE02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57C3A848-6BCF-DBCB-413F-3DB1A4EBA763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51" name="Action Button: Go Home 5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F8DF918-DAEC-06B2-E0DB-8065A3CD0BAD}"/>
              </a:ext>
            </a:extLst>
          </p:cNvPr>
          <p:cNvSpPr/>
          <p:nvPr/>
        </p:nvSpPr>
        <p:spPr>
          <a:xfrm>
            <a:off x="914400" y="8493497"/>
            <a:ext cx="1284544" cy="952789"/>
          </a:xfrm>
          <a:prstGeom prst="actionButtonHom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46620-416F-452F-8B76-84C185D4198E}"/>
              </a:ext>
            </a:extLst>
          </p:cNvPr>
          <p:cNvSpPr/>
          <p:nvPr/>
        </p:nvSpPr>
        <p:spPr>
          <a:xfrm>
            <a:off x="2747798" y="2473993"/>
            <a:ext cx="132250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4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Tác</a:t>
            </a:r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giả</a:t>
            </a:r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truyện</a:t>
            </a:r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Dế</a:t>
            </a:r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Mèn</a:t>
            </a:r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phiêu</a:t>
            </a:r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lưu</a:t>
            </a:r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ký</a:t>
            </a:r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ai? </a:t>
            </a:r>
            <a:endParaRPr lang="en-US" sz="4800" b="1" dirty="0"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759D6F9-8359-4BF8-805A-9444048670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8049" y="3795780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0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1C301A-16B7-EF2E-F679-45C767EA8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79C570E-7F71-F5DB-F174-4C96F28BCB8E}"/>
              </a:ext>
            </a:extLst>
          </p:cNvPr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3E851C53-5385-88DF-B28A-29697F79B589}"/>
                </a:ext>
              </a:extLst>
            </p:cNvPr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864DF14E-2F80-366A-1F5F-314BFBBA777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189ABEA2-9767-9CC5-BE27-26E501DCF79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01892B1-A5DB-F6B0-4D49-0D363075A8A2}"/>
                </a:ext>
              </a:extLst>
            </p:cNvPr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DD1FBDE-31D1-1535-6F7F-64D8D90C0B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58887854-B69F-BE77-DAEB-EFC55F54B1C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2C72019C-74DC-0542-FDB9-DE1D2A23A2A0}"/>
              </a:ext>
            </a:extLst>
          </p:cNvPr>
          <p:cNvSpPr/>
          <p:nvPr/>
        </p:nvSpPr>
        <p:spPr>
          <a:xfrm>
            <a:off x="7720689" y="112650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4B253BF-3E18-4B6F-30ED-DF281AEBB3E8}"/>
              </a:ext>
            </a:extLst>
          </p:cNvPr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78D9758-859D-E0D6-D377-C96FD75B9F46}"/>
              </a:ext>
            </a:extLst>
          </p:cNvPr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61A43C5-6439-F1FF-6CC7-F614F864FA1A}"/>
              </a:ext>
            </a:extLst>
          </p:cNvPr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6CFFB9D-2AFB-AE66-889F-85A2C582808F}"/>
              </a:ext>
            </a:extLst>
          </p:cNvPr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9B55C10-D28D-C09A-AC48-3BA76E46A364}"/>
              </a:ext>
            </a:extLst>
          </p:cNvPr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496C0243-F041-122D-CD3E-F265EAC7278F}"/>
              </a:ext>
            </a:extLst>
          </p:cNvPr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88BEC48-1E92-24E7-4C91-C175E05B7C15}"/>
              </a:ext>
            </a:extLst>
          </p:cNvPr>
          <p:cNvSpPr/>
          <p:nvPr/>
        </p:nvSpPr>
        <p:spPr>
          <a:xfrm rot="-649553">
            <a:off x="15652022" y="155141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E9E5E7C-E431-0C5C-C38C-5BF01DEB390B}"/>
              </a:ext>
            </a:extLst>
          </p:cNvPr>
          <p:cNvSpPr/>
          <p:nvPr/>
        </p:nvSpPr>
        <p:spPr>
          <a:xfrm rot="1841545">
            <a:off x="5858429" y="648939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025E9BA-3D31-D6DB-7766-FB8B15CC9744}"/>
              </a:ext>
            </a:extLst>
          </p:cNvPr>
          <p:cNvSpPr/>
          <p:nvPr/>
        </p:nvSpPr>
        <p:spPr>
          <a:xfrm rot="-1812159">
            <a:off x="10877115" y="449905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BDE757D-4DAB-28F3-C337-EE9256E4ED1D}"/>
              </a:ext>
            </a:extLst>
          </p:cNvPr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228AAA6-A059-1C07-9727-3BFBDCF042AF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D62D43DE-0D35-18F5-38F7-E67A65320A35}"/>
              </a:ext>
            </a:extLst>
          </p:cNvPr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311271B7-F083-E08C-D51D-EBA0D32BC570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97927853-1E3D-86A6-C552-E78A339726DF}"/>
              </a:ext>
            </a:extLst>
          </p:cNvPr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F3EBA3A-8A2A-47AB-EE41-D12491C7EA65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0B16898E-FC0A-B657-0232-9D4DA2986898}"/>
              </a:ext>
            </a:extLst>
          </p:cNvPr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8C50951-1F80-12BA-9A18-05BAE26CFE1B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F4715492-7909-8AD6-919A-A6AC0EFD2360}"/>
              </a:ext>
            </a:extLst>
          </p:cNvPr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446794FD-35E8-2265-2317-4C99292CA350}"/>
                </a:ext>
              </a:extLst>
            </p:cNvPr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D35EA863-735A-A9E8-113C-0500F71F0B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25C0137C-D66C-0062-F0DA-0F51B4438D6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FFE825E2-6F16-4AF4-AD3A-6F2957873EDC}"/>
                </a:ext>
              </a:extLst>
            </p:cNvPr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D58FB655-06C7-EA4A-DA03-B62F306A22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8813A9ED-6C27-698C-08F9-367072FFAB3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3248D55A-7683-25B3-2340-9AF7E2859D3F}"/>
              </a:ext>
            </a:extLst>
          </p:cNvPr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991CB203-796F-DBBC-18BC-FC62BC6A0311}"/>
                </a:ext>
              </a:extLst>
            </p:cNvPr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B11DF2CC-1494-CE9E-1147-08BC48755E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41265B8A-F786-CD71-FBBF-C84C4EE64D8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23EC7A05-79BB-A497-879B-8FBE96847543}"/>
                </a:ext>
              </a:extLst>
            </p:cNvPr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BB183430-29DA-54F6-BF62-BAC631AE702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E3BC1C51-15AE-3066-BAFB-27C7ED1A635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1458B475-BA41-C24F-943E-76DF75F10A55}"/>
              </a:ext>
            </a:extLst>
          </p:cNvPr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CE4AB729-0A5D-6CAE-6E98-A8ACA44CD13C}"/>
                </a:ext>
              </a:extLst>
            </p:cNvPr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946E623D-CA87-5DE8-8B24-37576334D0C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8ABC910E-D654-F12B-8FD1-77F5EB8B1B6F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D720D4FE-C18E-C5F5-D5B2-250E106BF577}"/>
                </a:ext>
              </a:extLst>
            </p:cNvPr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BEE4E1D0-CB84-1EDE-E265-3B4BFA1576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8859E70F-02BB-13B7-0A44-F947DB4D0289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pic>
        <p:nvPicPr>
          <p:cNvPr id="51" name="Picture 50">
            <a:hlinkClick r:id="rId16" action="ppaction://hlinksldjump"/>
            <a:extLst>
              <a:ext uri="{FF2B5EF4-FFF2-40B4-BE49-F238E27FC236}">
                <a16:creationId xmlns:a16="http://schemas.microsoft.com/office/drawing/2014/main" id="{040267B0-E150-5334-8382-F64B524CC7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080" y="8784399"/>
            <a:ext cx="1156570" cy="93110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10502E33-C1FC-4E1F-962D-D43931B93176}"/>
              </a:ext>
            </a:extLst>
          </p:cNvPr>
          <p:cNvSpPr/>
          <p:nvPr/>
        </p:nvSpPr>
        <p:spPr>
          <a:xfrm>
            <a:off x="911373" y="3465064"/>
            <a:ext cx="9144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5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Từ còn thiếu trong câu  </a:t>
            </a:r>
          </a:p>
          <a:p>
            <a:r>
              <a:rPr lang="vi-VN" sz="5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“Trang sách còn có …</a:t>
            </a:r>
          </a:p>
          <a:p>
            <a:r>
              <a:rPr lang="vi-VN" sz="5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Mà giấy chẳng cháy đâu</a:t>
            </a:r>
          </a:p>
          <a:p>
            <a:r>
              <a:rPr lang="vi-VN" sz="5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Trang sách có ao sâu</a:t>
            </a:r>
          </a:p>
          <a:p>
            <a:r>
              <a:rPr lang="vi-VN" sz="5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Mà giấy không hề ướt”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0F9755A-CDAD-4EB1-96D7-002D3203EE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15401" y="3207952"/>
            <a:ext cx="8535014" cy="48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8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D3BC9-39DF-FA67-677D-85B265456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594254-430A-46D5-E658-99D816AEA848}"/>
              </a:ext>
            </a:extLst>
          </p:cNvPr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B9A3516-CFCC-606E-B29B-1A111A2723E5}"/>
                </a:ext>
              </a:extLst>
            </p:cNvPr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3854DDB5-DE4E-D60B-F17D-965E7DBA24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A420C7F2-5A50-F728-4A91-4F6A6EF09D6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616855A-CF67-326B-F058-AAB8D71ABEC5}"/>
                </a:ext>
              </a:extLst>
            </p:cNvPr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9F5F2FA2-B8CD-5835-8762-773FFE3FC8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BA7FAAAA-ADAE-C0B1-7416-7450D185242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2998699-637F-DFB7-D7AF-A7073D5595B3}"/>
              </a:ext>
            </a:extLst>
          </p:cNvPr>
          <p:cNvSpPr/>
          <p:nvPr/>
        </p:nvSpPr>
        <p:spPr>
          <a:xfrm>
            <a:off x="7720689" y="112650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445F15F-59EE-F37C-845F-3E573E00C52B}"/>
              </a:ext>
            </a:extLst>
          </p:cNvPr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C25C542-39C4-67F8-F936-9B5AAE322809}"/>
              </a:ext>
            </a:extLst>
          </p:cNvPr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F6F19C1-6F6A-7ABE-8612-9B00D88885B8}"/>
              </a:ext>
            </a:extLst>
          </p:cNvPr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3B8ED02-2F22-5C84-5F30-F1189C682B96}"/>
              </a:ext>
            </a:extLst>
          </p:cNvPr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A525171-43BD-6CB8-5895-9DB49E8095D1}"/>
              </a:ext>
            </a:extLst>
          </p:cNvPr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124B186-EDCD-5AB8-4121-5A6944B6A823}"/>
              </a:ext>
            </a:extLst>
          </p:cNvPr>
          <p:cNvSpPr/>
          <p:nvPr/>
        </p:nvSpPr>
        <p:spPr>
          <a:xfrm rot="-649553">
            <a:off x="15652022" y="155141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400A403-7CBE-E7E6-349A-9BE10389993A}"/>
              </a:ext>
            </a:extLst>
          </p:cNvPr>
          <p:cNvSpPr/>
          <p:nvPr/>
        </p:nvSpPr>
        <p:spPr>
          <a:xfrm rot="1841545">
            <a:off x="5858429" y="648939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895DF45-B4EC-6830-6791-C1EACE27D335}"/>
              </a:ext>
            </a:extLst>
          </p:cNvPr>
          <p:cNvSpPr/>
          <p:nvPr/>
        </p:nvSpPr>
        <p:spPr>
          <a:xfrm rot="-1812159">
            <a:off x="10877115" y="449905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59D49A97-8E64-46CF-B505-FC19C6A8E50D}"/>
              </a:ext>
            </a:extLst>
          </p:cNvPr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12835A0-FD85-0838-8CFD-190C6DA673C2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28679419-5EAD-BD93-583F-0C1F7D6B6612}"/>
              </a:ext>
            </a:extLst>
          </p:cNvPr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1EE34239-1348-7B66-F910-60BEF0EEB96A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4941E481-A72E-B710-9226-0FD204E3034F}"/>
              </a:ext>
            </a:extLst>
          </p:cNvPr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20BA1A36-A658-1880-B7C3-0A18DFD54DA8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5C573A4-B8E8-1EAF-17DA-7A173D94221B}"/>
              </a:ext>
            </a:extLst>
          </p:cNvPr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EFFE5D0-5D66-E2E2-AF77-75D64260062D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C84E40E8-ADC8-BD12-3221-8A7F3A74CAA3}"/>
              </a:ext>
            </a:extLst>
          </p:cNvPr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1E65C32A-43DD-3289-4AC2-1BE9C56D2111}"/>
                </a:ext>
              </a:extLst>
            </p:cNvPr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A0AE010A-193B-954D-3CBD-26BFE1BB3A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36A1C591-ED6C-1C0D-F17B-F138AB15CCD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96505D45-7934-510E-6B4E-6786ECBCE410}"/>
                </a:ext>
              </a:extLst>
            </p:cNvPr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BF9F9C7E-293B-530C-8E9A-E8CE3C1220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04723A7E-F370-3106-B06C-FAE29FD0E60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FB92E485-95E5-305C-88B0-8B476653EEBF}"/>
              </a:ext>
            </a:extLst>
          </p:cNvPr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84FD1560-8AC7-A6D0-F072-B8ACE31FE822}"/>
                </a:ext>
              </a:extLst>
            </p:cNvPr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002B8A49-732C-01B6-3389-36B15BCD2D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7880633B-1FE4-4168-6767-33ECBC47E3B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28988902-E404-A24B-BA3B-3ED3E44A6AC2}"/>
                </a:ext>
              </a:extLst>
            </p:cNvPr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01B4FE11-F7D5-75E1-F738-F56E4A56B0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202E9481-D4D6-A6B9-59DF-201A5D62795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400B5777-50A2-FC70-1503-DB5E019A37BC}"/>
              </a:ext>
            </a:extLst>
          </p:cNvPr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7F681AD1-86C4-27A2-5989-1E79D8E58D94}"/>
                </a:ext>
              </a:extLst>
            </p:cNvPr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48AC0991-826E-E288-E2AE-6858E8867E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74E8982B-A202-8F46-D87D-9253ADE59CEA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56521F72-9A3F-C895-EE17-62256E54D1AC}"/>
                </a:ext>
              </a:extLst>
            </p:cNvPr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EADA077F-BC8B-E043-94DF-904E4C78DF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E64AD044-6BD4-9BC0-B4E8-9256D01C57D6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8105FF5-0EDA-34AD-E18E-349F7D25D542}"/>
              </a:ext>
            </a:extLst>
          </p:cNvPr>
          <p:cNvSpPr txBox="1"/>
          <p:nvPr/>
        </p:nvSpPr>
        <p:spPr>
          <a:xfrm>
            <a:off x="2505243" y="3153096"/>
            <a:ext cx="13014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Ngày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21/4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ngày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gì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FA59300-55AC-0BA1-1D2E-10F4ABDD3E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5994" y="4493455"/>
            <a:ext cx="5011300" cy="5011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:a16="http://schemas.microsoft.com/office/drawing/2014/main" id="{76F48440-B917-15B6-F981-A0FA004467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97200" y="8331953"/>
            <a:ext cx="1320354" cy="10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2988C2-1B9F-A1E6-4B19-97FC4F102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490195-09CE-700F-1185-2B5EC0DC7432}"/>
              </a:ext>
            </a:extLst>
          </p:cNvPr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D409E792-1BA4-BB22-0A45-556964D189FC}"/>
                </a:ext>
              </a:extLst>
            </p:cNvPr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36532365-995C-BBD7-525B-1578390B58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8C936EB9-6A3D-BA6F-FD5F-78F21B43FBD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C11EB0E-D028-C344-232A-53B0A9438E2F}"/>
                </a:ext>
              </a:extLst>
            </p:cNvPr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8F35464-C16F-42FB-BBFE-B2ABC626E7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6E7A5BA9-4584-E903-2EDD-A3E3CD45C4D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22B4F6D9-A508-CD37-E2DB-22EEF6A67BD5}"/>
              </a:ext>
            </a:extLst>
          </p:cNvPr>
          <p:cNvSpPr/>
          <p:nvPr/>
        </p:nvSpPr>
        <p:spPr>
          <a:xfrm>
            <a:off x="7568789" y="-340396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7F48593-12FA-BB5F-27D7-6E77D04D37F0}"/>
              </a:ext>
            </a:extLst>
          </p:cNvPr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6A2776E-5B27-57A9-7A63-9A4A6248DD77}"/>
              </a:ext>
            </a:extLst>
          </p:cNvPr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01B1A1C-2C65-1E7B-5040-3D38D9ADDC38}"/>
              </a:ext>
            </a:extLst>
          </p:cNvPr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230380-0A51-0E0B-D7C3-32BB1300A491}"/>
              </a:ext>
            </a:extLst>
          </p:cNvPr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D26BE3EA-66AB-8671-C046-EDE3CBFB95A4}"/>
              </a:ext>
            </a:extLst>
          </p:cNvPr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BCDFBEE-D28A-C1CB-3356-112DCCA0E257}"/>
              </a:ext>
            </a:extLst>
          </p:cNvPr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AECE73-ED8D-D729-1983-3B3D72F1F80C}"/>
              </a:ext>
            </a:extLst>
          </p:cNvPr>
          <p:cNvSpPr/>
          <p:nvPr/>
        </p:nvSpPr>
        <p:spPr>
          <a:xfrm rot="-649553">
            <a:off x="15489254" y="574345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0898001-CD22-14D2-B309-A6428F84AB4D}"/>
              </a:ext>
            </a:extLst>
          </p:cNvPr>
          <p:cNvSpPr/>
          <p:nvPr/>
        </p:nvSpPr>
        <p:spPr>
          <a:xfrm rot="1841545">
            <a:off x="5807606" y="265842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0BED38EA-1AE2-4B10-B18A-763BDEDA45F7}"/>
              </a:ext>
            </a:extLst>
          </p:cNvPr>
          <p:cNvSpPr/>
          <p:nvPr/>
        </p:nvSpPr>
        <p:spPr>
          <a:xfrm rot="-1812159">
            <a:off x="11577076" y="131546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C52F39DE-30E4-9474-F0E5-B6D48879F08A}"/>
              </a:ext>
            </a:extLst>
          </p:cNvPr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DCFBD63-3430-7234-8985-BEAA20391296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8DE0279-3EC8-8CB7-582B-A6716100272E}"/>
              </a:ext>
            </a:extLst>
          </p:cNvPr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1F94C46-A46D-2D00-B9BC-F9AA335854D4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DBD597A9-449F-B2CF-9E06-70C66D8A85A4}"/>
              </a:ext>
            </a:extLst>
          </p:cNvPr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3EC338D8-B999-3C0D-6C91-09B47060F620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C9D22CDA-C310-0114-6BF8-971FA8B5695F}"/>
              </a:ext>
            </a:extLst>
          </p:cNvPr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5316113-C193-8A98-3058-F04A634A5F59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79694AC4-DD77-FE6A-98C5-B598A918C138}"/>
              </a:ext>
            </a:extLst>
          </p:cNvPr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E7E63774-A8C1-3D9E-8BB5-640DCCAE03E5}"/>
                </a:ext>
              </a:extLst>
            </p:cNvPr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7CD50DAD-2EC8-46D6-6C67-366E9E4B13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67FF5602-1BE7-4FF2-1A24-4B72571798D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9B222DDD-F412-948C-2BA2-8F0A0B0965F0}"/>
                </a:ext>
              </a:extLst>
            </p:cNvPr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136B9758-4961-DB3F-9F7E-B04438D428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287CF489-988D-8648-E52D-3DC35282B5B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C03CEA03-CE99-D572-AC83-D47D8AA973CE}"/>
              </a:ext>
            </a:extLst>
          </p:cNvPr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F667A08F-C344-C03F-D691-5704C655FD8D}"/>
                </a:ext>
              </a:extLst>
            </p:cNvPr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E43EE924-902B-C8CD-BE28-92A97851C1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3AB0B398-1061-A298-914E-FD4132FC7C6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AF20EEA9-CD5A-30DA-8D5D-0B356E7BA79D}"/>
                </a:ext>
              </a:extLst>
            </p:cNvPr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1A1706D4-0237-BC78-0FA0-021BCF548EA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827ACE12-99F6-4546-6223-77BA6C82957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B94A01DC-3DCA-7D8F-7CA1-2E3901562105}"/>
              </a:ext>
            </a:extLst>
          </p:cNvPr>
          <p:cNvGrpSpPr/>
          <p:nvPr/>
        </p:nvGrpSpPr>
        <p:grpSpPr>
          <a:xfrm>
            <a:off x="3552766" y="1195413"/>
            <a:ext cx="595772" cy="595772"/>
            <a:chOff x="0" y="0"/>
            <a:chExt cx="794363" cy="794363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CF240B33-9D74-40A8-02E3-38BDFB6EB960}"/>
                </a:ext>
              </a:extLst>
            </p:cNvPr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9C91DD6E-BD2F-EE07-3A31-066D83D679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5574C117-9376-10C6-FC7A-6FA34EA9AA09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290DE324-AA65-7EB1-8718-189365232730}"/>
                </a:ext>
              </a:extLst>
            </p:cNvPr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21560CAE-3559-8046-1E7C-7F36F93857F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BB011373-5C75-6A84-EA54-A36F500AC7F3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DB6F51E-7EB3-88BE-090D-ED7E4081823D}"/>
              </a:ext>
            </a:extLst>
          </p:cNvPr>
          <p:cNvSpPr txBox="1"/>
          <p:nvPr/>
        </p:nvSpPr>
        <p:spPr>
          <a:xfrm>
            <a:off x="1672290" y="2367445"/>
            <a:ext cx="14943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truyện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dành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cho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thiếu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nhi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sử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dụng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ảnh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để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diễn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đạt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ý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tưởng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hợp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với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văn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bản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DA21EE-0159-34F2-715B-CFEBCCD00F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0135" y="4573228"/>
            <a:ext cx="7994401" cy="5241352"/>
          </a:xfrm>
          <a:prstGeom prst="rect">
            <a:avLst/>
          </a:prstGeom>
        </p:spPr>
      </p:pic>
      <p:pic>
        <p:nvPicPr>
          <p:cNvPr id="49" name="Picture 48">
            <a:hlinkClick r:id="rId17" action="ppaction://hlinksldjump"/>
            <a:extLst>
              <a:ext uri="{FF2B5EF4-FFF2-40B4-BE49-F238E27FC236}">
                <a16:creationId xmlns:a16="http://schemas.microsoft.com/office/drawing/2014/main" id="{4CC4B5F7-4C92-FB13-9510-F63493DD1B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287323" y="8648700"/>
            <a:ext cx="1279007" cy="10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26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722F01-12BD-D36E-672A-0788D2924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95C5E2C-BD26-4424-DE15-181469342488}"/>
              </a:ext>
            </a:extLst>
          </p:cNvPr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396CDBE1-5F0A-1551-5EED-00145A0DF8B6}"/>
                </a:ext>
              </a:extLst>
            </p:cNvPr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A302EE29-FE62-1CD9-B85D-2B715D92DE7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69BCA02D-D8AF-1315-C224-3298C0F80FE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8E95277-F1E9-CE43-F116-3BE1A6DA60B6}"/>
                </a:ext>
              </a:extLst>
            </p:cNvPr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4144F6D-CA7D-1C8B-5AD4-106BD441D7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FE6265BB-1EDB-5C8C-9F7B-4B19862EB5B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226C0E0-0442-3612-4446-618EABF98638}"/>
              </a:ext>
            </a:extLst>
          </p:cNvPr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00B8D37-B24C-05C1-427F-5780D60F4C93}"/>
              </a:ext>
            </a:extLst>
          </p:cNvPr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31AE06D-99DB-3440-9774-E0E3BFD50FBD}"/>
              </a:ext>
            </a:extLst>
          </p:cNvPr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632F115-FCFD-462B-D6D9-5AD017BE90CB}"/>
              </a:ext>
            </a:extLst>
          </p:cNvPr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F66F625-AE9A-8506-092F-D3476EF1706D}"/>
              </a:ext>
            </a:extLst>
          </p:cNvPr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7C4877E-E58D-7AE2-45D5-B9BFCCFB13AD}"/>
              </a:ext>
            </a:extLst>
          </p:cNvPr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0C6852E-A748-826A-6EE7-965E378A4E9F}"/>
              </a:ext>
            </a:extLst>
          </p:cNvPr>
          <p:cNvSpPr/>
          <p:nvPr/>
        </p:nvSpPr>
        <p:spPr>
          <a:xfrm rot="-649553">
            <a:off x="15652022" y="155141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EC69CE87-CF72-B681-3A75-AF1BE4472109}"/>
              </a:ext>
            </a:extLst>
          </p:cNvPr>
          <p:cNvSpPr/>
          <p:nvPr/>
        </p:nvSpPr>
        <p:spPr>
          <a:xfrm rot="1841545">
            <a:off x="5858429" y="648939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58620EB-CFDD-BEED-56CA-7FCF54D306EF}"/>
              </a:ext>
            </a:extLst>
          </p:cNvPr>
          <p:cNvSpPr/>
          <p:nvPr/>
        </p:nvSpPr>
        <p:spPr>
          <a:xfrm rot="-1812159">
            <a:off x="10877115" y="449905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B05FC91B-6458-B789-1A6A-4BF3EC8B0012}"/>
              </a:ext>
            </a:extLst>
          </p:cNvPr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05ECFE0-DB19-E593-CF09-B1CA547CD247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1CE2D308-B197-2722-2DB0-A6E9AB526514}"/>
              </a:ext>
            </a:extLst>
          </p:cNvPr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16524AC7-086B-4314-6C7B-1E3D0E5279F1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CFBCCDC0-D4F4-FDE1-3E41-85A8E54C9258}"/>
              </a:ext>
            </a:extLst>
          </p:cNvPr>
          <p:cNvGrpSpPr>
            <a:grpSpLocks noChangeAspect="1"/>
          </p:cNvGrpSpPr>
          <p:nvPr/>
        </p:nvGrpSpPr>
        <p:grpSpPr>
          <a:xfrm>
            <a:off x="3231745" y="2384098"/>
            <a:ext cx="261444" cy="249084"/>
            <a:chOff x="0" y="0"/>
            <a:chExt cx="1772920" cy="16891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1C1D7CD-26E4-2A97-A726-F88D00A8D252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5A234BC-2B82-980C-3A7D-CD9B08BB0865}"/>
              </a:ext>
            </a:extLst>
          </p:cNvPr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A1460C1-95D8-A41A-3B70-5CF9F750FE9D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7F7C9760-34F3-72CC-8651-91A81160F019}"/>
              </a:ext>
            </a:extLst>
          </p:cNvPr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B288E60C-C66C-0F96-2149-7B59F62D0D32}"/>
                </a:ext>
              </a:extLst>
            </p:cNvPr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50DFE46D-C003-C7B2-2FEB-E2AA8C8C76F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C1530966-6305-96E2-A02F-CC043E7B503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28DBA86D-8C99-EEB8-AC5C-BE1508960E7A}"/>
                </a:ext>
              </a:extLst>
            </p:cNvPr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A186F95C-031D-E779-D0BC-93BE24FB48A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E8A882D8-95DE-0640-B8A8-960F5AD75F4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6574190F-FF24-3ADB-98C8-7A8A491337FC}"/>
              </a:ext>
            </a:extLst>
          </p:cNvPr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2F6CA41A-7851-408E-606B-6EA019EA9045}"/>
                </a:ext>
              </a:extLst>
            </p:cNvPr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E2D23F9B-EAB9-5FCD-0439-F4A8F4CB59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FC02EA43-840D-459A-AF22-0271602A715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1FA07DA6-95AC-6B11-B1A7-81F3B785E370}"/>
                </a:ext>
              </a:extLst>
            </p:cNvPr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582B9547-92AD-59EF-151F-82A320D8B0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0111D267-987B-2359-31A4-FA253FC3679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53F7330E-86FB-9E2A-6BE0-59FFD9578504}"/>
              </a:ext>
            </a:extLst>
          </p:cNvPr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53C18E95-A2E9-C644-E43D-E2A9CBD672CE}"/>
                </a:ext>
              </a:extLst>
            </p:cNvPr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C54EDB5A-B136-6D8A-4387-5FB7C0E207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15B7B2C2-F9A8-ABD8-0048-D4947628305D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63B6C1E5-D7D0-4306-4209-B4E026F9AD49}"/>
                </a:ext>
              </a:extLst>
            </p:cNvPr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0846855E-902B-645C-C2DC-5AC39E25E9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3347A27E-E20C-FC69-1246-3E90F5DDB83E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1D5D2E6-763F-5E5D-3E00-82AE45D526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1498" y="2444675"/>
            <a:ext cx="12833171" cy="76677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345DD9E-199E-BCCB-081E-3229E49A0B6C}"/>
              </a:ext>
            </a:extLst>
          </p:cNvPr>
          <p:cNvSpPr txBox="1"/>
          <p:nvPr/>
        </p:nvSpPr>
        <p:spPr>
          <a:xfrm>
            <a:off x="4648200" y="11049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Đây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đâu</a:t>
            </a:r>
            <a:r>
              <a:rPr lang="en-US" sz="5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?</a:t>
            </a:r>
          </a:p>
        </p:txBody>
      </p:sp>
      <p:pic>
        <p:nvPicPr>
          <p:cNvPr id="50" name="Picture 49">
            <a:hlinkClick r:id="rId15" action="ppaction://hlinksldjump"/>
            <a:extLst>
              <a:ext uri="{FF2B5EF4-FFF2-40B4-BE49-F238E27FC236}">
                <a16:creationId xmlns:a16="http://schemas.microsoft.com/office/drawing/2014/main" id="{BCD0E948-CE09-4D98-8FBE-C293173744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77656" y="8870599"/>
            <a:ext cx="1244493" cy="100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1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2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250</Words>
  <Application>Microsoft Office PowerPoint</Application>
  <PresentationFormat>Custom</PresentationFormat>
  <Paragraphs>119</Paragraphs>
  <Slides>21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Segoe UI Black</vt:lpstr>
      <vt:lpstr>Wingdings 3</vt:lpstr>
      <vt:lpstr>Century Gothic</vt:lpstr>
      <vt:lpstr>Calibri Light</vt:lpstr>
      <vt:lpstr>Alegreya Sans SC Heavy</vt:lpstr>
      <vt:lpstr>Calibri</vt:lpstr>
      <vt:lpstr>Arial</vt:lpstr>
      <vt:lpstr>Gill Sans MT</vt:lpstr>
      <vt:lpstr>Office Theme</vt:lpstr>
      <vt:lpstr>1_Gallery</vt:lpstr>
      <vt:lpstr>2_Gallery</vt:lpstr>
      <vt:lpstr>Wisp</vt:lpstr>
      <vt:lpstr>1_Wisp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Ô CHỮ</dc:title>
  <cp:lastModifiedBy>Administrator</cp:lastModifiedBy>
  <cp:revision>29</cp:revision>
  <dcterms:created xsi:type="dcterms:W3CDTF">2006-08-16T00:00:00Z</dcterms:created>
  <dcterms:modified xsi:type="dcterms:W3CDTF">2025-02-04T11:26:01Z</dcterms:modified>
  <dc:identifier>DAGZ0iDSaPk</dc:identifier>
</cp:coreProperties>
</file>