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Lst>
  <p:notesMasterIdLst>
    <p:notesMasterId r:id="rId26"/>
  </p:notesMasterIdLst>
  <p:sldIdLst>
    <p:sldId id="262" r:id="rId4"/>
    <p:sldId id="263" r:id="rId5"/>
    <p:sldId id="264" r:id="rId6"/>
    <p:sldId id="257" r:id="rId7"/>
    <p:sldId id="265" r:id="rId8"/>
    <p:sldId id="266" r:id="rId9"/>
    <p:sldId id="267" r:id="rId10"/>
    <p:sldId id="320" r:id="rId11"/>
    <p:sldId id="358" r:id="rId12"/>
    <p:sldId id="295" r:id="rId13"/>
    <p:sldId id="2007577100" r:id="rId14"/>
    <p:sldId id="326" r:id="rId15"/>
    <p:sldId id="325" r:id="rId16"/>
    <p:sldId id="2007577102" r:id="rId17"/>
    <p:sldId id="2007577103" r:id="rId18"/>
    <p:sldId id="364" r:id="rId19"/>
    <p:sldId id="2007577097" r:id="rId20"/>
    <p:sldId id="367" r:id="rId21"/>
    <p:sldId id="327" r:id="rId22"/>
    <p:sldId id="359" r:id="rId23"/>
    <p:sldId id="360" r:id="rId24"/>
    <p:sldId id="3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rPr>
              <a:pPr marL="0" marR="0" lvl="0" indent="0" algn="r" defTabSz="990600" rtl="0" eaLnBrk="1" fontAlgn="auto" latinLnBrk="0" hangingPunct="1">
                <a:lnSpc>
                  <a:spcPct val="100000"/>
                </a:lnSpc>
                <a:spcBef>
                  <a:spcPct val="0"/>
                </a:spcBef>
                <a:spcAft>
                  <a:spcPts val="0"/>
                </a:spcAft>
                <a:buClrTx/>
                <a:buSzTx/>
                <a:buFontTx/>
                <a:buNone/>
                <a:tabLst/>
                <a:defRPr/>
              </a:pPr>
              <a:t>10</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8321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716459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0216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72239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59373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55661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179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xmln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21939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812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5535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32688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770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41313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761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73443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990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2/1/2025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i="1">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00877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710" r:id="rId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2025/2/1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18" Type="http://schemas.openxmlformats.org/officeDocument/2006/relationships/image" Target="../media/image9.png"/><Relationship Id="rId3" Type="http://schemas.openxmlformats.org/officeDocument/2006/relationships/slideLayout" Target="../slideLayouts/slideLayout1.xml"/><Relationship Id="rId21"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slide" Target="slide2.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8.png"/><Relationship Id="rId10" Type="http://schemas.openxmlformats.org/officeDocument/2006/relationships/image" Target="../media/image5.png"/><Relationship Id="rId19" Type="http://schemas.openxmlformats.org/officeDocument/2006/relationships/image" Target="../media/image10.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4.xml"/><Relationship Id="rId4" Type="http://schemas.microsoft.com/office/2007/relationships/hdphoto" Target="../media/hdphoto15.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5.xml"/><Relationship Id="rId6" Type="http://schemas.microsoft.com/office/2007/relationships/hdphoto" Target="../media/hdphoto16.wdp"/><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7.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notesSlide" Target="../notesSlides/notesSlide5.xml"/><Relationship Id="rId7"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35.png"/><Relationship Id="rId5" Type="http://schemas.microsoft.com/office/2007/relationships/hdphoto" Target="../media/hdphoto15.wdp"/><Relationship Id="rId4" Type="http://schemas.openxmlformats.org/officeDocument/2006/relationships/image" Target="../media/image34.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8.png"/><Relationship Id="rId18" Type="http://schemas.openxmlformats.org/officeDocument/2006/relationships/image" Target="../media/image20.gif"/><Relationship Id="rId3" Type="http://schemas.microsoft.com/office/2007/relationships/hdphoto" Target="../media/hdphoto1.wdp"/><Relationship Id="rId21" Type="http://schemas.openxmlformats.org/officeDocument/2006/relationships/image" Target="../media/image21.png"/><Relationship Id="rId7" Type="http://schemas.openxmlformats.org/officeDocument/2006/relationships/image" Target="../media/image16.png"/><Relationship Id="rId12" Type="http://schemas.openxmlformats.org/officeDocument/2006/relationships/slide" Target="slide6.xml"/><Relationship Id="rId17" Type="http://schemas.microsoft.com/office/2007/relationships/hdphoto" Target="../media/hdphoto11.wdp"/><Relationship Id="rId25"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19.png"/><Relationship Id="rId20"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9.wdp"/><Relationship Id="rId24" Type="http://schemas.openxmlformats.org/officeDocument/2006/relationships/image" Target="../media/image10.png"/><Relationship Id="rId5" Type="http://schemas.microsoft.com/office/2007/relationships/hdphoto" Target="../media/hdphoto2.wdp"/><Relationship Id="rId15" Type="http://schemas.openxmlformats.org/officeDocument/2006/relationships/slide" Target="slide7.xml"/><Relationship Id="rId23" Type="http://schemas.openxmlformats.org/officeDocument/2006/relationships/image" Target="../media/image23.png"/><Relationship Id="rId10" Type="http://schemas.openxmlformats.org/officeDocument/2006/relationships/image" Target="../media/image17.png"/><Relationship Id="rId19"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slide" Target="slide5.xml"/><Relationship Id="rId14" Type="http://schemas.microsoft.com/office/2007/relationships/hdphoto" Target="../media/hdphoto10.wdp"/><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3.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3.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3.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3.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6.png"/><Relationship Id="rId4"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8.png"/><Relationship Id="rId2" Type="http://schemas.microsoft.com/office/2007/relationships/media" Target="../media/media2.mp4"/><Relationship Id="rId1" Type="http://schemas.openxmlformats.org/officeDocument/2006/relationships/tags" Target="../tags/tag2.xml"/><Relationship Id="rId6" Type="http://schemas.microsoft.com/office/2007/relationships/hdphoto" Target="../media/hdphoto13.wdp"/><Relationship Id="rId5" Type="http://schemas.openxmlformats.org/officeDocument/2006/relationships/image" Target="../media/image27.png"/><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4332967" y="638081"/>
            <a:ext cx="3318537" cy="923330"/>
          </a:xfrm>
          <a:prstGeom prst="rect">
            <a:avLst/>
          </a:prstGeom>
          <a:noFill/>
        </p:spPr>
        <p:txBody>
          <a:bodyPr wrap="none" rtlCol="0">
            <a:spAutoFit/>
          </a:bodyPr>
          <a:lstStyle/>
          <a:p>
            <a:r>
              <a:rPr lang="en-US" sz="5400" b="1" dirty="0" err="1">
                <a:solidFill>
                  <a:srgbClr val="FFFF00"/>
                </a:solidFill>
                <a:latin typeface="Times New Roman" panose="02020603050405020304" pitchFamily="18" charset="0"/>
                <a:cs typeface="Times New Roman" panose="02020603050405020304" pitchFamily="18" charset="0"/>
              </a:rPr>
              <a:t>Khởi</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động</a:t>
            </a:r>
            <a:endParaRPr lang="en-US" sz="5400" b="1" dirty="0">
              <a:solidFill>
                <a:srgbClr val="FFFF00"/>
              </a:solidFill>
              <a:latin typeface="Times New Roman" panose="02020603050405020304" pitchFamily="18" charset="0"/>
              <a:cs typeface="Times New Roman" panose="02020603050405020304" pitchFamily="18" charset="0"/>
            </a:endParaRP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805492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8">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445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0" y="3817938"/>
            <a:ext cx="3740151" cy="3206751"/>
          </a:xfrm>
          <a:prstGeom prst="rect">
            <a:avLst/>
          </a:prstGeom>
          <a:noFill/>
          <a:ln w="9525">
            <a:noFill/>
          </a:ln>
        </p:spPr>
      </p:pic>
      <p:sp>
        <p:nvSpPr>
          <p:cNvPr id="67588" name="Text Box 4"/>
          <p:cNvSpPr txBox="1"/>
          <p:nvPr/>
        </p:nvSpPr>
        <p:spPr>
          <a:xfrm>
            <a:off x="2182761" y="2687622"/>
            <a:ext cx="7685548" cy="954105"/>
          </a:xfrm>
          <a:prstGeom prst="rect">
            <a:avLst/>
          </a:prstGeom>
          <a:noFill/>
          <a:ln w="9525">
            <a:noFill/>
          </a:ln>
        </p:spPr>
        <p:txBody>
          <a:bodyPr wrap="square" lIns="121917" tIns="60959" rIns="121917" bIns="60959">
            <a:spAutoFit/>
          </a:bodyPr>
          <a:lstStyle/>
          <a:p>
            <a:pPr algn="ctr" defTabSz="1219170">
              <a:spcBef>
                <a:spcPct val="50000"/>
              </a:spcBef>
              <a:defRPr/>
            </a:pPr>
            <a:r>
              <a:rPr lang="en-US" altLang="en-US" sz="5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Đọc</a:t>
            </a:r>
            <a:r>
              <a:rPr lang="en-US" altLang="en-US" sz="5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altLang="en-US" sz="5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đúng</a:t>
            </a:r>
            <a:r>
              <a:rPr lang="en-US" altLang="en-US" sz="5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altLang="en-US" sz="5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Giải</a:t>
            </a:r>
            <a:r>
              <a:rPr lang="en-US" altLang="en-US" sz="5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altLang="en-US" sz="5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nghĩa</a:t>
            </a:r>
            <a:r>
              <a:rPr lang="en-US" altLang="en-US" sz="5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altLang="en-US" sz="5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từ</a:t>
            </a:r>
            <a:endParaRPr lang="en-US" altLang="en-US" sz="5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FC1314-68B7-49D0-8CA9-2A0EBCEB3C99}"/>
              </a:ext>
            </a:extLst>
          </p:cNvPr>
          <p:cNvSpPr txBox="1"/>
          <p:nvPr/>
        </p:nvSpPr>
        <p:spPr>
          <a:xfrm>
            <a:off x="580103" y="1130710"/>
            <a:ext cx="4424516"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Đoạn</a:t>
            </a:r>
            <a:r>
              <a:rPr lang="en-US" sz="4800" b="1" dirty="0">
                <a:latin typeface="Times New Roman" panose="02020603050405020304" pitchFamily="18" charset="0"/>
                <a:cs typeface="Times New Roman" panose="02020603050405020304" pitchFamily="18" charset="0"/>
              </a:rPr>
              <a:t> 1:</a:t>
            </a:r>
          </a:p>
        </p:txBody>
      </p:sp>
      <p:sp>
        <p:nvSpPr>
          <p:cNvPr id="5" name="TextBox 4">
            <a:extLst>
              <a:ext uri="{FF2B5EF4-FFF2-40B4-BE49-F238E27FC236}">
                <a16:creationId xmlns:a16="http://schemas.microsoft.com/office/drawing/2014/main" id="{1AC90666-9229-4F1A-9A48-1A6C0018785C}"/>
              </a:ext>
            </a:extLst>
          </p:cNvPr>
          <p:cNvSpPr txBox="1"/>
          <p:nvPr/>
        </p:nvSpPr>
        <p:spPr>
          <a:xfrm>
            <a:off x="3321275" y="1192266"/>
            <a:ext cx="4424516" cy="769441"/>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vang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lừng</a:t>
            </a:r>
            <a:endParaRPr lang="en-US" sz="4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8725BB1A-86F7-4133-9E5F-768295C60419}"/>
              </a:ext>
            </a:extLst>
          </p:cNvPr>
          <p:cNvCxnSpPr>
            <a:cxnSpLocks/>
          </p:cNvCxnSpPr>
          <p:nvPr/>
        </p:nvCxnSpPr>
        <p:spPr>
          <a:xfrm>
            <a:off x="4650454" y="1857303"/>
            <a:ext cx="25563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599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99952" y="2856129"/>
            <a:ext cx="5392523" cy="37285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05FE84-F3FF-423B-ADA4-6F77209D652D}"/>
              </a:ext>
            </a:extLst>
          </p:cNvPr>
          <p:cNvSpPr/>
          <p:nvPr/>
        </p:nvSpPr>
        <p:spPr>
          <a:xfrm>
            <a:off x="1377452" y="1159263"/>
            <a:ext cx="7995683" cy="847604"/>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luồng sáng</a:t>
            </a:r>
            <a:r>
              <a:rPr lang="en-US"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a16="http://schemas.microsoft.com/office/drawing/2014/main" id="{0DB3B055-88C0-4489-85E5-255792E07D74}"/>
              </a:ext>
            </a:extLst>
          </p:cNvPr>
          <p:cNvSpPr/>
          <p:nvPr/>
        </p:nvSpPr>
        <p:spPr>
          <a:xfrm>
            <a:off x="1377452" y="2516089"/>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lộc</a:t>
            </a:r>
          </a:p>
        </p:txBody>
      </p:sp>
      <p:sp>
        <p:nvSpPr>
          <p:cNvPr id="29" name="TextBox 28">
            <a:extLst>
              <a:ext uri="{FF2B5EF4-FFF2-40B4-BE49-F238E27FC236}">
                <a16:creationId xmlns:a16="http://schemas.microsoft.com/office/drawing/2014/main" id="{3BCDD889-B037-48BC-924C-9A4CE9368C89}"/>
              </a:ext>
            </a:extLst>
          </p:cNvPr>
          <p:cNvSpPr txBox="1"/>
          <p:nvPr/>
        </p:nvSpPr>
        <p:spPr>
          <a:xfrm>
            <a:off x="4409649" y="1166990"/>
            <a:ext cx="5821452"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ánh sáng di chuyển theo một chiều</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2629628" y="2532681"/>
            <a:ext cx="8184920" cy="836511"/>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lá mới bắt đầu mọc vào mùa xuân. </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6539770" y="2185717"/>
            <a:ext cx="2302233" cy="666786"/>
          </a:xfrm>
          <a:prstGeom prst="rect">
            <a:avLst/>
          </a:prstGeom>
        </p:spPr>
        <p:txBody>
          <a:bodyPr wrap="none">
            <a:spAutoFit/>
          </a:bodyPr>
          <a:lstStyle/>
          <a:p>
            <a:pPr defTabSz="1219170">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nhất định. </a:t>
            </a:r>
            <a:endParaRPr lang="en-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9952" y="2891614"/>
            <a:ext cx="4483319" cy="36282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3271" y="2861931"/>
            <a:ext cx="3464564" cy="36673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F003253-61D8-4B84-B4AE-2B694D502113}"/>
              </a:ext>
            </a:extLst>
          </p:cNvPr>
          <p:cNvSpPr txBox="1"/>
          <p:nvPr/>
        </p:nvSpPr>
        <p:spPr>
          <a:xfrm>
            <a:off x="417370" y="405665"/>
            <a:ext cx="4424516"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Đoạn</a:t>
            </a:r>
            <a:r>
              <a:rPr lang="en-US" sz="4800" b="1" dirty="0">
                <a:latin typeface="Times New Roman" panose="02020603050405020304" pitchFamily="18" charset="0"/>
                <a:cs typeface="Times New Roman" panose="02020603050405020304" pitchFamily="18" charset="0"/>
              </a:rPr>
              <a:t> 2:</a:t>
            </a:r>
          </a:p>
        </p:txBody>
      </p:sp>
      <p:cxnSp>
        <p:nvCxnSpPr>
          <p:cNvPr id="22" name="Straight Connector 21">
            <a:extLst>
              <a:ext uri="{FF2B5EF4-FFF2-40B4-BE49-F238E27FC236}">
                <a16:creationId xmlns:a16="http://schemas.microsoft.com/office/drawing/2014/main" id="{4BF2AFFD-577F-46C3-BB1C-E2818272D4A8}"/>
              </a:ext>
            </a:extLst>
          </p:cNvPr>
          <p:cNvCxnSpPr>
            <a:cxnSpLocks/>
          </p:cNvCxnSpPr>
          <p:nvPr/>
        </p:nvCxnSpPr>
        <p:spPr>
          <a:xfrm>
            <a:off x="2058083" y="1895010"/>
            <a:ext cx="25563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5F016C-4CF3-4311-BFB2-5DBAF3765FA0}"/>
              </a:ext>
            </a:extLst>
          </p:cNvPr>
          <p:cNvCxnSpPr>
            <a:cxnSpLocks/>
          </p:cNvCxnSpPr>
          <p:nvPr/>
        </p:nvCxnSpPr>
        <p:spPr>
          <a:xfrm>
            <a:off x="3442736" y="1912822"/>
            <a:ext cx="25563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F22D94-B014-4379-A1D4-4764ABDF520E}"/>
              </a:ext>
            </a:extLst>
          </p:cNvPr>
          <p:cNvCxnSpPr>
            <a:cxnSpLocks/>
          </p:cNvCxnSpPr>
          <p:nvPr/>
        </p:nvCxnSpPr>
        <p:spPr>
          <a:xfrm>
            <a:off x="2058083" y="3261897"/>
            <a:ext cx="25563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DCE2104-513C-4F0B-97C2-AB2B4A8C9965}"/>
              </a:ext>
            </a:extLst>
          </p:cNvPr>
          <p:cNvSpPr/>
          <p:nvPr/>
        </p:nvSpPr>
        <p:spPr>
          <a:xfrm>
            <a:off x="1342149" y="3313887"/>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dìu dặt</a:t>
            </a:r>
          </a:p>
        </p:txBody>
      </p:sp>
      <p:sp>
        <p:nvSpPr>
          <p:cNvPr id="28" name="TextBox 27">
            <a:extLst>
              <a:ext uri="{FF2B5EF4-FFF2-40B4-BE49-F238E27FC236}">
                <a16:creationId xmlns:a16="http://schemas.microsoft.com/office/drawing/2014/main" id="{FF1667AA-88D1-4113-A884-7BA2E264D7AA}"/>
              </a:ext>
            </a:extLst>
          </p:cNvPr>
          <p:cNvSpPr txBox="1"/>
          <p:nvPr/>
        </p:nvSpPr>
        <p:spPr>
          <a:xfrm>
            <a:off x="3433063" y="3297421"/>
            <a:ext cx="7122336"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âm thanh lúc nhanh, lúc chậm một cách nhịp nhàng và êm nhẹ</a:t>
            </a:r>
            <a:r>
              <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custDataLst>
      <p:tags r:id="rId1"/>
    </p:custDataLst>
    <p:extLst>
      <p:ext uri="{BB962C8B-B14F-4D97-AF65-F5344CB8AC3E}">
        <p14:creationId xmlns:p14="http://schemas.microsoft.com/office/powerpoint/2010/main" val="1875883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500"/>
                                        <p:tgtEl>
                                          <p:spTgt spid="1028"/>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032"/>
                                        </p:tgtEl>
                                        <p:attrNameLst>
                                          <p:attrName>style.visibility</p:attrName>
                                        </p:attrNameLst>
                                      </p:cBhvr>
                                      <p:to>
                                        <p:strVal val="visible"/>
                                      </p:to>
                                    </p:set>
                                    <p:animEffect transition="in" filter="fade">
                                      <p:cBhvr>
                                        <p:cTn id="49" dur="500"/>
                                        <p:tgtEl>
                                          <p:spTgt spid="103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028"/>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03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arn(inVertical)">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left)">
                                      <p:cBhvr>
                                        <p:cTn id="75" dur="500"/>
                                        <p:tgtEl>
                                          <p:spTgt spid="27"/>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9" grpId="0"/>
      <p:bldP spid="30" grpId="0"/>
      <p:bldP spid="6" grpId="0"/>
      <p:bldP spid="21"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659877" y="1705740"/>
            <a:ext cx="11208470" cy="1828386"/>
          </a:xfrm>
          <a:prstGeom prst="rect">
            <a:avLst/>
          </a:prstGeom>
        </p:spPr>
        <p:txBody>
          <a:bodyPr wrap="square">
            <a:spAutoFit/>
          </a:bodyPr>
          <a:lstStyle/>
          <a:p>
            <a:pPr algn="just" defTabSz="1219170">
              <a:lnSpc>
                <a:spcPct val="150000"/>
              </a:lnSpc>
              <a:buClr>
                <a:srgbClr val="000000"/>
              </a:buClr>
            </a:pP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Da trời bỗng xanh hơn, những làn mây trắng trắng hơn, xốp hơn, trôi nhẹ nhàng hơn.</a:t>
            </a:r>
          </a:p>
        </p:txBody>
      </p:sp>
      <p:cxnSp>
        <p:nvCxnSpPr>
          <p:cNvPr id="8" name="Straight Connector 7">
            <a:extLst>
              <a:ext uri="{FF2B5EF4-FFF2-40B4-BE49-F238E27FC236}">
                <a16:creationId xmlns:a16="http://schemas.microsoft.com/office/drawing/2014/main" id="{DB68DD48-9047-4C0E-873F-F9EFE47EFA41}"/>
              </a:ext>
            </a:extLst>
          </p:cNvPr>
          <p:cNvCxnSpPr>
            <a:cxnSpLocks/>
          </p:cNvCxnSpPr>
          <p:nvPr/>
        </p:nvCxnSpPr>
        <p:spPr>
          <a:xfrm flipH="1">
            <a:off x="6904937" y="2071491"/>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0759FBC-20E1-7046-AEBE-04A4927D0159}"/>
              </a:ext>
            </a:extLst>
          </p:cNvPr>
          <p:cNvGrpSpPr/>
          <p:nvPr/>
        </p:nvGrpSpPr>
        <p:grpSpPr>
          <a:xfrm>
            <a:off x="9373071" y="2910898"/>
            <a:ext cx="578492" cy="920509"/>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75F66DA6-A8D5-42AF-AFC9-9AB4533FF884}"/>
              </a:ext>
            </a:extLst>
          </p:cNvPr>
          <p:cNvCxnSpPr>
            <a:cxnSpLocks/>
          </p:cNvCxnSpPr>
          <p:nvPr/>
        </p:nvCxnSpPr>
        <p:spPr>
          <a:xfrm flipH="1">
            <a:off x="11641936" y="2043194"/>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B31BE0F-4E9D-477A-B762-3A924CC6CEA1}"/>
              </a:ext>
            </a:extLst>
          </p:cNvPr>
          <p:cNvCxnSpPr>
            <a:cxnSpLocks/>
          </p:cNvCxnSpPr>
          <p:nvPr/>
        </p:nvCxnSpPr>
        <p:spPr>
          <a:xfrm flipH="1">
            <a:off x="2947600" y="2876357"/>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2F11C5-B04F-4979-8D9C-2D47B66F54B1}"/>
              </a:ext>
            </a:extLst>
          </p:cNvPr>
          <p:cNvCxnSpPr>
            <a:cxnSpLocks/>
          </p:cNvCxnSpPr>
          <p:nvPr/>
        </p:nvCxnSpPr>
        <p:spPr>
          <a:xfrm flipH="1">
            <a:off x="4919105" y="2949123"/>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C90666-9229-4F1A-9A48-1A6C0018785C}"/>
              </a:ext>
            </a:extLst>
          </p:cNvPr>
          <p:cNvSpPr txBox="1"/>
          <p:nvPr/>
        </p:nvSpPr>
        <p:spPr>
          <a:xfrm>
            <a:off x="603821" y="2028616"/>
            <a:ext cx="11588179" cy="2123658"/>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loài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nghe</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hót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suốt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học</a:t>
            </a:r>
            <a:r>
              <a:rPr lang="en-US" sz="4400" b="1" dirty="0">
                <a:solidFill>
                  <a:srgbClr val="FF0000"/>
                </a:solidFill>
                <a:latin typeface="Times New Roman" panose="02020603050405020304" pitchFamily="18" charset="0"/>
                <a:cs typeface="Times New Roman" panose="02020603050405020304" pitchFamily="18" charset="0"/>
              </a:rPr>
              <a:t> mi </a:t>
            </a:r>
            <a:r>
              <a:rPr lang="en-US" sz="4400" b="1" dirty="0" err="1">
                <a:solidFill>
                  <a:srgbClr val="FF0000"/>
                </a:solidFill>
                <a:latin typeface="Times New Roman" panose="02020603050405020304" pitchFamily="18" charset="0"/>
                <a:cs typeface="Times New Roman" panose="02020603050405020304" pitchFamily="18" charset="0"/>
              </a:rPr>
              <a:t>chợt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bừng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giấc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xoè</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những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đẹp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màu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sắc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xanh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tươi</a:t>
            </a:r>
            <a:r>
              <a:rPr lang="en-US" sz="4400" b="1" dirty="0">
                <a:solidFill>
                  <a:srgbClr val="FF0000"/>
                </a:solidFill>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22B9676A-F8B7-404E-B12E-20CB7C54E3D5}"/>
              </a:ext>
            </a:extLst>
          </p:cNvPr>
          <p:cNvCxnSpPr>
            <a:cxnSpLocks/>
          </p:cNvCxnSpPr>
          <p:nvPr/>
        </p:nvCxnSpPr>
        <p:spPr>
          <a:xfrm flipH="1">
            <a:off x="4495105" y="2156690"/>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B61177A-D825-40C6-8DA4-E042A23B1C9F}"/>
              </a:ext>
            </a:extLst>
          </p:cNvPr>
          <p:cNvCxnSpPr>
            <a:cxnSpLocks/>
          </p:cNvCxnSpPr>
          <p:nvPr/>
        </p:nvCxnSpPr>
        <p:spPr>
          <a:xfrm flipH="1">
            <a:off x="2219358" y="2757212"/>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901067-5DA8-4E00-8370-5876E7631263}"/>
              </a:ext>
            </a:extLst>
          </p:cNvPr>
          <p:cNvCxnSpPr>
            <a:cxnSpLocks/>
          </p:cNvCxnSpPr>
          <p:nvPr/>
        </p:nvCxnSpPr>
        <p:spPr>
          <a:xfrm flipH="1">
            <a:off x="6067805" y="2759399"/>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641166-131E-4D13-B531-D4B54740DEDD}"/>
              </a:ext>
            </a:extLst>
          </p:cNvPr>
          <p:cNvCxnSpPr>
            <a:cxnSpLocks/>
          </p:cNvCxnSpPr>
          <p:nvPr/>
        </p:nvCxnSpPr>
        <p:spPr>
          <a:xfrm flipH="1">
            <a:off x="1613585" y="3506602"/>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49DC561-81CD-46F4-A50D-DB499A26AF3F}"/>
              </a:ext>
            </a:extLst>
          </p:cNvPr>
          <p:cNvGrpSpPr/>
          <p:nvPr/>
        </p:nvGrpSpPr>
        <p:grpSpPr>
          <a:xfrm>
            <a:off x="8974400" y="3429000"/>
            <a:ext cx="578492" cy="920509"/>
            <a:chOff x="8719213" y="2921749"/>
            <a:chExt cx="141062" cy="353729"/>
          </a:xfrm>
        </p:grpSpPr>
        <p:cxnSp>
          <p:nvCxnSpPr>
            <p:cNvPr id="12" name="Straight Connector 11">
              <a:extLst>
                <a:ext uri="{FF2B5EF4-FFF2-40B4-BE49-F238E27FC236}">
                  <a16:creationId xmlns:a16="http://schemas.microsoft.com/office/drawing/2014/main" id="{7756DF62-45EA-42E4-94E1-F62F79C1322C}"/>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C53C1D0-ED79-415B-AEE3-634511C80C68}"/>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0775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FC1314-68B7-49D0-8CA9-2A0EBCEB3C99}"/>
              </a:ext>
            </a:extLst>
          </p:cNvPr>
          <p:cNvSpPr txBox="1"/>
          <p:nvPr/>
        </p:nvSpPr>
        <p:spPr>
          <a:xfrm>
            <a:off x="580103" y="1130710"/>
            <a:ext cx="4424516"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Đoạn</a:t>
            </a:r>
            <a:r>
              <a:rPr lang="en-US" sz="4800" b="1" dirty="0">
                <a:latin typeface="Times New Roman" panose="02020603050405020304" pitchFamily="18" charset="0"/>
                <a:cs typeface="Times New Roman" panose="02020603050405020304" pitchFamily="18" charset="0"/>
              </a:rPr>
              <a:t> 3 </a:t>
            </a:r>
          </a:p>
        </p:txBody>
      </p:sp>
      <p:sp>
        <p:nvSpPr>
          <p:cNvPr id="5" name="TextBox 4">
            <a:extLst>
              <a:ext uri="{FF2B5EF4-FFF2-40B4-BE49-F238E27FC236}">
                <a16:creationId xmlns:a16="http://schemas.microsoft.com/office/drawing/2014/main" id="{1AC90666-9229-4F1A-9A48-1A6C0018785C}"/>
              </a:ext>
            </a:extLst>
          </p:cNvPr>
          <p:cNvSpPr txBox="1"/>
          <p:nvPr/>
        </p:nvSpPr>
        <p:spPr>
          <a:xfrm>
            <a:off x="254525" y="2219788"/>
            <a:ext cx="11830638" cy="2123658"/>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Chim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mây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nước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rằng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hót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diệu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hoạ</a:t>
            </a:r>
            <a:r>
              <a:rPr lang="en-US" sz="4400" b="1" dirty="0">
                <a:solidFill>
                  <a:srgbClr val="FF0000"/>
                </a:solidFill>
                <a:latin typeface="Times New Roman" panose="02020603050405020304" pitchFamily="18" charset="0"/>
                <a:cs typeface="Times New Roman" panose="02020603050405020304" pitchFamily="18" charset="0"/>
              </a:rPr>
              <a:t> mi </a:t>
            </a:r>
            <a:r>
              <a:rPr lang="en-US" sz="4400" b="1" dirty="0" err="1">
                <a:solidFill>
                  <a:srgbClr val="FF0000"/>
                </a:solidFill>
                <a:latin typeface="Times New Roman" panose="02020603050405020304" pitchFamily="18" charset="0"/>
                <a:cs typeface="Times New Roman" panose="02020603050405020304" pitchFamily="18" charset="0"/>
              </a:rPr>
              <a:t>đã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bừng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tỉnh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giấc</a:t>
            </a:r>
            <a:r>
              <a:rPr lang="en-US" sz="4400" b="1" dirty="0">
                <a:solidFill>
                  <a:srgbClr val="FF0000"/>
                </a:solidFill>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0086C74B-56DE-4565-8CFA-607C0C0D1760}"/>
              </a:ext>
            </a:extLst>
          </p:cNvPr>
          <p:cNvCxnSpPr>
            <a:cxnSpLocks/>
          </p:cNvCxnSpPr>
          <p:nvPr/>
        </p:nvCxnSpPr>
        <p:spPr>
          <a:xfrm flipH="1">
            <a:off x="2658617" y="2394239"/>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9803BF1-02D7-46A0-961D-0B3C0D4A2EF9}"/>
              </a:ext>
            </a:extLst>
          </p:cNvPr>
          <p:cNvCxnSpPr>
            <a:cxnSpLocks/>
          </p:cNvCxnSpPr>
          <p:nvPr/>
        </p:nvCxnSpPr>
        <p:spPr>
          <a:xfrm flipH="1">
            <a:off x="3934150" y="2403340"/>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0CBA2E-EA43-447C-A53F-E1A593B8C91F}"/>
              </a:ext>
            </a:extLst>
          </p:cNvPr>
          <p:cNvCxnSpPr>
            <a:cxnSpLocks/>
          </p:cNvCxnSpPr>
          <p:nvPr/>
        </p:nvCxnSpPr>
        <p:spPr>
          <a:xfrm flipH="1">
            <a:off x="6950346" y="2403340"/>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D7C170-81FA-4D53-8113-998B5AF831D7}"/>
              </a:ext>
            </a:extLst>
          </p:cNvPr>
          <p:cNvCxnSpPr>
            <a:cxnSpLocks/>
          </p:cNvCxnSpPr>
          <p:nvPr/>
        </p:nvCxnSpPr>
        <p:spPr>
          <a:xfrm flipH="1">
            <a:off x="10234031" y="2394237"/>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B694AA-EF84-4DCF-AD75-8F51ADCFE91C}"/>
              </a:ext>
            </a:extLst>
          </p:cNvPr>
          <p:cNvCxnSpPr>
            <a:cxnSpLocks/>
          </p:cNvCxnSpPr>
          <p:nvPr/>
        </p:nvCxnSpPr>
        <p:spPr>
          <a:xfrm flipH="1">
            <a:off x="5541069" y="3062553"/>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6143BD2-ED50-4177-9B61-3169E79EF46B}"/>
              </a:ext>
            </a:extLst>
          </p:cNvPr>
          <p:cNvGrpSpPr/>
          <p:nvPr/>
        </p:nvGrpSpPr>
        <p:grpSpPr>
          <a:xfrm>
            <a:off x="2369371" y="3570839"/>
            <a:ext cx="578492" cy="920509"/>
            <a:chOff x="8719213" y="2921749"/>
            <a:chExt cx="141062" cy="353729"/>
          </a:xfrm>
        </p:grpSpPr>
        <p:cxnSp>
          <p:nvCxnSpPr>
            <p:cNvPr id="13" name="Straight Connector 12">
              <a:extLst>
                <a:ext uri="{FF2B5EF4-FFF2-40B4-BE49-F238E27FC236}">
                  <a16:creationId xmlns:a16="http://schemas.microsoft.com/office/drawing/2014/main" id="{E75DADFE-E898-428B-910B-890BC8572917}"/>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2DD40C-C5D3-4166-A957-A2134CE1257E}"/>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0644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8143512" y="97180"/>
            <a:ext cx="4200887"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theo</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nhóm</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4111917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en-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a:t>
            </a:r>
          </a:p>
        </p:txBody>
      </p:sp>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toàn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bài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2519642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6" y="304166"/>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1" y="304165"/>
            <a:ext cx="3070225" cy="2225040"/>
          </a:xfrm>
          <a:prstGeom prst="rect">
            <a:avLst/>
          </a:prstGeom>
        </p:spPr>
      </p:pic>
      <p:sp>
        <p:nvSpPr>
          <p:cNvPr id="7" name="Rectangle 6"/>
          <p:cNvSpPr/>
          <p:nvPr/>
        </p:nvSpPr>
        <p:spPr>
          <a:xfrm>
            <a:off x="1885954" y="3428276"/>
            <a:ext cx="7667423" cy="1257269"/>
          </a:xfrm>
          <a:prstGeom prst="rect">
            <a:avLst/>
          </a:prstGeom>
          <a:noFill/>
          <a:ln>
            <a:noFill/>
          </a:ln>
          <a:effectLst/>
        </p:spPr>
        <p:txBody>
          <a:bodyPr lIns="91416" tIns="45711" rIns="91416" bIns="45711" rtlCol="0" anchor="ctr"/>
          <a:lstStyle/>
          <a:p>
            <a:pPr algn="ctr" defTabSz="914130">
              <a:defRPr/>
            </a:pPr>
            <a:r>
              <a:rPr lang="en-US" sz="7200" b="1" kern="0" dirty="0" err="1">
                <a:solidFill>
                  <a:prstClr val="white"/>
                </a:solidFill>
                <a:latin typeface="Calibri" panose="020F0502020204030204" pitchFamily="34" charset="0"/>
                <a:cs typeface="Arial"/>
                <a:sym typeface="Arial"/>
              </a:rPr>
              <a:t>Trả</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lời</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câu</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hỏi</a:t>
            </a:r>
            <a:endParaRPr lang="en-US" sz="7200" b="1" kern="0" dirty="0">
              <a:solidFill>
                <a:prstClr val="white"/>
              </a:solidFill>
              <a:latin typeface="Calibri" panose="020F0502020204030204" pitchFamily="34" charset="0"/>
              <a:cs typeface="Arial"/>
              <a:sym typeface="Arial"/>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466476" y="2054725"/>
            <a:ext cx="11100021"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1. </a:t>
            </a:r>
            <a:r>
              <a:rPr lang="vi-VN" sz="2933" kern="0" dirty="0">
                <a:solidFill>
                  <a:srgbClr val="000000"/>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như thế nào?</a:t>
            </a:r>
          </a:p>
        </p:txBody>
      </p:sp>
      <p:sp>
        <p:nvSpPr>
          <p:cNvPr id="10" name="TextBox 9">
            <a:extLst>
              <a:ext uri="{FF2B5EF4-FFF2-40B4-BE49-F238E27FC236}">
                <a16:creationId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FFFF"/>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FFFF"/>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7400541" y="5229391"/>
            <a:ext cx="3179996" cy="1391043"/>
          </a:xfrm>
          <a:prstGeom prst="round2SameRect">
            <a:avLst>
              <a:gd name="adj1" fmla="val 0"/>
              <a:gd name="adj2" fmla="val 39412"/>
            </a:avLst>
          </a:prstGeom>
        </p:spPr>
      </p:pic>
      <p:sp>
        <p:nvSpPr>
          <p:cNvPr id="17" name="TextBox 16">
            <a:extLst>
              <a:ext uri="{FF2B5EF4-FFF2-40B4-BE49-F238E27FC236}">
                <a16:creationId xmlns:a16="http://schemas.microsoft.com/office/drawing/2014/main" id="{9DC59F8C-EFBC-E845-85DB-19AF407A4D02}"/>
              </a:ext>
            </a:extLst>
          </p:cNvPr>
          <p:cNvSpPr txBox="1"/>
          <p:nvPr/>
        </p:nvSpPr>
        <p:spPr>
          <a:xfrm>
            <a:off x="466476" y="3185700"/>
            <a:ext cx="10543429" cy="2708177"/>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625503" y="410429"/>
            <a:ext cx="2331205" cy="172038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algn="ct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trận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lũ</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lớn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cuốn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mất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gỗ</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nên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bạn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nhỏ</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không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thể</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đến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trường</a:t>
            </a:r>
            <a:r>
              <a:rPr lang="en-US" sz="2800" dirty="0">
                <a:solidFill>
                  <a:srgbClr val="008000"/>
                </a:solidFill>
                <a:latin typeface="Arial" panose="020B0604020202020204" pitchFamily="34" charset="0"/>
                <a:cs typeface="Arial" panose="020B0604020202020204" pitchFamily="34" charset="0"/>
              </a:rPr>
              <a:t>.</a:t>
            </a:r>
          </a:p>
          <a:p>
            <a:pPr algn="ctr"/>
            <a:endParaRPr lang="en-US" sz="2800" dirty="0">
              <a:solidFill>
                <a:srgbClr val="008000"/>
              </a:solidFill>
              <a:latin typeface="Arial" panose="020B0604020202020204" pitchFamily="34" charset="0"/>
              <a:cs typeface="Arial" panose="020B0604020202020204" pitchFamily="34" charset="0"/>
            </a:endParaRPr>
          </a:p>
          <a:p>
            <a:pPr algn="ct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em</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hãy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giúp</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tốt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bụng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mới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bằng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cách</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lời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hỏi</a:t>
            </a:r>
            <a:r>
              <a:rPr lang="en-US" sz="2800" dirty="0">
                <a:solidFill>
                  <a:srgbClr val="008000"/>
                </a:solidFill>
                <a:latin typeface="Arial" panose="020B0604020202020204" pitchFamily="34" charset="0"/>
                <a:cs typeface="Arial" panose="020B0604020202020204" pitchFamily="34"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7920" y="5878486"/>
            <a:ext cx="154113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227289" y="182747"/>
            <a:ext cx="11445227"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174191" y="1372047"/>
            <a:ext cx="11790520" cy="684290"/>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hoà nhịp với tiếng hoại 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246645" y="2779697"/>
            <a:ext cx="11584436" cy="3393942"/>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sự thay đổi của các sự vật trên mặt đất khi nghe hoạ mi hót.</a:t>
            </a:r>
            <a:endParaRPr lang="en-US"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Các loài hoa</a:t>
            </a:r>
            <a:r>
              <a:rPr lang="en-US"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endParaRPr lang="en-US"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Các loài chim</a:t>
            </a:r>
            <a:r>
              <a:rPr lang="en-US"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A0343597-5D69-8049-8DFF-2A75E7D0D5C3}"/>
              </a:ext>
            </a:extLst>
          </p:cNvPr>
          <p:cNvSpPr txBox="1"/>
          <p:nvPr/>
        </p:nvSpPr>
        <p:spPr>
          <a:xfrm>
            <a:off x="2937827" y="4124619"/>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nghe tiếng hót trong suốt của hoạ mi chợt bừng</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1FC2BEF2-CAB1-D74D-AB47-D38CF10B8B3C}"/>
              </a:ext>
            </a:extLst>
          </p:cNvPr>
          <p:cNvSpPr/>
          <p:nvPr/>
        </p:nvSpPr>
        <p:spPr>
          <a:xfrm>
            <a:off x="577228" y="4791414"/>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giấc, xoè những cánh hoa đẹp, bày đủ các màu sắc xanh tươi.</a:t>
            </a:r>
            <a:endParaRPr lang="en-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3147798" y="5467573"/>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dạo lên những khúc nhạc tưng bừng, ngợi ca</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2D05076C-E0BD-0F49-A977-58D29CE6B83A}"/>
              </a:ext>
            </a:extLst>
          </p:cNvPr>
          <p:cNvSpPr/>
          <p:nvPr/>
        </p:nvSpPr>
        <p:spPr>
          <a:xfrm>
            <a:off x="3147798" y="6090172"/>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núi sông đổi mới.</a:t>
            </a:r>
            <a:endParaRPr lang="en-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left)">
                                      <p:cBhvr>
                                        <p:cTn id="36" dur="5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670873" y="452030"/>
            <a:ext cx="9401529" cy="294619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được đặt tên cho bài đọc, em sẽ chọn tên nào?</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Sứ giả của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Hoạ mi và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5456333" y="3010895"/>
            <a:ext cx="5867072" cy="3491252"/>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7150106"/>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F2930D7C-B604-47EA-8DC4-1BB668431519}"/>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Luyện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lại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
        <p:nvSpPr>
          <p:cNvPr id="17" name="TextBox 16">
            <a:extLst>
              <a:ext uri="{FF2B5EF4-FFF2-40B4-BE49-F238E27FC236}">
                <a16:creationId xmlns:a16="http://schemas.microsoft.com/office/drawing/2014/main" id="{21347864-F057-40AC-BE34-B67693ABC7FE}"/>
              </a:ext>
            </a:extLst>
          </p:cNvPr>
          <p:cNvSpPr txBox="1"/>
          <p:nvPr/>
        </p:nvSpPr>
        <p:spPr>
          <a:xfrm>
            <a:off x="8936610" y="883252"/>
            <a:ext cx="4361569"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vang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lừng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7B3F647-4D5E-4FAF-9C8C-1E8B875D2FB8}"/>
              </a:ext>
            </a:extLst>
          </p:cNvPr>
          <p:cNvSpPr txBox="1"/>
          <p:nvPr/>
        </p:nvSpPr>
        <p:spPr>
          <a:xfrm>
            <a:off x="3316458" y="1395222"/>
            <a:ext cx="4361569"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diệu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00D04A9-0319-44A3-9D2F-102E33F26CC7}"/>
              </a:ext>
            </a:extLst>
          </p:cNvPr>
          <p:cNvSpPr txBox="1"/>
          <p:nvPr/>
        </p:nvSpPr>
        <p:spPr>
          <a:xfrm>
            <a:off x="601355" y="2450396"/>
            <a:ext cx="4361569" cy="523220"/>
          </a:xfrm>
          <a:prstGeom prst="rect">
            <a:avLst/>
          </a:prstGeom>
          <a:noFill/>
        </p:spPr>
        <p:txBody>
          <a:bodyPr wrap="square" rtlCol="0">
            <a:spAutoFit/>
          </a:bodyPr>
          <a:lstStyle/>
          <a:p>
            <a:r>
              <a:rPr lang="en-US" sz="2800" dirty="0" err="1">
                <a:solidFill>
                  <a:srgbClr val="00B0F0"/>
                </a:solidFill>
                <a:latin typeface="Times New Roman" panose="02020603050405020304" pitchFamily="18" charset="0"/>
                <a:cs typeface="Times New Roman" panose="02020603050405020304" pitchFamily="18" charset="0"/>
              </a:rPr>
              <a:t>rực</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rỡ</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11D4C7F-3085-4D1C-8CC8-07E29F5BE883}"/>
              </a:ext>
            </a:extLst>
          </p:cNvPr>
          <p:cNvSpPr txBox="1"/>
          <p:nvPr/>
        </p:nvSpPr>
        <p:spPr>
          <a:xfrm>
            <a:off x="10528008" y="2447857"/>
            <a:ext cx="4361569" cy="523220"/>
          </a:xfrm>
          <a:prstGeom prst="rect">
            <a:avLst/>
          </a:prstGeom>
          <a:noFill/>
        </p:spPr>
        <p:txBody>
          <a:bodyPr wrap="square" rtlCol="0">
            <a:spAutoFit/>
          </a:bodyPr>
          <a:lstStyle/>
          <a:p>
            <a:r>
              <a:rPr lang="en-US" sz="2800" dirty="0" err="1">
                <a:solidFill>
                  <a:srgbClr val="00B0F0"/>
                </a:solidFill>
                <a:latin typeface="Times New Roman" panose="02020603050405020304" pitchFamily="18" charset="0"/>
                <a:cs typeface="Times New Roman" panose="02020603050405020304" pitchFamily="18" charset="0"/>
              </a:rPr>
              <a:t>lấp</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lánh</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CA5CE8D-9247-47C9-861C-9DC556517366}"/>
              </a:ext>
            </a:extLst>
          </p:cNvPr>
          <p:cNvSpPr txBox="1"/>
          <p:nvPr/>
        </p:nvSpPr>
        <p:spPr>
          <a:xfrm>
            <a:off x="3501763" y="2982350"/>
            <a:ext cx="4361569" cy="523220"/>
          </a:xfrm>
          <a:prstGeom prst="rect">
            <a:avLst/>
          </a:prstGeom>
          <a:noFill/>
        </p:spPr>
        <p:txBody>
          <a:bodyPr wrap="square" rtlCol="0">
            <a:spAutoFit/>
          </a:bodyPr>
          <a:lstStyle/>
          <a:p>
            <a:r>
              <a:rPr lang="en-US" sz="2800" dirty="0" err="1">
                <a:solidFill>
                  <a:srgbClr val="00B0F0"/>
                </a:solidFill>
                <a:latin typeface="Times New Roman" panose="02020603050405020304" pitchFamily="18" charset="0"/>
                <a:cs typeface="Times New Roman" panose="02020603050405020304" pitchFamily="18" charset="0"/>
              </a:rPr>
              <a:t>xanh</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hơn</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E2B8EB0-14E9-4249-95E5-7763714FFE4B}"/>
              </a:ext>
            </a:extLst>
          </p:cNvPr>
          <p:cNvSpPr txBox="1"/>
          <p:nvPr/>
        </p:nvSpPr>
        <p:spPr>
          <a:xfrm>
            <a:off x="8202679" y="2995468"/>
            <a:ext cx="4361569" cy="523220"/>
          </a:xfrm>
          <a:prstGeom prst="rect">
            <a:avLst/>
          </a:prstGeom>
          <a:noFill/>
        </p:spPr>
        <p:txBody>
          <a:bodyPr wrap="square" rtlCol="0">
            <a:spAutoFit/>
          </a:bodyPr>
          <a:lstStyle/>
          <a:p>
            <a:r>
              <a:rPr lang="en-US" sz="2800" dirty="0" err="1">
                <a:solidFill>
                  <a:srgbClr val="00B0F0"/>
                </a:solidFill>
                <a:latin typeface="Times New Roman" panose="02020603050405020304" pitchFamily="18" charset="0"/>
                <a:cs typeface="Times New Roman" panose="02020603050405020304" pitchFamily="18" charset="0"/>
              </a:rPr>
              <a:t>trắng</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hơn</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43BD8FDF-26C2-4A53-B271-89D677CE381B}"/>
              </a:ext>
            </a:extLst>
          </p:cNvPr>
          <p:cNvSpPr txBox="1"/>
          <p:nvPr/>
        </p:nvSpPr>
        <p:spPr>
          <a:xfrm>
            <a:off x="9800972" y="2982350"/>
            <a:ext cx="4361569" cy="523220"/>
          </a:xfrm>
          <a:prstGeom prst="rect">
            <a:avLst/>
          </a:prstGeom>
          <a:noFill/>
        </p:spPr>
        <p:txBody>
          <a:bodyPr wrap="square" rtlCol="0">
            <a:spAutoFit/>
          </a:bodyPr>
          <a:lstStyle/>
          <a:p>
            <a:r>
              <a:rPr lang="en-US" sz="2800" dirty="0" err="1">
                <a:solidFill>
                  <a:srgbClr val="00B0F0"/>
                </a:solidFill>
                <a:latin typeface="Times New Roman" panose="02020603050405020304" pitchFamily="18" charset="0"/>
                <a:cs typeface="Times New Roman" panose="02020603050405020304" pitchFamily="18" charset="0"/>
              </a:rPr>
              <a:t>xốp</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hơn</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3074167-D9C3-4A7B-B05D-D744D83B95CA}"/>
              </a:ext>
            </a:extLst>
          </p:cNvPr>
          <p:cNvSpPr txBox="1"/>
          <p:nvPr/>
        </p:nvSpPr>
        <p:spPr>
          <a:xfrm>
            <a:off x="600488" y="3508209"/>
            <a:ext cx="4361569" cy="523220"/>
          </a:xfrm>
          <a:prstGeom prst="rect">
            <a:avLst/>
          </a:prstGeom>
          <a:noFill/>
        </p:spPr>
        <p:txBody>
          <a:bodyPr wrap="square" rtlCol="0">
            <a:spAutoFit/>
          </a:bodyPr>
          <a:lstStyle/>
          <a:p>
            <a:r>
              <a:rPr lang="en-US" sz="2800" dirty="0" err="1">
                <a:solidFill>
                  <a:srgbClr val="00B0F0"/>
                </a:solidFill>
                <a:latin typeface="Times New Roman" panose="02020603050405020304" pitchFamily="18" charset="0"/>
                <a:cs typeface="Times New Roman" panose="02020603050405020304" pitchFamily="18" charset="0"/>
              </a:rPr>
              <a:t>nhẹ</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nhàng</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hơn</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D833889-8D50-4DDA-AF51-160249D2D542}"/>
              </a:ext>
            </a:extLst>
          </p:cNvPr>
          <p:cNvSpPr txBox="1"/>
          <p:nvPr/>
        </p:nvSpPr>
        <p:spPr>
          <a:xfrm>
            <a:off x="9359296" y="4560073"/>
            <a:ext cx="4361569" cy="523220"/>
          </a:xfrm>
          <a:prstGeom prst="rect">
            <a:avLst/>
          </a:prstGeom>
          <a:noFill/>
        </p:spPr>
        <p:txBody>
          <a:bodyPr wrap="square" rtlCol="0">
            <a:spAutoFit/>
          </a:bodyPr>
          <a:lstStyle/>
          <a:p>
            <a:r>
              <a:rPr lang="en-US" sz="2800" dirty="0" err="1">
                <a:solidFill>
                  <a:srgbClr val="00B0F0"/>
                </a:solidFill>
                <a:latin typeface="Times New Roman" panose="02020603050405020304" pitchFamily="18" charset="0"/>
                <a:cs typeface="Times New Roman" panose="02020603050405020304" pitchFamily="18" charset="0"/>
              </a:rPr>
              <a:t>tưng</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bừng</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461200E-57D7-4EA9-9C73-4933BC4700DD}"/>
              </a:ext>
            </a:extLst>
          </p:cNvPr>
          <p:cNvSpPr txBox="1"/>
          <p:nvPr/>
        </p:nvSpPr>
        <p:spPr>
          <a:xfrm>
            <a:off x="8489742" y="5608792"/>
            <a:ext cx="4361569" cy="523220"/>
          </a:xfrm>
          <a:prstGeom prst="rect">
            <a:avLst/>
          </a:prstGeom>
          <a:noFill/>
        </p:spPr>
        <p:txBody>
          <a:bodyPr wrap="squar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kì</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diệu</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C77BE2C-E1D2-418F-8429-E85438B2D359}"/>
              </a:ext>
            </a:extLst>
          </p:cNvPr>
          <p:cNvSpPr txBox="1"/>
          <p:nvPr/>
        </p:nvSpPr>
        <p:spPr>
          <a:xfrm>
            <a:off x="2666964" y="6132012"/>
            <a:ext cx="4361569" cy="523220"/>
          </a:xfrm>
          <a:prstGeom prst="rect">
            <a:avLst/>
          </a:prstGeom>
          <a:noFill/>
        </p:spPr>
        <p:txBody>
          <a:bodyPr wrap="squar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bừng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tỉnh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giấc</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73725B7-203A-483F-979C-E04426F30C08}"/>
              </a:ext>
            </a:extLst>
          </p:cNvPr>
          <p:cNvSpPr txBox="1"/>
          <p:nvPr/>
        </p:nvSpPr>
        <p:spPr>
          <a:xfrm>
            <a:off x="7732111" y="6127442"/>
            <a:ext cx="4361569" cy="523220"/>
          </a:xfrm>
          <a:prstGeom prst="rect">
            <a:avLst/>
          </a:prstGeom>
          <a:noFill/>
        </p:spPr>
        <p:txBody>
          <a:bodyPr wrap="squar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vui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sướng</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864299D3-7B09-4690-9588-B2C23E41EE33}"/>
              </a:ext>
            </a:extLst>
          </p:cNvPr>
          <p:cNvSpPr txBox="1"/>
          <p:nvPr/>
        </p:nvSpPr>
        <p:spPr>
          <a:xfrm>
            <a:off x="7000252" y="3518172"/>
            <a:ext cx="4361569" cy="523220"/>
          </a:xfrm>
          <a:prstGeom prst="rect">
            <a:avLst/>
          </a:prstGeom>
          <a:noFill/>
        </p:spPr>
        <p:txBody>
          <a:bodyPr wrap="square" rtlCol="0">
            <a:spAutoFit/>
          </a:bodyPr>
          <a:lstStyle/>
          <a:p>
            <a:r>
              <a:rPr lang="en-US" sz="2800" dirty="0" err="1">
                <a:solidFill>
                  <a:srgbClr val="00B0F0"/>
                </a:solidFill>
                <a:latin typeface="Times New Roman" panose="02020603050405020304" pitchFamily="18" charset="0"/>
                <a:cs typeface="Times New Roman" panose="02020603050405020304" pitchFamily="18" charset="0"/>
              </a:rPr>
              <a:t>trong</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suốt</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3BA2A70D-5237-49EB-8234-6EED4B216A63}"/>
              </a:ext>
            </a:extLst>
          </p:cNvPr>
          <p:cNvSpPr txBox="1"/>
          <p:nvPr/>
        </p:nvSpPr>
        <p:spPr>
          <a:xfrm>
            <a:off x="8152940" y="4040544"/>
            <a:ext cx="4361569" cy="523220"/>
          </a:xfrm>
          <a:prstGeom prst="rect">
            <a:avLst/>
          </a:prstGeom>
          <a:noFill/>
        </p:spPr>
        <p:txBody>
          <a:bodyPr wrap="square" rtlCol="0">
            <a:spAutoFit/>
          </a:bodyPr>
          <a:lstStyle/>
          <a:p>
            <a:r>
              <a:rPr lang="en-US" sz="2800" dirty="0" err="1">
                <a:solidFill>
                  <a:srgbClr val="00B0F0"/>
                </a:solidFill>
                <a:latin typeface="Times New Roman" panose="02020603050405020304" pitchFamily="18" charset="0"/>
                <a:cs typeface="Times New Roman" panose="02020603050405020304" pitchFamily="18" charset="0"/>
              </a:rPr>
              <a:t>xanh</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tươi</a:t>
            </a:r>
            <a:endParaRPr lang="en-US" sz="2800" dirty="0">
              <a:solidFill>
                <a:srgbClr val="00B0F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53731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anim calcmode="lin" valueType="num">
                                      <p:cBhvr>
                                        <p:cTn id="90" dur="1000" fill="hold"/>
                                        <p:tgtEl>
                                          <p:spTgt spid="27"/>
                                        </p:tgtEl>
                                        <p:attrNameLst>
                                          <p:attrName>ppt_x</p:attrName>
                                        </p:attrNameLst>
                                      </p:cBhvr>
                                      <p:tavLst>
                                        <p:tav tm="0">
                                          <p:val>
                                            <p:strVal val="#ppt_x"/>
                                          </p:val>
                                        </p:tav>
                                        <p:tav tm="100000">
                                          <p:val>
                                            <p:strVal val="#ppt_x"/>
                                          </p:val>
                                        </p:tav>
                                      </p:tavLst>
                                    </p:anim>
                                    <p:anim calcmode="lin" valueType="num">
                                      <p:cBhvr>
                                        <p:cTn id="9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1000"/>
                                        <p:tgtEl>
                                          <p:spTgt spid="28"/>
                                        </p:tgtEl>
                                      </p:cBhvr>
                                    </p:animEffect>
                                    <p:anim calcmode="lin" valueType="num">
                                      <p:cBhvr>
                                        <p:cTn id="97" dur="1000" fill="hold"/>
                                        <p:tgtEl>
                                          <p:spTgt spid="28"/>
                                        </p:tgtEl>
                                        <p:attrNameLst>
                                          <p:attrName>ppt_x</p:attrName>
                                        </p:attrNameLst>
                                      </p:cBhvr>
                                      <p:tavLst>
                                        <p:tav tm="0">
                                          <p:val>
                                            <p:strVal val="#ppt_x"/>
                                          </p:val>
                                        </p:tav>
                                        <p:tav tm="100000">
                                          <p:val>
                                            <p:strVal val="#ppt_x"/>
                                          </p:val>
                                        </p:tav>
                                      </p:tavLst>
                                    </p:anim>
                                    <p:anim calcmode="lin" valueType="num">
                                      <p:cBhvr>
                                        <p:cTn id="9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1000"/>
                                        <p:tgtEl>
                                          <p:spTgt spid="30"/>
                                        </p:tgtEl>
                                      </p:cBhvr>
                                    </p:animEffect>
                                    <p:anim calcmode="lin" valueType="num">
                                      <p:cBhvr>
                                        <p:cTn id="104" dur="1000" fill="hold"/>
                                        <p:tgtEl>
                                          <p:spTgt spid="30"/>
                                        </p:tgtEl>
                                        <p:attrNameLst>
                                          <p:attrName>ppt_x</p:attrName>
                                        </p:attrNameLst>
                                      </p:cBhvr>
                                      <p:tavLst>
                                        <p:tav tm="0">
                                          <p:val>
                                            <p:strVal val="#ppt_x"/>
                                          </p:val>
                                        </p:tav>
                                        <p:tav tm="100000">
                                          <p:val>
                                            <p:strVal val="#ppt_x"/>
                                          </p:val>
                                        </p:tav>
                                      </p:tavLst>
                                    </p:anim>
                                    <p:anim calcmode="lin" valueType="num">
                                      <p:cBhvr>
                                        <p:cTn id="10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7" grpId="0"/>
      <p:bldP spid="28" grpId="0"/>
      <p:bldP spid="30" grpId="0"/>
      <p:bldP spid="26"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9900"/>
                </a:solidFill>
                <a:latin typeface="Calibri" panose="020F0502020204030204"/>
              </a:rPr>
              <a:t>Chúng</a:t>
            </a:r>
            <a:r>
              <a:rPr lang="en-US" sz="2000" dirty="0">
                <a:solidFill>
                  <a:srgbClr val="009900"/>
                </a:solidFill>
                <a:latin typeface="Calibri" panose="020F0502020204030204"/>
              </a:rPr>
              <a:t> </a:t>
            </a:r>
            <a:r>
              <a:rPr lang="en-US" sz="2000" dirty="0" err="1">
                <a:solidFill>
                  <a:srgbClr val="009900"/>
                </a:solidFill>
                <a:latin typeface="Calibri" panose="020F0502020204030204"/>
              </a:rPr>
              <a:t>cháu</a:t>
            </a:r>
            <a:r>
              <a:rPr lang="en-US" sz="2000" dirty="0">
                <a:solidFill>
                  <a:srgbClr val="009900"/>
                </a:solidFill>
                <a:latin typeface="Calibri" panose="020F0502020204030204"/>
              </a:rPr>
              <a:t> </a:t>
            </a:r>
            <a:r>
              <a:rPr lang="en-US" sz="2000" dirty="0" err="1">
                <a:solidFill>
                  <a:srgbClr val="009900"/>
                </a:solidFill>
                <a:latin typeface="Calibri" panose="020F0502020204030204"/>
              </a:rPr>
              <a:t>cảm</a:t>
            </a:r>
            <a:r>
              <a:rPr lang="en-US" sz="2000" dirty="0">
                <a:solidFill>
                  <a:srgbClr val="009900"/>
                </a:solidFill>
                <a:latin typeface="Calibri" panose="020F0502020204030204"/>
              </a:rPr>
              <a:t> </a:t>
            </a:r>
            <a:r>
              <a:rPr lang="en-US" sz="2000" dirty="0" err="1">
                <a:solidFill>
                  <a:srgbClr val="009900"/>
                </a:solidFill>
                <a:latin typeface="Calibri" panose="020F0502020204030204"/>
              </a:rPr>
              <a:t>ơn</a:t>
            </a:r>
            <a:r>
              <a:rPr lang="en-US" sz="2000" dirty="0">
                <a:solidFill>
                  <a:srgbClr val="009900"/>
                </a:solidFill>
                <a:latin typeface="Calibri" panose="020F0502020204030204"/>
              </a:rPr>
              <a:t> </a:t>
            </a:r>
            <a:r>
              <a:rPr lang="en-US" sz="2000" dirty="0" err="1">
                <a:solidFill>
                  <a:srgbClr val="009900"/>
                </a:solidFill>
                <a:latin typeface="Calibri" panose="020F0502020204030204"/>
              </a:rPr>
              <a:t>bác</a:t>
            </a:r>
            <a:r>
              <a:rPr lang="en-US" sz="2000" dirty="0">
                <a:solidFill>
                  <a:srgbClr val="009900"/>
                </a:solidFill>
                <a:latin typeface="Calibri" panose="020F0502020204030204"/>
              </a:rPr>
              <a:t> </a:t>
            </a:r>
            <a:r>
              <a:rPr lang="en-US" sz="2000" dirty="0" err="1">
                <a:solidFill>
                  <a:srgbClr val="009900"/>
                </a:solidFill>
                <a:latin typeface="Calibri" panose="020F0502020204030204"/>
              </a:rPr>
              <a:t>rất</a:t>
            </a:r>
            <a:r>
              <a:rPr lang="en-US" sz="2000" dirty="0">
                <a:solidFill>
                  <a:srgbClr val="009900"/>
                </a:solidFill>
                <a:latin typeface="Calibri" panose="020F0502020204030204"/>
              </a:rPr>
              <a:t> </a:t>
            </a:r>
            <a:r>
              <a:rPr lang="en-US" sz="2000" dirty="0" err="1">
                <a:solidFill>
                  <a:srgbClr val="009900"/>
                </a:solidFill>
                <a:latin typeface="Calibri" panose="020F0502020204030204"/>
              </a:rPr>
              <a:t>nhiều</a:t>
            </a:r>
            <a:r>
              <a:rPr lang="en-US" sz="2000" dirty="0">
                <a:solidFill>
                  <a:srgbClr val="009900"/>
                </a:solidFill>
                <a:latin typeface="Calibri" panose="020F0502020204030204"/>
              </a:rPr>
              <a:t>!</a:t>
            </a:r>
          </a:p>
        </p:txBody>
      </p:sp>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88606" y="5297385"/>
            <a:ext cx="586883" cy="958023"/>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19205" y="5351871"/>
            <a:ext cx="675991" cy="849050"/>
          </a:xfrm>
          <a:prstGeom prst="rect">
            <a:avLst/>
          </a:prstGeom>
        </p:spPr>
      </p:pic>
    </p:spTree>
    <p:extLst>
      <p:ext uri="{BB962C8B-B14F-4D97-AF65-F5344CB8AC3E}">
        <p14:creationId xmlns:p14="http://schemas.microsoft.com/office/powerpoint/2010/main" val="222061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2.70833E-6 4.44444E-6 L -0.09063 0.00162 " pathEditMode="relative" rAng="0" ptsTypes="AA">
                                      <p:cBhvr>
                                        <p:cTn id="53" dur="1000" fill="hold"/>
                                        <p:tgtEl>
                                          <p:spTgt spid="74"/>
                                        </p:tgtEl>
                                        <p:attrNameLst>
                                          <p:attrName>ppt_x</p:attrName>
                                          <p:attrName>ppt_y</p:attrName>
                                        </p:attrNameLst>
                                      </p:cBhvr>
                                      <p:rCtr x="-4531" y="69"/>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2 0.01111 L -0.22778 0.01111 " pathEditMode="relative" rAng="0" ptsTypes="AA">
                                      <p:cBhvr>
                                        <p:cTn id="63" dur="1000" fill="hold"/>
                                        <p:tgtEl>
                                          <p:spTgt spid="74"/>
                                        </p:tgtEl>
                                        <p:attrNameLst>
                                          <p:attrName>ppt_x</p:attrName>
                                          <p:attrName>ppt_y</p:attrName>
                                        </p:attrNameLst>
                                      </p:cBhvr>
                                      <p:rCtr x="-6979" y="0"/>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22778 2.96296E-6 L -0.33386 2.96296E-6 " pathEditMode="relative" rAng="0" ptsTypes="AA">
                                      <p:cBhvr>
                                        <p:cTn id="73" dur="1000" fill="hold"/>
                                        <p:tgtEl>
                                          <p:spTgt spid="74"/>
                                        </p:tgtEl>
                                        <p:attrNameLst>
                                          <p:attrName>ppt_x</p:attrName>
                                          <p:attrName>ppt_y</p:attrName>
                                        </p:attrNameLst>
                                      </p:cBhvr>
                                      <p:rCtr x="-5313" y="0"/>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33941 2.96296E-6 L -0.4592 0.01527 " pathEditMode="relative" rAng="0" ptsTypes="AA">
                                      <p:cBhvr>
                                        <p:cTn id="83" dur="1000" fill="hold"/>
                                        <p:tgtEl>
                                          <p:spTgt spid="74"/>
                                        </p:tgtEl>
                                        <p:attrNameLst>
                                          <p:attrName>ppt_x</p:attrName>
                                          <p:attrName>ppt_y</p:attrName>
                                        </p:attrNameLst>
                                      </p:cBhvr>
                                      <p:rCtr x="-5990" y="764"/>
                                    </p:animMotion>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nodeType="click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1000"/>
                                        <p:tgtEl>
                                          <p:spTgt spid="71"/>
                                        </p:tgtEl>
                                      </p:cBhvr>
                                    </p:animEffect>
                                    <p:anim calcmode="lin" valueType="num">
                                      <p:cBhvr>
                                        <p:cTn id="89" dur="1000" fill="hold"/>
                                        <p:tgtEl>
                                          <p:spTgt spid="71"/>
                                        </p:tgtEl>
                                        <p:attrNameLst>
                                          <p:attrName>ppt_x</p:attrName>
                                        </p:attrNameLst>
                                      </p:cBhvr>
                                      <p:tavLst>
                                        <p:tav tm="0">
                                          <p:val>
                                            <p:strVal val="#ppt_x"/>
                                          </p:val>
                                        </p:tav>
                                        <p:tav tm="100000">
                                          <p:val>
                                            <p:strVal val="#ppt_x"/>
                                          </p:val>
                                        </p:tav>
                                      </p:tavLst>
                                    </p:anim>
                                    <p:anim calcmode="lin" valueType="num">
                                      <p:cBhvr>
                                        <p:cTn id="90" dur="1000" fill="hold"/>
                                        <p:tgtEl>
                                          <p:spTgt spid="71"/>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35" presetClass="path" presetSubtype="0" accel="50000" decel="50000" fill="hold" nodeType="afterEffect">
                                  <p:stCondLst>
                                    <p:cond delay="0"/>
                                  </p:stCondLst>
                                  <p:childTnLst>
                                    <p:animMotion origin="layout" path="M -0.4592 0.01528 L -0.58819 0.02408 " pathEditMode="relative" rAng="0" ptsTypes="AA">
                                      <p:cBhvr>
                                        <p:cTn id="93" dur="1000" fill="hold"/>
                                        <p:tgtEl>
                                          <p:spTgt spid="74"/>
                                        </p:tgtEl>
                                        <p:attrNameLst>
                                          <p:attrName>ppt_x</p:attrName>
                                          <p:attrName>ppt_y</p:attrName>
                                        </p:attrNameLst>
                                      </p:cBhvr>
                                      <p:rCtr x="-6458" y="440"/>
                                    </p:animMotion>
                                  </p:childTnLst>
                                </p:cTn>
                              </p:par>
                            </p:childTnLst>
                          </p:cTn>
                        </p:par>
                        <p:par>
                          <p:cTn id="94" fill="hold">
                            <p:stCondLst>
                              <p:cond delay="2000"/>
                            </p:stCondLst>
                            <p:childTnLst>
                              <p:par>
                                <p:cTn id="95" presetID="35" presetClass="path" presetSubtype="0" accel="50000" decel="50000" fill="hold" nodeType="afterEffect">
                                  <p:stCondLst>
                                    <p:cond delay="0"/>
                                  </p:stCondLst>
                                  <p:childTnLst>
                                    <p:animMotion origin="layout" path="M -0.5882 0.02408 L -0.74774 -0.02685 " pathEditMode="relative" rAng="0" ptsTypes="AA">
                                      <p:cBhvr>
                                        <p:cTn id="96" dur="1000" fill="hold"/>
                                        <p:tgtEl>
                                          <p:spTgt spid="74"/>
                                        </p:tgtEl>
                                        <p:attrNameLst>
                                          <p:attrName>ppt_x</p:attrName>
                                          <p:attrName>ppt_y</p:attrName>
                                        </p:attrNameLst>
                                      </p:cBhvr>
                                      <p:rCtr x="-7986" y="-2546"/>
                                    </p:animMotion>
                                  </p:childTnLst>
                                </p:cTn>
                              </p:par>
                            </p:childTnLst>
                          </p:cTn>
                        </p:par>
                        <p:par>
                          <p:cTn id="97" fill="hold">
                            <p:stCondLst>
                              <p:cond delay="3000"/>
                            </p:stCondLst>
                            <p:childTnLst>
                              <p:par>
                                <p:cTn id="98" presetID="35" presetClass="path" presetSubtype="0" accel="50000" decel="50000" fill="hold" nodeType="afterEffect">
                                  <p:stCondLst>
                                    <p:cond delay="0"/>
                                  </p:stCondLst>
                                  <p:childTnLst>
                                    <p:animMotion origin="layout" path="M 0 3.7037E-7 L -0.78472 0.0037 " pathEditMode="relative" rAng="0" ptsTypes="AA">
                                      <p:cBhvr>
                                        <p:cTn id="99" dur="5000" fill="hold"/>
                                        <p:tgtEl>
                                          <p:spTgt spid="31"/>
                                        </p:tgtEl>
                                        <p:attrNameLst>
                                          <p:attrName>ppt_x</p:attrName>
                                          <p:attrName>ppt_y</p:attrName>
                                        </p:attrNameLst>
                                      </p:cBhvr>
                                      <p:rCtr x="-39236" y="185"/>
                                    </p:animMotion>
                                  </p:childTnLst>
                                </p:cTn>
                              </p:par>
                              <p:par>
                                <p:cTn id="100" presetID="35" presetClass="path" presetSubtype="0" accel="50000" decel="50000" fill="hold" nodeType="withEffect">
                                  <p:stCondLst>
                                    <p:cond delay="0"/>
                                  </p:stCondLst>
                                  <p:childTnLst>
                                    <p:animMotion origin="layout" path="M 2.77778E-6 3.7037E-7 L -0.79549 0.00903 " pathEditMode="relative" rAng="0" ptsTypes="AA">
                                      <p:cBhvr>
                                        <p:cTn id="101" dur="5000" fill="hold"/>
                                        <p:tgtEl>
                                          <p:spTgt spid="32"/>
                                        </p:tgtEl>
                                        <p:attrNameLst>
                                          <p:attrName>ppt_x</p:attrName>
                                          <p:attrName>ppt_y</p:attrName>
                                        </p:attrNameLst>
                                      </p:cBhvr>
                                      <p:rCtr x="-39774" y="440"/>
                                    </p:animMotion>
                                  </p:childTnLst>
                                </p:cTn>
                              </p:par>
                            </p:childTnLst>
                          </p:cTn>
                        </p:par>
                        <p:par>
                          <p:cTn id="102" fill="hold">
                            <p:stCondLst>
                              <p:cond delay="8000"/>
                            </p:stCondLst>
                            <p:childTnLst>
                              <p:par>
                                <p:cTn id="103" presetID="1" presetClass="entr" presetSubtype="0" fill="hold" grpId="0" nodeType="after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66"/>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en-US" sz="3200" dirty="0" err="1">
                <a:solidFill>
                  <a:srgbClr val="008000"/>
                </a:solidFill>
                <a:cs typeface="Arial" panose="020B0604020202020204" pitchFamily="34" charset="0"/>
              </a:rPr>
              <a:t>Tiết</a:t>
            </a:r>
            <a:r>
              <a:rPr lang="vi-VN" sz="3200" dirty="0">
                <a:solidFill>
                  <a:srgbClr val="008000"/>
                </a:solidFill>
                <a:cs typeface="Arial" panose="020B0604020202020204" pitchFamily="34" charset="0"/>
              </a:rPr>
              <a:t> trước các em học bài gì?</a:t>
            </a:r>
          </a:p>
        </p:txBody>
      </p:sp>
      <p:sp>
        <p:nvSpPr>
          <p:cNvPr id="29" name="TextBox 28"/>
          <p:cNvSpPr txBox="1"/>
          <p:nvPr/>
        </p:nvSpPr>
        <p:spPr>
          <a:xfrm>
            <a:off x="4494728" y="4735662"/>
            <a:ext cx="3429000" cy="646331"/>
          </a:xfrm>
          <a:prstGeom prst="rect">
            <a:avLst/>
          </a:prstGeom>
          <a:noFill/>
        </p:spPr>
        <p:txBody>
          <a:bodyPr wrap="square" rtlCol="0">
            <a:spAutoFit/>
          </a:bodyPr>
          <a:lstStyle/>
          <a:p>
            <a:pPr algn="ctr"/>
            <a:r>
              <a:rPr lang="en-US" sz="3600" dirty="0" err="1">
                <a:solidFill>
                  <a:srgbClr val="008000"/>
                </a:solidFill>
                <a:latin typeface="Arial" panose="020B0604020202020204" pitchFamily="34" charset="0"/>
                <a:cs typeface="Arial" panose="020B0604020202020204" pitchFamily="34" charset="0"/>
              </a:rPr>
              <a:t>Mùa</a:t>
            </a:r>
            <a:r>
              <a:rPr lang="en-US" sz="3600" dirty="0">
                <a:solidFill>
                  <a:srgbClr val="008000"/>
                </a:solidFill>
                <a:latin typeface="Arial" panose="020B0604020202020204" pitchFamily="34" charset="0"/>
                <a:cs typeface="Arial" panose="020B0604020202020204" pitchFamily="34" charset="0"/>
              </a:rPr>
              <a:t> </a:t>
            </a:r>
            <a:r>
              <a:rPr lang="en-US" sz="3600" dirty="0" err="1">
                <a:solidFill>
                  <a:srgbClr val="008000"/>
                </a:solidFill>
                <a:latin typeface="Arial" panose="020B0604020202020204" pitchFamily="34" charset="0"/>
                <a:cs typeface="Arial" panose="020B0604020202020204" pitchFamily="34" charset="0"/>
              </a:rPr>
              <a:t>nước</a:t>
            </a:r>
            <a:r>
              <a:rPr lang="en-US" sz="3600" dirty="0">
                <a:solidFill>
                  <a:srgbClr val="008000"/>
                </a:solidFill>
                <a:latin typeface="Arial" panose="020B0604020202020204" pitchFamily="34" charset="0"/>
                <a:cs typeface="Arial" panose="020B0604020202020204" pitchFamily="34" charset="0"/>
              </a:rPr>
              <a:t> </a:t>
            </a:r>
            <a:r>
              <a:rPr lang="en-US" sz="3600" dirty="0" err="1">
                <a:solidFill>
                  <a:srgbClr val="008000"/>
                </a:solidFill>
                <a:latin typeface="Arial" panose="020B0604020202020204" pitchFamily="34" charset="0"/>
                <a:cs typeface="Arial" panose="020B0604020202020204" pitchFamily="34" charset="0"/>
              </a:rPr>
              <a:t>nổi</a:t>
            </a:r>
            <a:endParaRPr lang="en-US" sz="3600" dirty="0">
              <a:solidFill>
                <a:srgbClr val="008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442301"/>
            <a:ext cx="6382844" cy="646331"/>
          </a:xfrm>
          <a:prstGeom prst="rect">
            <a:avLst/>
          </a:prstGeom>
          <a:noFill/>
        </p:spPr>
        <p:txBody>
          <a:bodyPr wrap="square" rtlCol="0">
            <a:spAutoFit/>
          </a:bodyPr>
          <a:lstStyle/>
          <a:p>
            <a:pPr algn="ctr"/>
            <a:r>
              <a:rPr lang="pt-BR" sz="3600" dirty="0">
                <a:solidFill>
                  <a:srgbClr val="008000"/>
                </a:solidFill>
                <a:latin typeface="Times New Roman" panose="02020603050405020304" pitchFamily="18" charset="0"/>
                <a:cs typeface="Times New Roman" panose="02020603050405020304" pitchFamily="18" charset="0"/>
              </a:rPr>
              <a:t>Mùa nước nổi diễn ra ở đâu?</a:t>
            </a:r>
          </a:p>
        </p:txBody>
      </p:sp>
      <p:sp>
        <p:nvSpPr>
          <p:cNvPr id="29" name="TextBox 28"/>
          <p:cNvSpPr txBox="1"/>
          <p:nvPr/>
        </p:nvSpPr>
        <p:spPr>
          <a:xfrm>
            <a:off x="4381499" y="4353922"/>
            <a:ext cx="3936877" cy="1569660"/>
          </a:xfrm>
          <a:prstGeom prst="rect">
            <a:avLst/>
          </a:prstGeom>
          <a:noFill/>
        </p:spPr>
        <p:txBody>
          <a:bodyPr wrap="square" rtlCol="0">
            <a:spAutoFit/>
          </a:bodyPr>
          <a:lstStyle/>
          <a:p>
            <a:pPr algn="ctr"/>
            <a:r>
              <a:rPr lang="en-US" sz="3200" dirty="0" err="1">
                <a:solidFill>
                  <a:srgbClr val="008000"/>
                </a:solidFill>
                <a:latin typeface="Times New Roman" panose="02020603050405020304" pitchFamily="18" charset="0"/>
                <a:cs typeface="Times New Roman" panose="02020603050405020304" pitchFamily="18" charset="0"/>
              </a:rPr>
              <a:t>Mùa</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nước</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nổi</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diễn</a:t>
            </a:r>
            <a:r>
              <a:rPr lang="en-US" sz="3200" dirty="0">
                <a:solidFill>
                  <a:srgbClr val="008000"/>
                </a:solidFill>
                <a:latin typeface="Times New Roman" panose="02020603050405020304" pitchFamily="18" charset="0"/>
                <a:cs typeface="Times New Roman" panose="02020603050405020304" pitchFamily="18" charset="0"/>
              </a:rPr>
              <a:t> ra ở </a:t>
            </a:r>
            <a:r>
              <a:rPr lang="en-US" sz="3200" dirty="0" err="1">
                <a:solidFill>
                  <a:srgbClr val="008000"/>
                </a:solidFill>
                <a:latin typeface="Times New Roman" panose="02020603050405020304" pitchFamily="18" charset="0"/>
                <a:cs typeface="Times New Roman" panose="02020603050405020304" pitchFamily="18" charset="0"/>
              </a:rPr>
              <a:t>đồng</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bằng</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sông</a:t>
            </a:r>
            <a:r>
              <a:rPr lang="en-US" sz="3200" dirty="0">
                <a:solidFill>
                  <a:srgbClr val="008000"/>
                </a:solidFill>
                <a:latin typeface="Times New Roman" panose="02020603050405020304" pitchFamily="18" charset="0"/>
                <a:cs typeface="Times New Roman" panose="02020603050405020304" pitchFamily="18" charset="0"/>
              </a:rPr>
              <a:t> </a:t>
            </a:r>
            <a:r>
              <a:rPr lang="en-US" sz="3200" dirty="0" err="1">
                <a:solidFill>
                  <a:srgbClr val="008000"/>
                </a:solidFill>
                <a:latin typeface="Times New Roman" panose="02020603050405020304" pitchFamily="18" charset="0"/>
                <a:cs typeface="Times New Roman" panose="02020603050405020304" pitchFamily="18" charset="0"/>
              </a:rPr>
              <a:t>Cửu</a:t>
            </a:r>
            <a:r>
              <a:rPr lang="en-US" sz="3200" dirty="0">
                <a:solidFill>
                  <a:srgbClr val="008000"/>
                </a:solidFill>
                <a:latin typeface="Times New Roman" panose="02020603050405020304" pitchFamily="18" charset="0"/>
                <a:cs typeface="Times New Roman" panose="02020603050405020304" pitchFamily="18" charset="0"/>
              </a:rPr>
              <a:t> Long.</a:t>
            </a:r>
            <a:endParaRPr lang="vi-VN" sz="3200" dirty="0">
              <a:solidFill>
                <a:srgbClr val="008000"/>
              </a:solidFill>
              <a:latin typeface="Times New Roman" panose="02020603050405020304" pitchFamily="18" charset="0"/>
              <a:cs typeface="Times New Roman" panose="02020603050405020304" pitchFamily="18"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52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242245"/>
            <a:ext cx="6382844" cy="1754326"/>
          </a:xfrm>
          <a:prstGeom prst="rect">
            <a:avLst/>
          </a:prstGeom>
          <a:noFill/>
        </p:spPr>
        <p:txBody>
          <a:bodyPr wrap="square" rtlCol="0">
            <a:spAutoFit/>
          </a:bodyPr>
          <a:lstStyle/>
          <a:p>
            <a:pPr algn="ctr"/>
            <a:r>
              <a:rPr lang="vi-VN" sz="3600" dirty="0">
                <a:solidFill>
                  <a:srgbClr val="008000"/>
                </a:solidFill>
                <a:latin typeface="+mj-lt"/>
                <a:cs typeface="Arial" panose="020B0604020202020204" pitchFamily="34" charset="0"/>
              </a:rPr>
              <a:t>Vì sao người ta gọi là mùa nước nổi mà không gọi là mùa nước lũ? </a:t>
            </a:r>
          </a:p>
        </p:txBody>
      </p:sp>
      <p:sp>
        <p:nvSpPr>
          <p:cNvPr id="29" name="TextBox 28"/>
          <p:cNvSpPr txBox="1"/>
          <p:nvPr/>
        </p:nvSpPr>
        <p:spPr>
          <a:xfrm>
            <a:off x="4381500" y="4417061"/>
            <a:ext cx="3429000" cy="1200329"/>
          </a:xfrm>
          <a:prstGeom prst="rect">
            <a:avLst/>
          </a:prstGeom>
          <a:noFill/>
        </p:spPr>
        <p:txBody>
          <a:bodyPr wrap="square" rtlCol="0">
            <a:spAutoFit/>
          </a:bodyPr>
          <a:lstStyle/>
          <a:p>
            <a:pPr algn="ctr"/>
            <a:r>
              <a:rPr lang="vi-VN" sz="3600" dirty="0">
                <a:solidFill>
                  <a:srgbClr val="008000"/>
                </a:solidFill>
                <a:latin typeface="+mj-lt"/>
                <a:cs typeface="Arial" panose="020B0604020202020204" pitchFamily="34" charset="0"/>
              </a:rPr>
              <a:t>Vì nước lên hiền hòa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0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646331"/>
          </a:xfrm>
          <a:prstGeom prst="rect">
            <a:avLst/>
          </a:prstGeom>
          <a:noFill/>
        </p:spPr>
        <p:txBody>
          <a:bodyPr wrap="square" rtlCol="0">
            <a:spAutoFit/>
          </a:bodyPr>
          <a:lstStyle/>
          <a:p>
            <a:pPr algn="ctr"/>
            <a:r>
              <a:rPr lang="en-US" sz="3600" dirty="0" err="1">
                <a:solidFill>
                  <a:srgbClr val="008000"/>
                </a:solidFill>
                <a:latin typeface="Times New Roman" panose="02020603050405020304" pitchFamily="18" charset="0"/>
                <a:cs typeface="Times New Roman" panose="02020603050405020304" pitchFamily="18" charset="0"/>
              </a:rPr>
              <a:t>Sông</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Cửu</a:t>
            </a:r>
            <a:r>
              <a:rPr lang="en-US" sz="3600" dirty="0">
                <a:solidFill>
                  <a:srgbClr val="008000"/>
                </a:solidFill>
                <a:latin typeface="Times New Roman" panose="02020603050405020304" pitchFamily="18" charset="0"/>
                <a:cs typeface="Times New Roman" panose="02020603050405020304" pitchFamily="18" charset="0"/>
              </a:rPr>
              <a:t> Long ở </a:t>
            </a:r>
            <a:r>
              <a:rPr lang="en-US" sz="3600" dirty="0" err="1">
                <a:solidFill>
                  <a:srgbClr val="008000"/>
                </a:solidFill>
                <a:latin typeface="Times New Roman" panose="02020603050405020304" pitchFamily="18" charset="0"/>
                <a:cs typeface="Times New Roman" panose="02020603050405020304" pitchFamily="18" charset="0"/>
              </a:rPr>
              <a:t>đâu</a:t>
            </a:r>
            <a:r>
              <a:rPr lang="en-US" sz="3600" dirty="0">
                <a:solidFill>
                  <a:srgbClr val="008000"/>
                </a:solidFill>
                <a:latin typeface="Times New Roman" panose="02020603050405020304" pitchFamily="18" charset="0"/>
                <a:cs typeface="Times New Roman" panose="02020603050405020304" pitchFamily="18" charset="0"/>
              </a:rPr>
              <a:t>?</a:t>
            </a:r>
          </a:p>
        </p:txBody>
      </p:sp>
      <p:sp>
        <p:nvSpPr>
          <p:cNvPr id="29" name="TextBox 28"/>
          <p:cNvSpPr txBox="1"/>
          <p:nvPr/>
        </p:nvSpPr>
        <p:spPr>
          <a:xfrm>
            <a:off x="4148209" y="4420551"/>
            <a:ext cx="4159078" cy="1200329"/>
          </a:xfrm>
          <a:prstGeom prst="rect">
            <a:avLst/>
          </a:prstGeom>
          <a:noFill/>
        </p:spPr>
        <p:txBody>
          <a:bodyPr wrap="square" rtlCol="0">
            <a:spAutoFit/>
          </a:bodyPr>
          <a:lstStyle/>
          <a:p>
            <a:pPr algn="ctr"/>
            <a:r>
              <a:rPr lang="en-US" sz="3600" dirty="0" err="1">
                <a:solidFill>
                  <a:srgbClr val="008000"/>
                </a:solidFill>
                <a:latin typeface="Times New Roman" panose="02020603050405020304" pitchFamily="18" charset="0"/>
                <a:cs typeface="Times New Roman" panose="02020603050405020304" pitchFamily="18" charset="0"/>
              </a:rPr>
              <a:t>Sông</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Cửu</a:t>
            </a:r>
            <a:r>
              <a:rPr lang="en-US" sz="3600" dirty="0">
                <a:solidFill>
                  <a:srgbClr val="008000"/>
                </a:solidFill>
                <a:latin typeface="Times New Roman" panose="02020603050405020304" pitchFamily="18" charset="0"/>
                <a:cs typeface="Times New Roman" panose="02020603050405020304" pitchFamily="18" charset="0"/>
              </a:rPr>
              <a:t> Long ở</a:t>
            </a:r>
            <a:r>
              <a:rPr lang="pl-PL" sz="3600" dirty="0">
                <a:solidFill>
                  <a:srgbClr val="008000"/>
                </a:solidFill>
                <a:latin typeface="Times New Roman" panose="02020603050405020304" pitchFamily="18" charset="0"/>
                <a:cs typeface="Times New Roman" panose="02020603050405020304" pitchFamily="18" charset="0"/>
              </a:rPr>
              <a:t> miền Nam nước ta</a:t>
            </a:r>
            <a:r>
              <a:rPr lang="en-US" sz="3600" dirty="0">
                <a:solidFill>
                  <a:srgbClr val="008000"/>
                </a:solidFill>
                <a:latin typeface="Times New Roman" panose="02020603050405020304" pitchFamily="18" charset="0"/>
                <a:cs typeface="Times New Roman" panose="02020603050405020304" pitchFamily="18" charset="0"/>
              </a:rPr>
              <a:t>.</a:t>
            </a:r>
            <a:endParaRPr lang="pl-PL" sz="3600" dirty="0">
              <a:solidFill>
                <a:srgbClr val="008000"/>
              </a:solidFill>
              <a:latin typeface="Times New Roman" panose="02020603050405020304" pitchFamily="18" charset="0"/>
              <a:cs typeface="Times New Roman" panose="02020603050405020304" pitchFamily="18"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07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05FE84-F3FF-423B-ADA4-6F77209D652D}"/>
              </a:ext>
            </a:extLst>
          </p:cNvPr>
          <p:cNvSpPr/>
          <p:nvPr/>
        </p:nvSpPr>
        <p:spPr>
          <a:xfrm>
            <a:off x="356172" y="1280731"/>
            <a:ext cx="2564009" cy="901593"/>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hoạ mi</a:t>
            </a:r>
          </a:p>
        </p:txBody>
      </p:sp>
      <p:sp>
        <p:nvSpPr>
          <p:cNvPr id="29" name="TextBox 28">
            <a:extLst>
              <a:ext uri="{FF2B5EF4-FFF2-40B4-BE49-F238E27FC236}">
                <a16:creationId xmlns:a16="http://schemas.microsoft.com/office/drawing/2014/main" id="{3BCDD889-B037-48BC-924C-9A4CE9368C89}"/>
              </a:ext>
            </a:extLst>
          </p:cNvPr>
          <p:cNvSpPr txBox="1"/>
          <p:nvPr/>
        </p:nvSpPr>
        <p:spPr>
          <a:xfrm>
            <a:off x="2575390" y="1210320"/>
            <a:ext cx="10229954" cy="901593"/>
          </a:xfrm>
          <a:prstGeom prst="rect">
            <a:avLst/>
          </a:prstGeom>
          <a:noFill/>
        </p:spPr>
        <p:txBody>
          <a:bodyPr wrap="square" rtlCol="0">
            <a:spAutoFit/>
          </a:bodyPr>
          <a:lstStyle/>
          <a:p>
            <a:pPr defTabSz="1219170">
              <a:lnSpc>
                <a:spcPct val="150000"/>
              </a:lnSpc>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loài chim nhỏ có màu nâu</a:t>
            </a:r>
            <a:r>
              <a:rPr lang="en-US"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vàng, trên mí </a:t>
            </a:r>
            <a:endParaRPr lang="en-US"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969516" y="2011013"/>
            <a:ext cx="11222484" cy="1323439"/>
          </a:xfrm>
          <a:prstGeom prst="rect">
            <a:avLst/>
          </a:prstGeom>
        </p:spPr>
        <p:txBody>
          <a:bodyPr wrap="square">
            <a:spAutoFit/>
          </a:bodyPr>
          <a:lstStyle/>
          <a:p>
            <a:pPr defTabSz="1219170">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 có vành lông trắng. Giọng hót rất trong và cao.</a:t>
            </a:r>
            <a:endParaRPr lang="en-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52263" y="2899374"/>
            <a:ext cx="5213341" cy="3344635"/>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252041" y="2899372"/>
            <a:ext cx="5513563" cy="3344637"/>
          </a:xfrm>
          <a:prstGeom prst="rect">
            <a:avLst/>
          </a:prstGeom>
        </p:spPr>
      </p:pic>
      <p:sp>
        <p:nvSpPr>
          <p:cNvPr id="9" name="TextBox 8">
            <a:extLst>
              <a:ext uri="{FF2B5EF4-FFF2-40B4-BE49-F238E27FC236}">
                <a16:creationId xmlns:a16="http://schemas.microsoft.com/office/drawing/2014/main" id="{54367633-9283-4091-A7C0-CF412D6FC389}"/>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7" name="Rectangle 6">
            <a:extLst>
              <a:ext uri="{FF2B5EF4-FFF2-40B4-BE49-F238E27FC236}">
                <a16:creationId xmlns:a16="http://schemas.microsoft.com/office/drawing/2014/main" id="{3277F46E-9AF6-4DAA-B048-4EC9BE0DC780}"/>
              </a:ext>
            </a:extLst>
          </p:cNvPr>
          <p:cNvSpPr/>
          <p:nvPr/>
        </p:nvSpPr>
        <p:spPr>
          <a:xfrm>
            <a:off x="68826" y="1013980"/>
            <a:ext cx="12123174" cy="5874172"/>
          </a:xfrm>
          <a:prstGeom prst="rect">
            <a:avLst/>
          </a:prstGeom>
        </p:spPr>
        <p:txBody>
          <a:bodyPr wrap="square">
            <a:spAutoFit/>
          </a:bodyPr>
          <a:lstStyle/>
          <a:p>
            <a:pPr algn="just" defTabSz="1219170">
              <a:lnSpc>
                <a:spcPct val="123000"/>
              </a:lnSpc>
              <a:buClr>
                <a:srgbClr val="000000"/>
              </a:buClr>
            </a:pPr>
            <a:r>
              <a:rPr lang="vi-VN" sz="2800" kern="0" dirty="0">
                <a:solidFill>
                  <a:srgbClr val="000000"/>
                </a:solidFill>
                <a:ea typeface="Arial-Rounded" panose="020B0500000000000000" pitchFamily="34" charset="0"/>
                <a:cs typeface="Arial-Rounded" panose="020B0500000000000000" pitchFamily="34" charset="0"/>
                <a:sym typeface="Arial"/>
              </a:rPr>
              <a:t> </a:t>
            </a:r>
            <a:r>
              <a:rPr lang="en-US" sz="2800" kern="0" dirty="0">
                <a:solidFill>
                  <a:srgbClr val="000000"/>
                </a:solidFill>
                <a:ea typeface="Arial-Rounded" panose="020B0500000000000000" pitchFamily="34" charset="0"/>
                <a:cs typeface="Arial-Rounded" panose="020B0500000000000000" pitchFamily="34" charset="0"/>
                <a:sym typeface="Arial"/>
              </a:rPr>
              <a:t>       </a:t>
            </a:r>
            <a:r>
              <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Mùa xuân! Mỗi khi hoạ mi cất lên những tiếng hát vang lừng, mọi vật như có sự thay đổi kì diệu.</a:t>
            </a:r>
          </a:p>
          <a:p>
            <a:pPr algn="just" defTabSz="1219170">
              <a:lnSpc>
                <a:spcPct val="123000"/>
              </a:lnSpc>
              <a:buClr>
                <a:srgbClr val="000000"/>
              </a:buClr>
            </a:pPr>
            <a:r>
              <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endParaRPr 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4A0EA2C-65D4-44EF-9686-429A4D2A2F7F}"/>
              </a:ext>
            </a:extLst>
          </p:cNvPr>
          <p:cNvSpPr txBox="1"/>
          <p:nvPr/>
        </p:nvSpPr>
        <p:spPr>
          <a:xfrm>
            <a:off x="381785" y="1078617"/>
            <a:ext cx="65045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a:t>
            </a:r>
          </a:p>
        </p:txBody>
      </p:sp>
      <p:sp>
        <p:nvSpPr>
          <p:cNvPr id="14" name="TextBox 13">
            <a:extLst>
              <a:ext uri="{FF2B5EF4-FFF2-40B4-BE49-F238E27FC236}">
                <a16:creationId xmlns:a16="http://schemas.microsoft.com/office/drawing/2014/main" id="{131AD985-5EC0-44DF-BD37-347DE3F88A99}"/>
              </a:ext>
            </a:extLst>
          </p:cNvPr>
          <p:cNvSpPr txBox="1"/>
          <p:nvPr/>
        </p:nvSpPr>
        <p:spPr>
          <a:xfrm>
            <a:off x="381785" y="2046053"/>
            <a:ext cx="65045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p>
        </p:txBody>
      </p:sp>
      <p:sp>
        <p:nvSpPr>
          <p:cNvPr id="15" name="TextBox 14">
            <a:extLst>
              <a:ext uri="{FF2B5EF4-FFF2-40B4-BE49-F238E27FC236}">
                <a16:creationId xmlns:a16="http://schemas.microsoft.com/office/drawing/2014/main" id="{A44B626F-5A22-4FB6-B945-C354210D4BD9}"/>
              </a:ext>
            </a:extLst>
          </p:cNvPr>
          <p:cNvSpPr txBox="1"/>
          <p:nvPr/>
        </p:nvSpPr>
        <p:spPr>
          <a:xfrm>
            <a:off x="356172" y="5659234"/>
            <a:ext cx="65045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a:t>
            </a:r>
          </a:p>
        </p:txBody>
      </p:sp>
    </p:spTree>
    <p:custDataLst>
      <p:tags r:id="rId1"/>
    </p:custDataLst>
    <p:extLst>
      <p:ext uri="{BB962C8B-B14F-4D97-AF65-F5344CB8AC3E}">
        <p14:creationId xmlns:p14="http://schemas.microsoft.com/office/powerpoint/2010/main" val="1606647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9"/>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
                                        </p:tgtEl>
                                        <p:attrNameLst>
                                          <p:attrName>style.visibility</p:attrName>
                                        </p:attrNameLst>
                                      </p:cBhvr>
                                      <p:to>
                                        <p:strVal val="hidden"/>
                                      </p:to>
                                    </p:set>
                                    <p:cmd type="call" cmd="stop">
                                      <p:cBhvr>
                                        <p:cTn id="46" dur="1">
                                          <p:stCondLst>
                                            <p:cond delay="0"/>
                                          </p:stCondLst>
                                        </p:cTn>
                                        <p:tgtEl>
                                          <p:spTgt spid="2"/>
                                        </p:tgtEl>
                                      </p:cBhvr>
                                    </p:cmd>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ppt_x"/>
                                          </p:val>
                                        </p:tav>
                                        <p:tav tm="100000">
                                          <p:val>
                                            <p:strVal val="#ppt_x"/>
                                          </p:val>
                                        </p:tav>
                                      </p:tavLst>
                                    </p:anim>
                                    <p:anim calcmode="lin" valueType="num">
                                      <p:cBhvr additive="base">
                                        <p:cTn id="6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fill="hold" display="0">
                  <p:stCondLst>
                    <p:cond delay="indefinite"/>
                  </p:stCondLst>
                </p:cTn>
                <p:tgtEl>
                  <p:spTgt spid="2"/>
                </p:tgtEl>
              </p:cMediaNode>
            </p:video>
            <p:seq concurrent="1" nextAc="seek">
              <p:cTn id="71" restart="whenNotActive" fill="hold" evtFilter="cancelBubble" nodeType="interactiveSeq">
                <p:stCondLst>
                  <p:cond evt="onClick" delay="0">
                    <p:tgtEl>
                      <p:spTgt spid="2"/>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4" grpId="1"/>
      <p:bldP spid="29" grpId="0"/>
      <p:bldP spid="29" grpId="1"/>
      <p:bldP spid="6" grpId="0"/>
      <p:bldP spid="6" grpId="1"/>
      <p:bldP spid="9" grpId="0"/>
      <p:bldP spid="7"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1344</Words>
  <Application>Microsoft Office PowerPoint</Application>
  <PresentationFormat>Widescreen</PresentationFormat>
  <Paragraphs>98</Paragraphs>
  <Slides>22</Slides>
  <Notes>5</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等线</vt:lpstr>
      <vt:lpstr>SimSun</vt:lpstr>
      <vt:lpstr>SimSun</vt:lpstr>
      <vt:lpstr>Arial</vt:lpstr>
      <vt:lpstr>Arial-Rounded</vt:lpstr>
      <vt:lpstr>Calibri</vt:lpstr>
      <vt:lpstr>Calibri Light</vt:lpstr>
      <vt:lpstr>Kalam</vt:lpstr>
      <vt:lpstr>Montserrat</vt:lpstr>
      <vt:lpstr>Times New Roman</vt:lpstr>
      <vt:lpstr>Wingdings</vt:lpstr>
      <vt:lpstr>1_Office Theme</vt:lpstr>
      <vt:lpstr>1_Doodle Sketchbook by Slidesgo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19</cp:revision>
  <dcterms:created xsi:type="dcterms:W3CDTF">2021-07-31T14:28:31Z</dcterms:created>
  <dcterms:modified xsi:type="dcterms:W3CDTF">2025-02-01T01:45:38Z</dcterms:modified>
</cp:coreProperties>
</file>