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notesMasterIdLst>
    <p:notesMasterId r:id="rId12"/>
  </p:notesMasterIdLst>
  <p:sldIdLst>
    <p:sldId id="295" r:id="rId4"/>
    <p:sldId id="307" r:id="rId5"/>
    <p:sldId id="329" r:id="rId6"/>
    <p:sldId id="330" r:id="rId7"/>
    <p:sldId id="258" r:id="rId8"/>
    <p:sldId id="331" r:id="rId9"/>
    <p:sldId id="332" r:id="rId10"/>
    <p:sldId id="333"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242D2F"/>
    <a:srgbClr val="FEEDE6"/>
    <a:srgbClr val="3F8393"/>
    <a:srgbClr val="C7E1E7"/>
    <a:srgbClr val="A8D1DA"/>
    <a:srgbClr val="F82167"/>
    <a:srgbClr val="FEE9E4"/>
    <a:srgbClr val="73DCF4"/>
    <a:srgbClr val="13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89" d="100"/>
          <a:sy n="89" d="100"/>
        </p:scale>
        <p:origin x="50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CEDD-2075-4BB6-BABA-03FAAD2A0C27}" type="datetimeFigureOut">
              <a:rPr lang="en-US" smtClean="0"/>
              <a:t>12/22/2024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F125B-6743-4286-A4EF-64E6FFE27F27}" type="slidenum">
              <a:rPr lang="en-US" smtClean="0"/>
              <a:t>‹#›</a:t>
            </a:fld>
            <a:endParaRPr lang="en-US"/>
          </a:p>
        </p:txBody>
      </p:sp>
    </p:spTree>
    <p:extLst>
      <p:ext uri="{BB962C8B-B14F-4D97-AF65-F5344CB8AC3E}">
        <p14:creationId xmlns:p14="http://schemas.microsoft.com/office/powerpoint/2010/main" val="138178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0F125B-6743-4286-A4EF-64E6FFE27F27}" type="slidenum">
              <a:rPr lang="en-US" smtClean="0"/>
              <a:t>8</a:t>
            </a:fld>
            <a:endParaRPr lang="en-US"/>
          </a:p>
        </p:txBody>
      </p:sp>
    </p:spTree>
    <p:extLst>
      <p:ext uri="{BB962C8B-B14F-4D97-AF65-F5344CB8AC3E}">
        <p14:creationId xmlns:p14="http://schemas.microsoft.com/office/powerpoint/2010/main" val="41488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F04F-E4FB-3B06-0CB6-C6F8065810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EF24A-915A-A458-869C-58D0076E495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3BAC5-88CB-1209-0491-EADEE28E8FFD}"/>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5" name="Footer Placeholder 4">
            <a:extLst>
              <a:ext uri="{FF2B5EF4-FFF2-40B4-BE49-F238E27FC236}">
                <a16:creationId xmlns:a16="http://schemas.microsoft.com/office/drawing/2014/main" id="{299D26F5-0350-7405-37B0-A5BE3F08FB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BB662D-08F3-828F-D3F4-442F1F5B0719}"/>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2958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E48A-5FCB-156D-3F08-C9B3C7A206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69A9C-FF88-8DB4-6ED4-453909C390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58EF1-190F-6EF1-7FDF-1EEFD9F3A5C9}"/>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5" name="Footer Placeholder 4">
            <a:extLst>
              <a:ext uri="{FF2B5EF4-FFF2-40B4-BE49-F238E27FC236}">
                <a16:creationId xmlns:a16="http://schemas.microsoft.com/office/drawing/2014/main" id="{805C93D0-66C3-638C-83D8-BEA38F8B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0AB-C48C-4E48-D8C0-BB11CDB61088}"/>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106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4ED1F-EC31-1195-7440-82CCF6B8D88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0A6AE-8417-53F2-6D3E-ED174294E9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35A39-0EBC-BC20-C5B4-40A99ADA1C55}"/>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5" name="Footer Placeholder 4">
            <a:extLst>
              <a:ext uri="{FF2B5EF4-FFF2-40B4-BE49-F238E27FC236}">
                <a16:creationId xmlns:a16="http://schemas.microsoft.com/office/drawing/2014/main" id="{DBD2A3C3-0C61-8C84-166D-09F28E385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77965A-1BA5-F11B-5673-30BFB6BD399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51894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41293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569293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34517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1322856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989874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92618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675696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69260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0D8B-31F8-84EF-CE0A-B087D92D6A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AF6CA6-9DFD-71F9-7796-6C72FE6013B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1A58-88F8-3269-E13E-95DE80B5A75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5" name="Footer Placeholder 4">
            <a:extLst>
              <a:ext uri="{FF2B5EF4-FFF2-40B4-BE49-F238E27FC236}">
                <a16:creationId xmlns:a16="http://schemas.microsoft.com/office/drawing/2014/main" id="{4C4757F9-E78A-2734-3590-07115F22A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D93E06-27F1-D79F-66B1-BD664D1DCDEC}"/>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06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6412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98624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2024/12/22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7316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45916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8037173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76274969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47483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13022894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66443928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6452830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DE46-65B0-52F3-1DED-F547006DF8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30355-1AC7-318D-7203-B40CC6DF5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5A2E9-ED3E-D9ED-F722-1365BA0C6FF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5" name="Footer Placeholder 4">
            <a:extLst>
              <a:ext uri="{FF2B5EF4-FFF2-40B4-BE49-F238E27FC236}">
                <a16:creationId xmlns:a16="http://schemas.microsoft.com/office/drawing/2014/main" id="{DBB7C795-D094-4CDE-1C99-1B75B46E87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51F319-9177-C398-9CAA-996F94450F75}"/>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56616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34329649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9278264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345377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42254873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83514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68721012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92544882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45255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7941683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05409705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484-C621-2782-1F9C-4AC7272460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FCFEEE-E07A-56B5-79C1-6A1BC324700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81E61-DD08-CD4F-F48C-E206D9BA4F8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C24597-C2C5-AC4C-3778-470008857372}"/>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6" name="Footer Placeholder 5">
            <a:extLst>
              <a:ext uri="{FF2B5EF4-FFF2-40B4-BE49-F238E27FC236}">
                <a16:creationId xmlns:a16="http://schemas.microsoft.com/office/drawing/2014/main" id="{C71A567D-61C4-7489-5EA6-ED3CEA952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2F492-B966-9084-500E-B4257E9DEB5F}"/>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9802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1165120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39128743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AED7-A02F-859F-3A83-94FDD2A9C0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82DEC8-4881-B891-6F4B-63D3ACC755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FDF8A-77E9-8558-C8A7-6689BF427D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EC5B2-F6C9-7D49-789F-899898F944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2875C-AA19-2CA5-E9F5-FC25F49C152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9B9A-1461-709C-9A41-303E6CA2F0EE}"/>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8" name="Footer Placeholder 7">
            <a:extLst>
              <a:ext uri="{FF2B5EF4-FFF2-40B4-BE49-F238E27FC236}">
                <a16:creationId xmlns:a16="http://schemas.microsoft.com/office/drawing/2014/main" id="{D26F5B6C-637E-86A6-1BC9-1D60B4892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3F6414-4655-5542-183F-5D63851BD8D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18883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A25-EFF5-532A-7008-DE8ADCEB84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BC7661-BE10-25C1-DF5D-AA710731F907}"/>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4" name="Footer Placeholder 3">
            <a:extLst>
              <a:ext uri="{FF2B5EF4-FFF2-40B4-BE49-F238E27FC236}">
                <a16:creationId xmlns:a16="http://schemas.microsoft.com/office/drawing/2014/main" id="{5529396E-4AF5-1589-32A2-8704A08AF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DE4C24-20C8-CEC9-26A4-2DBD89F37957}"/>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3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C1CEF-E676-206D-FB2F-A493CF24A8C4}"/>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3" name="Footer Placeholder 2">
            <a:extLst>
              <a:ext uri="{FF2B5EF4-FFF2-40B4-BE49-F238E27FC236}">
                <a16:creationId xmlns:a16="http://schemas.microsoft.com/office/drawing/2014/main" id="{ECC86C60-6FCE-9592-3CE9-0708E5EF1E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B59637A-C611-B482-AD4F-E332CA17D54E}"/>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10121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3939-18B9-1807-003F-78B6F7C3E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D63B2-D925-DBA2-4975-EE9B58B33D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EA2EA3-F666-026E-3F29-E9BA8A3B41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86CF7-7DF0-B699-96CF-5FE77C3D216C}"/>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6" name="Footer Placeholder 5">
            <a:extLst>
              <a:ext uri="{FF2B5EF4-FFF2-40B4-BE49-F238E27FC236}">
                <a16:creationId xmlns:a16="http://schemas.microsoft.com/office/drawing/2014/main" id="{2863AAC7-E941-5AD0-5F2D-F242D9C4B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EBE917-AE6B-9A95-AA8B-D9D80C532011}"/>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282890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ADC4-D9FE-A575-404E-AED9D17F9E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A07DA6-6B03-78A9-8A6B-E08DEF2549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902DD-A15F-EC04-86CF-8280061B655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1D1C2-4ED8-4FEF-4872-07E22DDC0B58}"/>
              </a:ext>
            </a:extLst>
          </p:cNvPr>
          <p:cNvSpPr>
            <a:spLocks noGrp="1"/>
          </p:cNvSpPr>
          <p:nvPr>
            <p:ph type="dt" sz="half" idx="10"/>
          </p:nvPr>
        </p:nvSpPr>
        <p:spPr>
          <a:xfrm>
            <a:off x="838200" y="6356350"/>
            <a:ext cx="2743200" cy="365125"/>
          </a:xfrm>
          <a:prstGeom prst="rect">
            <a:avLst/>
          </a:prstGeom>
        </p:spPr>
        <p:txBody>
          <a:bodyPr/>
          <a:lstStyle/>
          <a:p>
            <a:fld id="{0BE21EF5-117B-41AA-B5F1-8C8EE2946FF8}" type="datetimeFigureOut">
              <a:rPr lang="en-US" smtClean="0"/>
              <a:t>12/22/2024</a:t>
            </a:fld>
            <a:endParaRPr lang="en-US"/>
          </a:p>
        </p:txBody>
      </p:sp>
      <p:sp>
        <p:nvSpPr>
          <p:cNvPr id="6" name="Footer Placeholder 5">
            <a:extLst>
              <a:ext uri="{FF2B5EF4-FFF2-40B4-BE49-F238E27FC236}">
                <a16:creationId xmlns:a16="http://schemas.microsoft.com/office/drawing/2014/main" id="{E1BD1142-6DFF-3B47-8F2C-610461F884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ACEA4-95CF-F26E-6791-D014CB584394}"/>
              </a:ext>
            </a:extLst>
          </p:cNvPr>
          <p:cNvSpPr>
            <a:spLocks noGrp="1"/>
          </p:cNvSpPr>
          <p:nvPr>
            <p:ph type="sldNum" sz="quarter" idx="12"/>
          </p:nvPr>
        </p:nvSpPr>
        <p:spPr>
          <a:xfrm>
            <a:off x="8610600" y="6356350"/>
            <a:ext cx="2743200" cy="365125"/>
          </a:xfrm>
          <a:prstGeom prst="rect">
            <a:avLst/>
          </a:prstGeom>
        </p:spPr>
        <p:txBody>
          <a:bodyPr/>
          <a:lstStyle/>
          <a:p>
            <a:fld id="{4734C032-5FBC-494D-B582-C72E3DEECAFD}" type="slidenum">
              <a:rPr lang="en-US" smtClean="0"/>
              <a:t>‹#›</a:t>
            </a:fld>
            <a:endParaRPr lang="en-US"/>
          </a:p>
        </p:txBody>
      </p:sp>
    </p:spTree>
    <p:extLst>
      <p:ext uri="{BB962C8B-B14F-4D97-AF65-F5344CB8AC3E}">
        <p14:creationId xmlns:p14="http://schemas.microsoft.com/office/powerpoint/2010/main" val="375496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8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737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grpSp>
        <p:nvGrpSpPr>
          <p:cNvPr id="7" name="组合 10">
            <a:extLst>
              <a:ext uri="{FF2B5EF4-FFF2-40B4-BE49-F238E27FC236}">
                <a16:creationId xmlns:a16="http://schemas.microsoft.com/office/drawing/2014/main" id="{BFDAFA8F-4DB1-8853-113F-F78643B5A819}"/>
              </a:ext>
            </a:extLst>
          </p:cNvPr>
          <p:cNvGrpSpPr/>
          <p:nvPr userDrawn="1"/>
        </p:nvGrpSpPr>
        <p:grpSpPr>
          <a:xfrm>
            <a:off x="0" y="0"/>
            <a:ext cx="12773660" cy="6858000"/>
            <a:chOff x="-34" y="0"/>
            <a:chExt cx="20116" cy="10800"/>
          </a:xfrm>
        </p:grpSpPr>
        <p:grpSp>
          <p:nvGrpSpPr>
            <p:cNvPr id="8" name="组合 1">
              <a:extLst>
                <a:ext uri="{FF2B5EF4-FFF2-40B4-BE49-F238E27FC236}">
                  <a16:creationId xmlns:a16="http://schemas.microsoft.com/office/drawing/2014/main" id="{BDE24665-4029-AAD3-7BC8-A3ECD4C94A0A}"/>
                </a:ext>
              </a:extLst>
            </p:cNvPr>
            <p:cNvGrpSpPr/>
            <p:nvPr/>
          </p:nvGrpSpPr>
          <p:grpSpPr>
            <a:xfrm>
              <a:off x="-34" y="0"/>
              <a:ext cx="20117" cy="10800"/>
              <a:chOff x="0" y="0"/>
              <a:chExt cx="20117" cy="10800"/>
            </a:xfrm>
          </p:grpSpPr>
          <p:pic>
            <p:nvPicPr>
              <p:cNvPr id="12" name="图片 17" descr="26">
                <a:extLst>
                  <a:ext uri="{FF2B5EF4-FFF2-40B4-BE49-F238E27FC236}">
                    <a16:creationId xmlns:a16="http://schemas.microsoft.com/office/drawing/2014/main" id="{57E4E89F-2DE0-4976-60D4-C34B2114A6AB}"/>
                  </a:ext>
                </a:extLst>
              </p:cNvPr>
              <p:cNvPicPr>
                <a:picLocks noChangeAspect="1"/>
              </p:cNvPicPr>
              <p:nvPr/>
            </p:nvPicPr>
            <p:blipFill>
              <a:blip r:embed="rId14"/>
              <a:srcRect t="186" r="61214"/>
              <a:stretch>
                <a:fillRect/>
              </a:stretch>
            </p:blipFill>
            <p:spPr>
              <a:xfrm>
                <a:off x="0" y="0"/>
                <a:ext cx="8819" cy="10800"/>
              </a:xfrm>
              <a:prstGeom prst="rect">
                <a:avLst/>
              </a:prstGeom>
            </p:spPr>
          </p:pic>
          <p:pic>
            <p:nvPicPr>
              <p:cNvPr id="13" name="图片 2" descr="26">
                <a:extLst>
                  <a:ext uri="{FF2B5EF4-FFF2-40B4-BE49-F238E27FC236}">
                    <a16:creationId xmlns:a16="http://schemas.microsoft.com/office/drawing/2014/main" id="{FAC269B0-8ACD-9551-4146-38897EAD2A13}"/>
                  </a:ext>
                </a:extLst>
              </p:cNvPr>
              <p:cNvPicPr>
                <a:picLocks noChangeAspect="1"/>
              </p:cNvPicPr>
              <p:nvPr/>
            </p:nvPicPr>
            <p:blipFill>
              <a:blip r:embed="rId14"/>
              <a:srcRect l="70323" t="48702"/>
              <a:stretch>
                <a:fillRect/>
              </a:stretch>
            </p:blipFill>
            <p:spPr>
              <a:xfrm>
                <a:off x="13505" y="6116"/>
                <a:ext cx="5695" cy="4684"/>
              </a:xfrm>
              <a:prstGeom prst="rect">
                <a:avLst/>
              </a:prstGeom>
            </p:spPr>
          </p:pic>
          <p:pic>
            <p:nvPicPr>
              <p:cNvPr id="14" name="图片 3" descr="26">
                <a:extLst>
                  <a:ext uri="{FF2B5EF4-FFF2-40B4-BE49-F238E27FC236}">
                    <a16:creationId xmlns:a16="http://schemas.microsoft.com/office/drawing/2014/main" id="{94399CB2-FB15-F208-9099-E339AB9DD1D1}"/>
                  </a:ext>
                </a:extLst>
              </p:cNvPr>
              <p:cNvPicPr>
                <a:picLocks noChangeAspect="1"/>
              </p:cNvPicPr>
              <p:nvPr/>
            </p:nvPicPr>
            <p:blipFill>
              <a:blip r:embed="rId14"/>
              <a:srcRect l="44669" b="62469"/>
              <a:stretch>
                <a:fillRect/>
              </a:stretch>
            </p:blipFill>
            <p:spPr>
              <a:xfrm>
                <a:off x="9499" y="0"/>
                <a:ext cx="10618" cy="3427"/>
              </a:xfrm>
              <a:prstGeom prst="rect">
                <a:avLst/>
              </a:prstGeom>
            </p:spPr>
          </p:pic>
        </p:grpSp>
        <p:grpSp>
          <p:nvGrpSpPr>
            <p:cNvPr id="9" name="组合 9">
              <a:extLst>
                <a:ext uri="{FF2B5EF4-FFF2-40B4-BE49-F238E27FC236}">
                  <a16:creationId xmlns:a16="http://schemas.microsoft.com/office/drawing/2014/main" id="{0C1F4E96-1711-0E0F-3A84-787B9D9EC731}"/>
                </a:ext>
              </a:extLst>
            </p:cNvPr>
            <p:cNvGrpSpPr/>
            <p:nvPr/>
          </p:nvGrpSpPr>
          <p:grpSpPr>
            <a:xfrm>
              <a:off x="542" y="552"/>
              <a:ext cx="18164" cy="9812"/>
              <a:chOff x="542" y="552"/>
              <a:chExt cx="18164" cy="9812"/>
            </a:xfrm>
          </p:grpSpPr>
          <p:sp>
            <p:nvSpPr>
              <p:cNvPr id="10" name="矩形 4">
                <a:extLst>
                  <a:ext uri="{FF2B5EF4-FFF2-40B4-BE49-F238E27FC236}">
                    <a16:creationId xmlns:a16="http://schemas.microsoft.com/office/drawing/2014/main" id="{47677673-141E-1242-AE51-4CC441D0ED83}"/>
                  </a:ext>
                </a:extLst>
              </p:cNvPr>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1" name="矩形 8">
                <a:extLst>
                  <a:ext uri="{FF2B5EF4-FFF2-40B4-BE49-F238E27FC236}">
                    <a16:creationId xmlns:a16="http://schemas.microsoft.com/office/drawing/2014/main" id="{8CF99104-C097-C796-7D10-9D97DA8BFBE6}"/>
                  </a:ext>
                </a:extLst>
              </p:cNvPr>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grpSp>
    </p:spTree>
    <p:extLst>
      <p:ext uri="{BB962C8B-B14F-4D97-AF65-F5344CB8AC3E}">
        <p14:creationId xmlns:p14="http://schemas.microsoft.com/office/powerpoint/2010/main" val="10117362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2.xml"/><Relationship Id="rId1" Type="http://schemas.openxmlformats.org/officeDocument/2006/relationships/tags" Target="../tags/tag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774295" cy="6858000"/>
            <a:chOff x="0" y="0"/>
            <a:chExt cx="20117" cy="10800"/>
          </a:xfrm>
        </p:grpSpPr>
        <p:pic>
          <p:nvPicPr>
            <p:cNvPr id="4" name="图片 3" descr="26"/>
            <p:cNvPicPr>
              <a:picLocks noChangeAspect="1"/>
            </p:cNvPicPr>
            <p:nvPr/>
          </p:nvPicPr>
          <p:blipFill>
            <a:blip r:embed="rId3"/>
            <a:srcRect t="186" r="61214"/>
            <a:stretch>
              <a:fillRect/>
            </a:stretch>
          </p:blipFill>
          <p:spPr>
            <a:xfrm>
              <a:off x="0" y="0"/>
              <a:ext cx="8819" cy="10800"/>
            </a:xfrm>
            <a:prstGeom prst="rect">
              <a:avLst/>
            </a:prstGeom>
          </p:spPr>
        </p:pic>
        <p:pic>
          <p:nvPicPr>
            <p:cNvPr id="5" name="图片 4" descr="26"/>
            <p:cNvPicPr>
              <a:picLocks noChangeAspect="1"/>
            </p:cNvPicPr>
            <p:nvPr/>
          </p:nvPicPr>
          <p:blipFill>
            <a:blip r:embed="rId3"/>
            <a:srcRect l="70323" t="48702"/>
            <a:stretch>
              <a:fillRect/>
            </a:stretch>
          </p:blipFill>
          <p:spPr>
            <a:xfrm>
              <a:off x="13505" y="6116"/>
              <a:ext cx="5695" cy="4684"/>
            </a:xfrm>
            <a:prstGeom prst="rect">
              <a:avLst/>
            </a:prstGeom>
          </p:spPr>
        </p:pic>
        <p:pic>
          <p:nvPicPr>
            <p:cNvPr id="6" name="图片 5" descr="26"/>
            <p:cNvPicPr>
              <a:picLocks noChangeAspect="1"/>
            </p:cNvPicPr>
            <p:nvPr/>
          </p:nvPicPr>
          <p:blipFill>
            <a:blip r:embed="rId3"/>
            <a:srcRect l="44669" b="62469"/>
            <a:stretch>
              <a:fillRect/>
            </a:stretch>
          </p:blipFill>
          <p:spPr>
            <a:xfrm>
              <a:off x="9499" y="0"/>
              <a:ext cx="10618" cy="3427"/>
            </a:xfrm>
            <a:prstGeom prst="rect">
              <a:avLst/>
            </a:prstGeom>
          </p:spPr>
        </p:pic>
      </p:grpSp>
      <p:pic>
        <p:nvPicPr>
          <p:cNvPr id="8" name="图片 7" descr="25"/>
          <p:cNvPicPr>
            <a:picLocks noChangeAspect="1"/>
          </p:cNvPicPr>
          <p:nvPr/>
        </p:nvPicPr>
        <p:blipFill>
          <a:blip r:embed="rId4"/>
          <a:stretch>
            <a:fillRect/>
          </a:stretch>
        </p:blipFill>
        <p:spPr>
          <a:xfrm>
            <a:off x="333684" y="194059"/>
            <a:ext cx="9058374" cy="5638789"/>
          </a:xfrm>
          <a:prstGeom prst="rect">
            <a:avLst/>
          </a:prstGeom>
        </p:spPr>
      </p:pic>
      <p:pic>
        <p:nvPicPr>
          <p:cNvPr id="20" name="Picture 19">
            <a:extLst>
              <a:ext uri="{FF2B5EF4-FFF2-40B4-BE49-F238E27FC236}">
                <a16:creationId xmlns:a16="http://schemas.microsoft.com/office/drawing/2014/main" id="{6155421A-5141-09C1-E8C8-D94D97CD9CC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pic>
        <p:nvPicPr>
          <p:cNvPr id="27" name="Picture 26" descr="Logo, company name&#10;&#10;Description automatically generated">
            <a:extLst>
              <a:ext uri="{FF2B5EF4-FFF2-40B4-BE49-F238E27FC236}">
                <a16:creationId xmlns:a16="http://schemas.microsoft.com/office/drawing/2014/main" id="{708E0850-8A0E-F07F-382D-220B5F61B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8394" y="-125534"/>
            <a:ext cx="1213606" cy="1213606"/>
          </a:xfrm>
          <a:prstGeom prst="rect">
            <a:avLst/>
          </a:prstGeom>
        </p:spPr>
      </p:pic>
      <p:pic>
        <p:nvPicPr>
          <p:cNvPr id="38" name="图片 27" descr="14">
            <a:extLst>
              <a:ext uri="{FF2B5EF4-FFF2-40B4-BE49-F238E27FC236}">
                <a16:creationId xmlns:a16="http://schemas.microsoft.com/office/drawing/2014/main" id="{5EEF6DF9-54A9-ACAC-5F16-1F4652AF6240}"/>
              </a:ext>
            </a:extLst>
          </p:cNvPr>
          <p:cNvPicPr>
            <a:picLocks noChangeAspect="1"/>
          </p:cNvPicPr>
          <p:nvPr/>
        </p:nvPicPr>
        <p:blipFill>
          <a:blip r:embed="rId7"/>
          <a:stretch>
            <a:fillRect/>
          </a:stretch>
        </p:blipFill>
        <p:spPr>
          <a:xfrm>
            <a:off x="6420192" y="667487"/>
            <a:ext cx="1298575" cy="2483485"/>
          </a:xfrm>
          <a:prstGeom prst="rect">
            <a:avLst/>
          </a:prstGeom>
        </p:spPr>
      </p:pic>
      <p:pic>
        <p:nvPicPr>
          <p:cNvPr id="3" name="Picture 2">
            <a:extLst>
              <a:ext uri="{FF2B5EF4-FFF2-40B4-BE49-F238E27FC236}">
                <a16:creationId xmlns:a16="http://schemas.microsoft.com/office/drawing/2014/main" id="{2CDA9D0D-FF58-DE68-8349-2695CA92CEE3}"/>
              </a:ext>
            </a:extLst>
          </p:cNvPr>
          <p:cNvPicPr>
            <a:picLocks noChangeAspect="1"/>
          </p:cNvPicPr>
          <p:nvPr/>
        </p:nvPicPr>
        <p:blipFill>
          <a:blip r:embed="rId8"/>
          <a:stretch>
            <a:fillRect/>
          </a:stretch>
        </p:blipFill>
        <p:spPr>
          <a:xfrm>
            <a:off x="1303814" y="2556742"/>
            <a:ext cx="6797629" cy="21581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32D82AC7-8171-DB12-7978-42D3C3122933}"/>
              </a:ext>
            </a:extLst>
          </p:cNvPr>
          <p:cNvGrpSpPr/>
          <p:nvPr/>
        </p:nvGrpSpPr>
        <p:grpSpPr>
          <a:xfrm>
            <a:off x="0" y="0"/>
            <a:ext cx="12838922" cy="10043160"/>
            <a:chOff x="1026" y="0"/>
            <a:chExt cx="19091" cy="15816"/>
          </a:xfrm>
        </p:grpSpPr>
        <p:pic>
          <p:nvPicPr>
            <p:cNvPr id="5" name="图片 17" descr="26">
              <a:extLst>
                <a:ext uri="{FF2B5EF4-FFF2-40B4-BE49-F238E27FC236}">
                  <a16:creationId xmlns:a16="http://schemas.microsoft.com/office/drawing/2014/main" id="{DFDF9723-ADAC-48A2-F839-936F2DAEBACB}"/>
                </a:ext>
              </a:extLst>
            </p:cNvPr>
            <p:cNvPicPr>
              <a:picLocks noChangeAspect="1"/>
            </p:cNvPicPr>
            <p:nvPr/>
          </p:nvPicPr>
          <p:blipFill>
            <a:blip r:embed="rId3"/>
            <a:srcRect t="186" r="61214"/>
            <a:stretch>
              <a:fillRect/>
            </a:stretch>
          </p:blipFill>
          <p:spPr>
            <a:xfrm>
              <a:off x="1026" y="5016"/>
              <a:ext cx="8819" cy="10800"/>
            </a:xfrm>
            <a:prstGeom prst="rect">
              <a:avLst/>
            </a:prstGeom>
          </p:spPr>
        </p:pic>
        <p:pic>
          <p:nvPicPr>
            <p:cNvPr id="6" name="图片 18" descr="26">
              <a:extLst>
                <a:ext uri="{FF2B5EF4-FFF2-40B4-BE49-F238E27FC236}">
                  <a16:creationId xmlns:a16="http://schemas.microsoft.com/office/drawing/2014/main" id="{687E9411-CF77-E36A-4D0A-C99AEBCF84D4}"/>
                </a:ext>
              </a:extLst>
            </p:cNvPr>
            <p:cNvPicPr>
              <a:picLocks noChangeAspect="1"/>
            </p:cNvPicPr>
            <p:nvPr/>
          </p:nvPicPr>
          <p:blipFill>
            <a:blip r:embed="rId3"/>
            <a:srcRect l="70323" t="48702"/>
            <a:stretch>
              <a:fillRect/>
            </a:stretch>
          </p:blipFill>
          <p:spPr>
            <a:xfrm>
              <a:off x="13505" y="6116"/>
              <a:ext cx="5695" cy="4684"/>
            </a:xfrm>
            <a:prstGeom prst="rect">
              <a:avLst/>
            </a:prstGeom>
          </p:spPr>
        </p:pic>
        <p:pic>
          <p:nvPicPr>
            <p:cNvPr id="7" name="图片 19" descr="26">
              <a:extLst>
                <a:ext uri="{FF2B5EF4-FFF2-40B4-BE49-F238E27FC236}">
                  <a16:creationId xmlns:a16="http://schemas.microsoft.com/office/drawing/2014/main" id="{5F5160E8-FD13-0637-6227-C61C7FCA7C75}"/>
                </a:ext>
              </a:extLst>
            </p:cNvPr>
            <p:cNvPicPr>
              <a:picLocks noChangeAspect="1"/>
            </p:cNvPicPr>
            <p:nvPr/>
          </p:nvPicPr>
          <p:blipFill>
            <a:blip r:embed="rId3"/>
            <a:srcRect l="44669" b="62469"/>
            <a:stretch>
              <a:fillRect/>
            </a:stretch>
          </p:blipFill>
          <p:spPr>
            <a:xfrm>
              <a:off x="9499" y="0"/>
              <a:ext cx="10618" cy="3427"/>
            </a:xfrm>
            <a:prstGeom prst="rect">
              <a:avLst/>
            </a:prstGeom>
          </p:spPr>
        </p:pic>
      </p:grpSp>
      <p:pic>
        <p:nvPicPr>
          <p:cNvPr id="8" name="图片 20" descr="25">
            <a:extLst>
              <a:ext uri="{FF2B5EF4-FFF2-40B4-BE49-F238E27FC236}">
                <a16:creationId xmlns:a16="http://schemas.microsoft.com/office/drawing/2014/main" id="{4EAE6C9A-BDDC-E3AF-D91B-580FCE0BAE35}"/>
              </a:ext>
            </a:extLst>
          </p:cNvPr>
          <p:cNvPicPr>
            <a:picLocks noChangeAspect="1"/>
          </p:cNvPicPr>
          <p:nvPr/>
        </p:nvPicPr>
        <p:blipFill>
          <a:blip r:embed="rId4"/>
          <a:stretch>
            <a:fillRect/>
          </a:stretch>
        </p:blipFill>
        <p:spPr>
          <a:xfrm>
            <a:off x="1066800" y="532130"/>
            <a:ext cx="10057765" cy="5793105"/>
          </a:xfrm>
          <a:prstGeom prst="rect">
            <a:avLst/>
          </a:prstGeom>
        </p:spPr>
      </p:pic>
      <p:pic>
        <p:nvPicPr>
          <p:cNvPr id="13" name="图片 11" descr="卡通人物&#10;&#10;描述已自动生成">
            <a:extLst>
              <a:ext uri="{FF2B5EF4-FFF2-40B4-BE49-F238E27FC236}">
                <a16:creationId xmlns:a16="http://schemas.microsoft.com/office/drawing/2014/main" id="{EC905755-D9A6-0C67-4EDC-6A2D729A49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4" name="椭圆 15">
            <a:extLst>
              <a:ext uri="{FF2B5EF4-FFF2-40B4-BE49-F238E27FC236}">
                <a16:creationId xmlns:a16="http://schemas.microsoft.com/office/drawing/2014/main" id="{884477F2-37E5-9C71-A983-144B2807EF72}"/>
              </a:ext>
            </a:extLst>
          </p:cNvPr>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15" name="图片 16" descr="24">
            <a:extLst>
              <a:ext uri="{FF2B5EF4-FFF2-40B4-BE49-F238E27FC236}">
                <a16:creationId xmlns:a16="http://schemas.microsoft.com/office/drawing/2014/main" id="{21503CE3-BFCE-8864-0560-982A9B15B0C1}"/>
              </a:ext>
            </a:extLst>
          </p:cNvPr>
          <p:cNvPicPr>
            <a:picLocks noChangeAspect="1"/>
          </p:cNvPicPr>
          <p:nvPr/>
        </p:nvPicPr>
        <p:blipFill>
          <a:blip r:embed="rId6"/>
          <a:stretch>
            <a:fillRect/>
          </a:stretch>
        </p:blipFill>
        <p:spPr>
          <a:xfrm>
            <a:off x="7943215" y="1166495"/>
            <a:ext cx="872490" cy="923290"/>
          </a:xfrm>
          <a:prstGeom prst="rect">
            <a:avLst/>
          </a:prstGeom>
        </p:spPr>
      </p:pic>
      <p:pic>
        <p:nvPicPr>
          <p:cNvPr id="16" name="图片 21" descr="24">
            <a:extLst>
              <a:ext uri="{FF2B5EF4-FFF2-40B4-BE49-F238E27FC236}">
                <a16:creationId xmlns:a16="http://schemas.microsoft.com/office/drawing/2014/main" id="{F550FA34-4F21-2C32-8618-48C724120B63}"/>
              </a:ext>
            </a:extLst>
          </p:cNvPr>
          <p:cNvPicPr>
            <a:picLocks noChangeAspect="1"/>
          </p:cNvPicPr>
          <p:nvPr/>
        </p:nvPicPr>
        <p:blipFill>
          <a:blip r:embed="rId6"/>
          <a:stretch>
            <a:fillRect/>
          </a:stretch>
        </p:blipFill>
        <p:spPr>
          <a:xfrm>
            <a:off x="8575675" y="5692775"/>
            <a:ext cx="476885" cy="504825"/>
          </a:xfrm>
          <a:prstGeom prst="rect">
            <a:avLst/>
          </a:prstGeom>
        </p:spPr>
      </p:pic>
      <p:sp>
        <p:nvSpPr>
          <p:cNvPr id="17" name="星形: 五角 14">
            <a:extLst>
              <a:ext uri="{FF2B5EF4-FFF2-40B4-BE49-F238E27FC236}">
                <a16:creationId xmlns:a16="http://schemas.microsoft.com/office/drawing/2014/main" id="{F0B35563-5C9E-95FF-62C8-0BD177EDC677}"/>
              </a:ext>
            </a:extLst>
          </p:cNvPr>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pic>
        <p:nvPicPr>
          <p:cNvPr id="20" name="图片 26" descr="24">
            <a:extLst>
              <a:ext uri="{FF2B5EF4-FFF2-40B4-BE49-F238E27FC236}">
                <a16:creationId xmlns:a16="http://schemas.microsoft.com/office/drawing/2014/main" id="{502A763D-57F5-775E-3E3E-B7EA2E9D42E9}"/>
              </a:ext>
            </a:extLst>
          </p:cNvPr>
          <p:cNvPicPr>
            <a:picLocks noChangeAspect="1"/>
          </p:cNvPicPr>
          <p:nvPr/>
        </p:nvPicPr>
        <p:blipFill>
          <a:blip r:embed="rId6"/>
          <a:stretch>
            <a:fillRect/>
          </a:stretch>
        </p:blipFill>
        <p:spPr>
          <a:xfrm>
            <a:off x="8849995" y="1083945"/>
            <a:ext cx="548640" cy="580390"/>
          </a:xfrm>
          <a:prstGeom prst="rect">
            <a:avLst/>
          </a:prstGeom>
        </p:spPr>
      </p:pic>
      <p:pic>
        <p:nvPicPr>
          <p:cNvPr id="21" name="图片 27" descr="14">
            <a:extLst>
              <a:ext uri="{FF2B5EF4-FFF2-40B4-BE49-F238E27FC236}">
                <a16:creationId xmlns:a16="http://schemas.microsoft.com/office/drawing/2014/main" id="{49B4E1E4-F1FF-16B0-90F0-F66E1B5A1FF8}"/>
              </a:ext>
            </a:extLst>
          </p:cNvPr>
          <p:cNvPicPr>
            <a:picLocks noChangeAspect="1"/>
          </p:cNvPicPr>
          <p:nvPr/>
        </p:nvPicPr>
        <p:blipFill>
          <a:blip r:embed="rId7"/>
          <a:stretch>
            <a:fillRect/>
          </a:stretch>
        </p:blipFill>
        <p:spPr>
          <a:xfrm>
            <a:off x="1214755" y="742950"/>
            <a:ext cx="1298575" cy="2483485"/>
          </a:xfrm>
          <a:prstGeom prst="rect">
            <a:avLst/>
          </a:prstGeom>
        </p:spPr>
      </p:pic>
      <p:sp>
        <p:nvSpPr>
          <p:cNvPr id="2" name="TextBox 1">
            <a:extLst>
              <a:ext uri="{FF2B5EF4-FFF2-40B4-BE49-F238E27FC236}">
                <a16:creationId xmlns:a16="http://schemas.microsoft.com/office/drawing/2014/main" id="{B1FB1107-5FF4-EF19-DB75-E7ACF8036E54}"/>
              </a:ext>
            </a:extLst>
          </p:cNvPr>
          <p:cNvSpPr txBox="1"/>
          <p:nvPr/>
        </p:nvSpPr>
        <p:spPr>
          <a:xfrm>
            <a:off x="2814320" y="2468880"/>
            <a:ext cx="7112000" cy="1938992"/>
          </a:xfrm>
          <a:prstGeom prst="rect">
            <a:avLst/>
          </a:prstGeom>
          <a:noFill/>
        </p:spPr>
        <p:txBody>
          <a:bodyPr wrap="square" rtlCol="0">
            <a:spAutoFit/>
          </a:bodyPr>
          <a:lstStyle/>
          <a:p>
            <a:pPr algn="ctr"/>
            <a:r>
              <a:rPr lang="en-US" sz="6000" b="1" dirty="0" err="1"/>
              <a:t>Tìm</a:t>
            </a:r>
            <a:r>
              <a:rPr lang="en-US" sz="6000" b="1" dirty="0"/>
              <a:t> </a:t>
            </a:r>
            <a:r>
              <a:rPr lang="en-US" sz="6000" b="1" dirty="0" err="1"/>
              <a:t>đọc</a:t>
            </a:r>
            <a:r>
              <a:rPr lang="en-US" sz="6000" b="1" dirty="0"/>
              <a:t> </a:t>
            </a:r>
            <a:r>
              <a:rPr lang="en-US" sz="6000" b="1" dirty="0" err="1"/>
              <a:t>một</a:t>
            </a:r>
            <a:r>
              <a:rPr lang="en-US" sz="6000" b="1" dirty="0"/>
              <a:t> </a:t>
            </a:r>
            <a:r>
              <a:rPr lang="en-US" sz="6000" b="1" dirty="0" err="1"/>
              <a:t>bài</a:t>
            </a:r>
            <a:r>
              <a:rPr lang="en-US" sz="6000" b="1" dirty="0"/>
              <a:t> </a:t>
            </a:r>
            <a:r>
              <a:rPr lang="en-US" sz="6000" b="1" dirty="0" err="1"/>
              <a:t>giới</a:t>
            </a:r>
            <a:r>
              <a:rPr lang="en-US" sz="6000" b="1" dirty="0"/>
              <a:t> </a:t>
            </a:r>
            <a:r>
              <a:rPr lang="en-US" sz="6000" b="1" dirty="0" err="1"/>
              <a:t>thiệu</a:t>
            </a:r>
            <a:r>
              <a:rPr lang="en-US" sz="6000" b="1" dirty="0"/>
              <a:t> </a:t>
            </a:r>
            <a:r>
              <a:rPr lang="en-US" sz="6000" b="1" dirty="0" err="1"/>
              <a:t>phim</a:t>
            </a:r>
            <a:r>
              <a:rPr lang="en-US" sz="6000" b="1" dirty="0"/>
              <a:t>.</a:t>
            </a:r>
          </a:p>
        </p:txBody>
      </p:sp>
    </p:spTree>
    <p:custDataLst>
      <p:tags r:id="rId1"/>
    </p:custDataLst>
    <p:extLst>
      <p:ext uri="{BB962C8B-B14F-4D97-AF65-F5344CB8AC3E}">
        <p14:creationId xmlns:p14="http://schemas.microsoft.com/office/powerpoint/2010/main" val="8499682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arn(inVertical)">
                                      <p:cBhvr>
                                        <p:cTn id="3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vi-VN" sz="32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Ví dụ:</a:t>
            </a:r>
          </a:p>
          <a:p>
            <a:pPr marL="0" marR="0" algn="just">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Sử dụng thủ pháp giàu tính diện ảnh, bộ phim hoạt hình lịch sử Đại Hành hoàng đế đã khẳng định được giá trị nội dung, cũng như những tìm tòi, sáng tạo về phong cách thể hiện, hiệu quả hình ảnh với trình độ kĩ thuật cao. Khán giả xem phim bị lôi cuốn vào câu chuyện lịch sử với các tình tiết hấp dẫn, các nhân vật lịch sử được khắc hoạ sinh động.</a:t>
            </a:r>
          </a:p>
          <a:p>
            <a:pPr marL="0" marR="0" algn="r">
              <a:lnSpc>
                <a:spcPct val="120000"/>
              </a:lnSpc>
              <a:spcBef>
                <a:spcPts val="0"/>
              </a:spcBef>
              <a:spcAft>
                <a:spcPts val="0"/>
              </a:spcAft>
            </a:pPr>
            <a:r>
              <a:rPr lang="vi-VN"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 báo Nhi đồng).</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7480337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768306" y="1247228"/>
            <a:ext cx="10468304" cy="436927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Phương thuốc kì diệu </a:t>
            </a:r>
            <a:r>
              <a:rPr kumimoji="0" lang="vi-VN" sz="2600"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do Hãng phim Hoạt hình Việt Nam sản xuất là bộ phim hoạt hình vui nhộn. Bộ phim kể về chú nhóm con nghịch ngợm, hay trêu chọc mọi người khiến nhím mẹ lo lắng, buồn bực đến phát ẩm. Thấy mẹ phải nằm trên giường bệnh, nhóm con ăn hận lắm. Nó ở nhà chăm sóc mẹ nhưng mẹ vẫn không khỏi. Nhóm con quyết định đi tìm thuốc chữa bệnh cho mẹ. Trên đường đi, nhóm đã làm nhiều việc tốt giúp đỡ mọi người. Biết nhóm con đã khôn lớn, nhim mẹ cảm thấy vui mừng, hạnh phúc nên đã khoẻ mạnh trở lại.</a:t>
            </a: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 báo Nhi đồng)</a:t>
            </a:r>
            <a:endParaRPr kumimoji="0" lang="en-US" sz="2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9716482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5832E-DB75-6E9D-D6F0-A9BB1445641D}"/>
              </a:ext>
            </a:extLst>
          </p:cNvPr>
          <p:cNvSpPr txBox="1"/>
          <p:nvPr/>
        </p:nvSpPr>
        <p:spPr>
          <a:xfrm>
            <a:off x="798786" y="840828"/>
            <a:ext cx="10468304" cy="4765407"/>
          </a:xfrm>
          <a:prstGeom prst="rect">
            <a:avLst/>
          </a:prstGeom>
          <a:noFill/>
        </p:spPr>
        <p:txBody>
          <a:bodyPr wrap="square" rtlCol="0">
            <a:spAutoFit/>
          </a:bodyPr>
          <a:lstStyle/>
          <a:p>
            <a:pPr marL="0" marR="0" algn="just">
              <a:lnSpc>
                <a:spcPct val="120000"/>
              </a:lnSpc>
              <a:spcBef>
                <a:spcPts val="0"/>
              </a:spcBef>
              <a:spcAft>
                <a:spcPts val="0"/>
              </a:spcAft>
            </a:pP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Giới thiệu bộ phim hoạt hình </a:t>
            </a:r>
            <a:r>
              <a:rPr lang="nl-NL" sz="3200" i="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Cún cưng đại náo nhà hát – </a:t>
            </a:r>
            <a:r>
              <a:rPr lang="nl-NL" sz="32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 diễn Vasiliy Rovenskiy: Chú chó lang thang Samson vô tình lạc vào nhà hát opera Bolshoi nổi tiếng bậc nhất thủ đô Moscow hoa lệ. Vướng vào vụ trộm chiếc vương miện kim cương của nữ diễn viên Anastasia; Samson cùng nàng cún Margot xinh đẹp của Anastasia dấn thân vào cuộc phiêu lưu đại náo nhà hát, truy lùng bọn cướp và giành lại món nữ trang quý giá.</a:t>
            </a:r>
            <a:endParaRPr lang="en-US" sz="32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kumimoji="0" lang="vi-VN" sz="3600" b="1" i="0" u="none" strike="noStrike" kern="1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Viết phiếu đọc sách theo mẫu.</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A poster with text and pictures&#10;&#10;Description automatically generated">
            <a:extLst>
              <a:ext uri="{FF2B5EF4-FFF2-40B4-BE49-F238E27FC236}">
                <a16:creationId xmlns:a16="http://schemas.microsoft.com/office/drawing/2014/main" id="{478E582A-F14A-C3E4-2C66-EA3A83A589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62400" y="1211168"/>
            <a:ext cx="3876854" cy="5484271"/>
          </a:xfrm>
          <a:prstGeom prst="rect">
            <a:avLst/>
          </a:prstGeom>
        </p:spPr>
      </p:pic>
    </p:spTree>
    <p:custDataLst>
      <p:tags r:id="rId1"/>
    </p:custDataLst>
    <p:extLst>
      <p:ext uri="{BB962C8B-B14F-4D97-AF65-F5344CB8AC3E}">
        <p14:creationId xmlns:p14="http://schemas.microsoft.com/office/powerpoint/2010/main" val="323817544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54EBE-862A-FFA5-7B30-349BC72CA6C5}"/>
              </a:ext>
            </a:extLst>
          </p:cNvPr>
          <p:cNvSpPr txBox="1"/>
          <p:nvPr/>
        </p:nvSpPr>
        <p:spPr>
          <a:xfrm>
            <a:off x="676866" y="596988"/>
            <a:ext cx="10468304" cy="695960"/>
          </a:xfrm>
          <a:prstGeom prst="rect">
            <a:avLst/>
          </a:prstGeom>
          <a:noFill/>
        </p:spPr>
        <p:txBody>
          <a:bodyPr wrap="square" rtlCol="0">
            <a:spAutoFit/>
          </a:bodyPr>
          <a:lstStyle/>
          <a:p>
            <a:pPr lvl="0" algn="ctr">
              <a:lnSpc>
                <a:spcPct val="120000"/>
              </a:lnSpc>
            </a:pP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3. Trao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bạn</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giới</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thiệu</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đã</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đọc</a:t>
            </a:r>
            <a:r>
              <a:rPr lang="en-US" sz="36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5C3C3C-7CD1-BAB5-F5D2-43305F18932D}"/>
              </a:ext>
            </a:extLst>
          </p:cNvPr>
          <p:cNvGrpSpPr/>
          <p:nvPr/>
        </p:nvGrpSpPr>
        <p:grpSpPr>
          <a:xfrm>
            <a:off x="1595120" y="1667975"/>
            <a:ext cx="9326879" cy="3853754"/>
            <a:chOff x="2790706" y="2642792"/>
            <a:chExt cx="5499183" cy="1129459"/>
          </a:xfrm>
        </p:grpSpPr>
        <p:sp>
          <p:nvSpPr>
            <p:cNvPr id="4" name="Speech Bubble: Rectangle with Corners Rounded 3">
              <a:extLst>
                <a:ext uri="{FF2B5EF4-FFF2-40B4-BE49-F238E27FC236}">
                  <a16:creationId xmlns:a16="http://schemas.microsoft.com/office/drawing/2014/main" id="{1E7324B4-0732-BC55-FF03-390C546D05FC}"/>
                </a:ext>
              </a:extLst>
            </p:cNvPr>
            <p:cNvSpPr/>
            <p:nvPr/>
          </p:nvSpPr>
          <p:spPr>
            <a:xfrm>
              <a:off x="2790706" y="2642792"/>
              <a:ext cx="5499183" cy="1129459"/>
            </a:xfrm>
            <a:prstGeom prst="wedgeRoundRectCallout">
              <a:avLst>
                <a:gd name="adj1" fmla="val 52270"/>
                <a:gd name="adj2" fmla="val -1540"/>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5" name="TextBox 4">
              <a:extLst>
                <a:ext uri="{FF2B5EF4-FFF2-40B4-BE49-F238E27FC236}">
                  <a16:creationId xmlns:a16="http://schemas.microsoft.com/office/drawing/2014/main" id="{35802CD8-E15A-CDCC-97F4-FFE7308E6257}"/>
                </a:ext>
              </a:extLst>
            </p:cNvPr>
            <p:cNvSpPr txBox="1"/>
            <p:nvPr/>
          </p:nvSpPr>
          <p:spPr>
            <a:xfrm>
              <a:off x="2897772" y="2707856"/>
              <a:ext cx="5200449" cy="920073"/>
            </a:xfrm>
            <a:prstGeom prst="rect">
              <a:avLst/>
            </a:prstGeom>
            <a:noFill/>
          </p:spPr>
          <p:txBody>
            <a:bodyPr wrap="square" rtlCol="0">
              <a:spAutoFit/>
            </a:bodyPr>
            <a:lstStyle/>
            <a:p>
              <a:pPr algn="just"/>
              <a:r>
                <a:rPr lang="en-US" sz="3300" b="1" i="0" dirty="0">
                  <a:solidFill>
                    <a:srgbClr val="FF0000"/>
                  </a:solidFill>
                  <a:effectLst/>
                  <a:latin typeface="Cambria" panose="02040503050406030204" pitchFamily="18" charset="0"/>
                  <a:ea typeface="Cambria" panose="02040503050406030204" pitchFamily="18" charset="0"/>
                </a:rPr>
                <a:t>G:</a:t>
              </a:r>
              <a:r>
                <a:rPr lang="en-US" sz="3300" b="0" i="0" dirty="0">
                  <a:solidFill>
                    <a:srgbClr val="FF0000"/>
                  </a:solidFill>
                  <a:effectLst/>
                  <a:latin typeface="Cambria" panose="02040503050406030204" pitchFamily="18" charset="0"/>
                  <a:ea typeface="Cambria" panose="02040503050406030204" pitchFamily="18" charset="0"/>
                </a:rPr>
                <a:t> Em </a:t>
              </a:r>
              <a:r>
                <a:rPr lang="en-US" sz="3300" b="0" i="0" dirty="0" err="1">
                  <a:solidFill>
                    <a:srgbClr val="FF0000"/>
                  </a:solidFill>
                  <a:effectLst/>
                  <a:latin typeface="Cambria" panose="02040503050406030204" pitchFamily="18" charset="0"/>
                  <a:ea typeface="Cambria" panose="02040503050406030204" pitchFamily="18" charset="0"/>
                </a:rPr>
                <a:t>có</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thể</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chọn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một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trong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hoạt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động</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giả</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tên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các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nhân</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vật</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nội</a:t>
              </a:r>
              <a:r>
                <a:rPr lang="en-US" sz="3300" b="0" i="0" dirty="0">
                  <a:solidFill>
                    <a:srgbClr val="FF0000"/>
                  </a:solidFill>
                  <a:effectLst/>
                  <a:latin typeface="Cambria" panose="02040503050406030204" pitchFamily="18" charset="0"/>
                  <a:ea typeface="Cambria" panose="02040503050406030204" pitchFamily="18" charset="0"/>
                </a:rPr>
                <a:t> dung </a:t>
              </a:r>
              <a:r>
                <a:rPr lang="en-US" sz="3300" b="0" i="0" dirty="0" err="1">
                  <a:solidFill>
                    <a:srgbClr val="FF0000"/>
                  </a:solidFill>
                  <a:effectLst/>
                  <a:latin typeface="Cambria" panose="02040503050406030204" pitchFamily="18" charset="0"/>
                  <a:ea typeface="Cambria" panose="02040503050406030204" pitchFamily="18" charset="0"/>
                </a:rPr>
                <a:t>chính</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và</a:t>
              </a:r>
              <a:r>
                <a:rPr lang="en-US" sz="3300" b="0" i="0" dirty="0">
                  <a:solidFill>
                    <a:srgbClr val="FF0000"/>
                  </a:solidFill>
                  <a:effectLst/>
                  <a:latin typeface="Cambria" panose="02040503050406030204" pitchFamily="18" charset="0"/>
                  <a:ea typeface="Cambria" panose="02040503050406030204" pitchFamily="18" charset="0"/>
                </a:rPr>
                <a:t> ý </a:t>
              </a:r>
              <a:r>
                <a:rPr lang="en-US" sz="3300" b="0" i="0" dirty="0" err="1">
                  <a:solidFill>
                    <a:srgbClr val="FF0000"/>
                  </a:solidFill>
                  <a:effectLst/>
                  <a:latin typeface="Cambria" panose="02040503050406030204" pitchFamily="18" charset="0"/>
                  <a:ea typeface="Cambria" panose="02040503050406030204" pitchFamily="18" charset="0"/>
                </a:rPr>
                <a:t>nghĩa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bộ</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phim</a:t>
              </a:r>
              <a:r>
                <a:rPr lang="en-US" sz="3300" b="0" i="0" dirty="0">
                  <a:solidFill>
                    <a:srgbClr val="FF0000"/>
                  </a:solidFill>
                  <a:effectLst/>
                  <a:latin typeface="Cambria" panose="02040503050406030204" pitchFamily="18" charset="0"/>
                  <a:ea typeface="Cambria" panose="02040503050406030204" pitchFamily="18" charset="0"/>
                </a:rPr>
                <a:t>.</a:t>
              </a:r>
            </a:p>
            <a:p>
              <a:pPr algn="just"/>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Nêu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suy</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nghĩ</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cảm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xúc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của</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em</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sau</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khi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đọc</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bài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giới</a:t>
              </a:r>
              <a:r>
                <a:rPr lang="en-US" sz="3300" b="0" i="0" dirty="0">
                  <a:solidFill>
                    <a:srgbClr val="FF0000"/>
                  </a:solidFill>
                  <a:effectLst/>
                  <a:latin typeface="Cambria" panose="02040503050406030204" pitchFamily="18" charset="0"/>
                  <a:ea typeface="Cambria" panose="02040503050406030204" pitchFamily="18" charset="0"/>
                </a:rPr>
                <a:t> </a:t>
              </a:r>
              <a:r>
                <a:rPr lang="en-US" sz="3300" b="0" i="0" dirty="0" err="1">
                  <a:solidFill>
                    <a:srgbClr val="FF0000"/>
                  </a:solidFill>
                  <a:effectLst/>
                  <a:latin typeface="Cambria" panose="02040503050406030204" pitchFamily="18" charset="0"/>
                  <a:ea typeface="Cambria" panose="02040503050406030204" pitchFamily="18" charset="0"/>
                </a:rPr>
                <a:t>thiệu</a:t>
              </a:r>
              <a:r>
                <a:rPr lang="en-US" sz="3300" b="0" i="0" dirty="0">
                  <a:solidFill>
                    <a:srgbClr val="FF0000"/>
                  </a:solidFill>
                  <a:effectLst/>
                  <a:latin typeface="Cambria" panose="02040503050406030204" pitchFamily="18" charset="0"/>
                  <a:ea typeface="Cambria" panose="02040503050406030204" pitchFamily="18" charset="0"/>
                </a:rPr>
                <a:t>.</a:t>
              </a:r>
            </a:p>
          </p:txBody>
        </p:sp>
      </p:grpSp>
    </p:spTree>
    <p:custDataLst>
      <p:tags r:id="rId1"/>
    </p:custDataLst>
    <p:extLst>
      <p:ext uri="{BB962C8B-B14F-4D97-AF65-F5344CB8AC3E}">
        <p14:creationId xmlns:p14="http://schemas.microsoft.com/office/powerpoint/2010/main" val="31605729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85A3C-6796-CD5D-3547-C157051A69A4}"/>
              </a:ext>
            </a:extLst>
          </p:cNvPr>
          <p:cNvGrpSpPr/>
          <p:nvPr/>
        </p:nvGrpSpPr>
        <p:grpSpPr>
          <a:xfrm>
            <a:off x="1357244" y="758287"/>
            <a:ext cx="9351396" cy="1511340"/>
            <a:chOff x="1122333" y="3266422"/>
            <a:chExt cx="5177983" cy="662484"/>
          </a:xfrm>
        </p:grpSpPr>
        <p:sp>
          <p:nvSpPr>
            <p:cNvPr id="6" name="Speech Bubble: Rectangle with Corners Rounded 5">
              <a:extLst>
                <a:ext uri="{FF2B5EF4-FFF2-40B4-BE49-F238E27FC236}">
                  <a16:creationId xmlns:a16="http://schemas.microsoft.com/office/drawing/2014/main" id="{CC8F18D7-270F-A6D2-B74E-80214EFB4493}"/>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C2796D5B-E7C4-C4B7-D48B-73EDD092AF37}"/>
                </a:ext>
              </a:extLst>
            </p:cNvPr>
            <p:cNvSpPr txBox="1"/>
            <p:nvPr/>
          </p:nvSpPr>
          <p:spPr>
            <a:xfrm>
              <a:off x="1218166" y="3305276"/>
              <a:ext cx="4986316" cy="472190"/>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nhà</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múa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lê</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Ghi</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chép</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thích</a:t>
              </a:r>
              <a:r>
                <a:rPr kumimoji="0" lang="en-US"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3252" r="71731"/>
          <a:stretch/>
        </p:blipFill>
        <p:spPr>
          <a:xfrm>
            <a:off x="317939" y="2761422"/>
            <a:ext cx="2274347" cy="2883066"/>
          </a:xfrm>
          <a:prstGeom prst="rect">
            <a:avLst/>
          </a:prstGeom>
        </p:spPr>
      </p:pic>
    </p:spTree>
    <p:custDataLst>
      <p:tags r:id="rId1"/>
    </p:custDataLst>
    <p:extLst>
      <p:ext uri="{BB962C8B-B14F-4D97-AF65-F5344CB8AC3E}">
        <p14:creationId xmlns:p14="http://schemas.microsoft.com/office/powerpoint/2010/main" val="35419000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34725C9-00BA-4F0F-9CC6-212D9991987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4.Docmorong-TUẦN 16"/>
</p:tagLst>
</file>

<file path=ppt/tags/tag2.xml><?xml version="1.0" encoding="utf-8"?>
<p:tagLst xmlns:a="http://schemas.openxmlformats.org/drawingml/2006/main" xmlns:r="http://schemas.openxmlformats.org/officeDocument/2006/relationships" xmlns:p="http://schemas.openxmlformats.org/presentationml/2006/main">
  <p:tag name="GENSWF_SLIDE_UID" val="{B3AA2CC3-226D-40A0-BAB5-F44B5B9C7AE2}:295"/>
</p:tagLst>
</file>

<file path=ppt/tags/tag3.xml><?xml version="1.0" encoding="utf-8"?>
<p:tagLst xmlns:a="http://schemas.openxmlformats.org/drawingml/2006/main" xmlns:r="http://schemas.openxmlformats.org/officeDocument/2006/relationships" xmlns:p="http://schemas.openxmlformats.org/presentationml/2006/main">
  <p:tag name="GENSWF_SLIDE_UID" val="{3E367331-4348-48FD-943D-CF6C8AF1CAD0}:307"/>
</p:tagLst>
</file>

<file path=ppt/tags/tag4.xml><?xml version="1.0" encoding="utf-8"?>
<p:tagLst xmlns:a="http://schemas.openxmlformats.org/drawingml/2006/main" xmlns:r="http://schemas.openxmlformats.org/officeDocument/2006/relationships" xmlns:p="http://schemas.openxmlformats.org/presentationml/2006/main">
  <p:tag name="GENSWF_SLIDE_UID" val="{2BF20E5E-54D5-4E5C-ACF5-54D395E8849A}:329"/>
</p:tagLst>
</file>

<file path=ppt/tags/tag5.xml><?xml version="1.0" encoding="utf-8"?>
<p:tagLst xmlns:a="http://schemas.openxmlformats.org/drawingml/2006/main" xmlns:r="http://schemas.openxmlformats.org/officeDocument/2006/relationships" xmlns:p="http://schemas.openxmlformats.org/presentationml/2006/main">
  <p:tag name="GENSWF_SLIDE_UID" val="{10DA3371-7587-4925-9ED5-AB7B51D645F2}:330"/>
</p:tagLst>
</file>

<file path=ppt/tags/tag6.xml><?xml version="1.0" encoding="utf-8"?>
<p:tagLst xmlns:a="http://schemas.openxmlformats.org/drawingml/2006/main" xmlns:r="http://schemas.openxmlformats.org/officeDocument/2006/relationships" xmlns:p="http://schemas.openxmlformats.org/presentationml/2006/main">
  <p:tag name="ISLIDE.ICON" val="#400791;"/>
  <p:tag name="GENSWF_SLIDE_UID" val="{BF292C82-99B5-4BE7-ABC8-9648C3FE4F69}:258"/>
</p:tagLst>
</file>

<file path=ppt/tags/tag7.xml><?xml version="1.0" encoding="utf-8"?>
<p:tagLst xmlns:a="http://schemas.openxmlformats.org/drawingml/2006/main" xmlns:r="http://schemas.openxmlformats.org/officeDocument/2006/relationships" xmlns:p="http://schemas.openxmlformats.org/presentationml/2006/main">
  <p:tag name="GENSWF_SLIDE_UID" val="{25768D64-ED87-408B-AD61-A1D0984C66B4}:331"/>
</p:tagLst>
</file>

<file path=ppt/tags/tag8.xml><?xml version="1.0" encoding="utf-8"?>
<p:tagLst xmlns:a="http://schemas.openxmlformats.org/drawingml/2006/main" xmlns:r="http://schemas.openxmlformats.org/officeDocument/2006/relationships" xmlns:p="http://schemas.openxmlformats.org/presentationml/2006/main">
  <p:tag name="GENSWF_SLIDE_UID" val="{9E61CEF4-3452-4DF9-BFC9-8BC346D42F6F}:332"/>
</p:tagLst>
</file>

<file path=ppt/tags/tag9.xml><?xml version="1.0" encoding="utf-8"?>
<p:tagLst xmlns:a="http://schemas.openxmlformats.org/drawingml/2006/main" xmlns:r="http://schemas.openxmlformats.org/officeDocument/2006/relationships" xmlns:p="http://schemas.openxmlformats.org/presentationml/2006/main">
  <p:tag name="GENSWF_SLIDE_UID" val="{B0B00CFD-08ED-4ECF-A8C2-B612F7C0B884}:3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286</Words>
  <Application>Microsoft Office PowerPoint</Application>
  <PresentationFormat>Widescreen</PresentationFormat>
  <Paragraphs>15</Paragraphs>
  <Slides>8</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Arial</vt:lpstr>
      <vt:lpstr>Calibri</vt:lpstr>
      <vt:lpstr>Calibri Light</vt:lpstr>
      <vt:lpstr>Cambria</vt:lpstr>
      <vt:lpstr>Times New Roman</vt:lpstr>
      <vt:lpstr>字魂37号-波纹乖乖体</vt:lpstr>
      <vt:lpstr>字魂59号-创粗黑</vt:lpstr>
      <vt:lpstr>思源黑体 CN Bold</vt:lpstr>
      <vt:lpstr>思源黑体 CN Medium</vt:lpstr>
      <vt:lpstr>思源黑体 CN Normal</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T4.Docmorong-TUẦN 16</dc:title>
  <dc:creator>KHuyen;KhanhHuyen</dc:creator>
  <cp:keywords>MangnonTeam;MNT</cp:keywords>
  <cp:lastModifiedBy>dell</cp:lastModifiedBy>
  <cp:revision>36</cp:revision>
  <dcterms:created xsi:type="dcterms:W3CDTF">2022-07-12T00:41:57Z</dcterms:created>
  <dcterms:modified xsi:type="dcterms:W3CDTF">2024-12-22T13:55:43Z</dcterms:modified>
</cp:coreProperties>
</file>