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13"/>
  </p:notesMasterIdLst>
  <p:sldIdLst>
    <p:sldId id="286" r:id="rId3"/>
    <p:sldId id="294" r:id="rId4"/>
    <p:sldId id="297" r:id="rId5"/>
    <p:sldId id="309" r:id="rId6"/>
    <p:sldId id="310" r:id="rId7"/>
    <p:sldId id="311" r:id="rId8"/>
    <p:sldId id="312" r:id="rId9"/>
    <p:sldId id="313" r:id="rId10"/>
    <p:sldId id="314" r:id="rId11"/>
    <p:sldId id="315" r:id="rId12"/>
  </p:sldIdLst>
  <p:sldSz cx="12192000" cy="6858000"/>
  <p:notesSz cx="6858000" cy="9144000"/>
  <p:embeddedFontLst>
    <p:embeddedFont>
      <p:font typeface="等线" panose="02010600030101010101" pitchFamily="2" charset="-122"/>
      <p:regular r:id="rId14"/>
    </p:embeddedFont>
    <p:embeddedFont>
      <p:font typeface="宋体" panose="02010600030101010101" pitchFamily="2" charset="-122"/>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mbria" panose="02040503050406030204" pitchFamily="18" charset="0"/>
      <p:regular r:id="rId22"/>
      <p:bold r:id="rId23"/>
      <p:italic r:id="rId24"/>
      <p:boldItalic r:id="rId25"/>
    </p:embeddedFont>
  </p:embeddedFontLst>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82" d="100"/>
          <a:sy n="82" d="100"/>
        </p:scale>
        <p:origin x="7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3</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F09CA0-8C58-46CC-8785-B6EA61CA6CB7}" type="slidenum">
              <a:rPr lang="en-US" smtClean="0"/>
              <a:t>10</a:t>
            </a:fld>
            <a:endParaRPr lang="en-US"/>
          </a:p>
        </p:txBody>
      </p:sp>
    </p:spTree>
    <p:extLst>
      <p:ext uri="{BB962C8B-B14F-4D97-AF65-F5344CB8AC3E}">
        <p14:creationId xmlns:p14="http://schemas.microsoft.com/office/powerpoint/2010/main" val="123081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1/9/2025</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7"/>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8"/>
          <a:stretch>
            <a:fillRect/>
          </a:stretch>
        </p:blipFill>
        <p:spPr>
          <a:xfrm>
            <a:off x="1402106" y="1934924"/>
            <a:ext cx="9431329" cy="2792210"/>
          </a:xfrm>
          <a:prstGeom prst="rect">
            <a:avLst/>
          </a:prstGeom>
        </p:spPr>
      </p:pic>
    </p:spTree>
    <p:custDataLst>
      <p:tags r:id="rId1"/>
    </p:custDataLst>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4"/>
          <a:stretch>
            <a:fillRect/>
          </a:stretch>
        </p:blipFill>
        <p:spPr>
          <a:xfrm>
            <a:off x="1016952" y="1101724"/>
            <a:ext cx="10395471" cy="4120515"/>
          </a:xfrm>
          <a:prstGeom prst="rect">
            <a:avLst/>
          </a:prstGeom>
        </p:spPr>
      </p:pic>
    </p:spTree>
    <p:custDataLst>
      <p:tags r:id="rId1"/>
    </p:custDataLst>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5"/>
          <a:stretch>
            <a:fillRect/>
          </a:stretch>
        </p:blipFill>
        <p:spPr>
          <a:xfrm>
            <a:off x="5864765" y="1637788"/>
            <a:ext cx="462470" cy="1094652"/>
          </a:xfrm>
          <a:prstGeom prst="rect">
            <a:avLst/>
          </a:prstGeom>
        </p:spPr>
      </p:pic>
      <p:pic>
        <p:nvPicPr>
          <p:cNvPr id="17" name="图片 16"/>
          <p:cNvPicPr>
            <a:picLocks noChangeAspect="1"/>
          </p:cNvPicPr>
          <p:nvPr/>
        </p:nvPicPr>
        <p:blipFill>
          <a:blip r:embed="rId5"/>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6"/>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7"/>
          <a:stretch>
            <a:fillRect/>
          </a:stretch>
        </p:blipFill>
        <p:spPr>
          <a:xfrm>
            <a:off x="4560884" y="3153738"/>
            <a:ext cx="6334293" cy="1322947"/>
          </a:xfrm>
          <a:prstGeom prst="rect">
            <a:avLst/>
          </a:prstGeom>
        </p:spPr>
      </p:pic>
    </p:spTree>
    <p:custDataLst>
      <p:tags r:id="rId1"/>
    </p:custDataLst>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5"/>
          <a:stretch>
            <a:fillRect/>
          </a:stretch>
        </p:blipFill>
        <p:spPr>
          <a:xfrm>
            <a:off x="2890837" y="1275080"/>
            <a:ext cx="6410325" cy="5181600"/>
          </a:xfrm>
          <a:prstGeom prst="rect">
            <a:avLst/>
          </a:prstGeom>
        </p:spPr>
      </p:pic>
    </p:spTree>
    <p:custDataLst>
      <p:tags r:id="rId1"/>
    </p:custDataLst>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4"/>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custDataLst>
      <p:tags r:id="rId1"/>
    </p:custDataLst>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custDataLst>
      <p:tags r:id="rId1"/>
    </p:custDataLst>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8FC06A8-61AD-4E2A-9B94-79B9134F075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Viet-tuần 14"/>
</p:tagLst>
</file>

<file path=ppt/tags/tag10.xml><?xml version="1.0" encoding="utf-8"?>
<p:tagLst xmlns:a="http://schemas.openxmlformats.org/drawingml/2006/main" xmlns:r="http://schemas.openxmlformats.org/officeDocument/2006/relationships" xmlns:p="http://schemas.openxmlformats.org/presentationml/2006/main">
  <p:tag name="GENSWF_SLIDE_UID" val="{844B1868-5376-487B-9C9C-2605E2A2229E}:314"/>
</p:tagLst>
</file>

<file path=ppt/tags/tag11.xml><?xml version="1.0" encoding="utf-8"?>
<p:tagLst xmlns:a="http://schemas.openxmlformats.org/drawingml/2006/main" xmlns:r="http://schemas.openxmlformats.org/officeDocument/2006/relationships" xmlns:p="http://schemas.openxmlformats.org/presentationml/2006/main">
  <p:tag name="GENSWF_SLIDE_UID" val="{516EDCCB-A4CA-443C-8D91-9C6B11E51ECE}:315"/>
</p:tagLst>
</file>

<file path=ppt/tags/tag2.xml><?xml version="1.0" encoding="utf-8"?>
<p:tagLst xmlns:a="http://schemas.openxmlformats.org/drawingml/2006/main" xmlns:r="http://schemas.openxmlformats.org/officeDocument/2006/relationships" xmlns:p="http://schemas.openxmlformats.org/presentationml/2006/main">
  <p:tag name="GENSWF_SLIDE_UID" val="{0A06403C-4491-4FA9-9A8B-07D1F4840A23}:286"/>
</p:tagLst>
</file>

<file path=ppt/tags/tag3.xml><?xml version="1.0" encoding="utf-8"?>
<p:tagLst xmlns:a="http://schemas.openxmlformats.org/drawingml/2006/main" xmlns:r="http://schemas.openxmlformats.org/officeDocument/2006/relationships" xmlns:p="http://schemas.openxmlformats.org/presentationml/2006/main">
  <p:tag name="GENSWF_SLIDE_UID" val="{BA222536-ED54-4A38-916D-398D5E8FD06B}:294"/>
</p:tagLst>
</file>

<file path=ppt/tags/tag4.xml><?xml version="1.0" encoding="utf-8"?>
<p:tagLst xmlns:a="http://schemas.openxmlformats.org/drawingml/2006/main" xmlns:r="http://schemas.openxmlformats.org/officeDocument/2006/relationships" xmlns:p="http://schemas.openxmlformats.org/presentationml/2006/main">
  <p:tag name="GENSWF_SLIDE_UID" val="{A4597693-88DE-43FE-BCA1-DB0F9A88D3E8}:297"/>
</p:tagLst>
</file>

<file path=ppt/tags/tag5.xml><?xml version="1.0" encoding="utf-8"?>
<p:tagLst xmlns:a="http://schemas.openxmlformats.org/drawingml/2006/main" xmlns:r="http://schemas.openxmlformats.org/officeDocument/2006/relationships" xmlns:p="http://schemas.openxmlformats.org/presentationml/2006/main">
  <p:tag name="GENSWF_SLIDE_UID" val="{B089EE97-4104-410D-930F-543166A1B7FC}:309"/>
</p:tagLst>
</file>

<file path=ppt/tags/tag6.xml><?xml version="1.0" encoding="utf-8"?>
<p:tagLst xmlns:a="http://schemas.openxmlformats.org/drawingml/2006/main" xmlns:r="http://schemas.openxmlformats.org/officeDocument/2006/relationships" xmlns:p="http://schemas.openxmlformats.org/presentationml/2006/main">
  <p:tag name="GENSWF_SLIDE_UID" val="{2B76F81A-EEE9-4268-9792-F216CD5B1599}:310"/>
</p:tagLst>
</file>

<file path=ppt/tags/tag7.xml><?xml version="1.0" encoding="utf-8"?>
<p:tagLst xmlns:a="http://schemas.openxmlformats.org/drawingml/2006/main" xmlns:r="http://schemas.openxmlformats.org/officeDocument/2006/relationships" xmlns:p="http://schemas.openxmlformats.org/presentationml/2006/main">
  <p:tag name="GENSWF_SLIDE_UID" val="{8D0838EF-2B82-4FA1-81A9-7D728CE0DFAA}:311"/>
</p:tagLst>
</file>

<file path=ppt/tags/tag8.xml><?xml version="1.0" encoding="utf-8"?>
<p:tagLst xmlns:a="http://schemas.openxmlformats.org/drawingml/2006/main" xmlns:r="http://schemas.openxmlformats.org/officeDocument/2006/relationships" xmlns:p="http://schemas.openxmlformats.org/presentationml/2006/main">
  <p:tag name="GENSWF_SLIDE_UID" val="{861D5586-7EAF-42F2-BABB-F19CA2E716BA}:312"/>
</p:tagLst>
</file>

<file path=ppt/tags/tag9.xml><?xml version="1.0" encoding="utf-8"?>
<p:tagLst xmlns:a="http://schemas.openxmlformats.org/drawingml/2006/main" xmlns:r="http://schemas.openxmlformats.org/officeDocument/2006/relationships" xmlns:p="http://schemas.openxmlformats.org/presentationml/2006/main">
  <p:tag name="GENSWF_SLIDE_UID" val="{0654535B-AB25-4416-ADC1-031B6928D121}:3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485</Words>
  <Application>Microsoft Office PowerPoint</Application>
  <PresentationFormat>Widescreen</PresentationFormat>
  <Paragraphs>33</Paragraphs>
  <Slides>10</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Cambria</vt:lpstr>
      <vt:lpstr>等线</vt:lpstr>
      <vt:lpstr>Calibri Light</vt:lpstr>
      <vt:lpstr>宋体</vt:lpstr>
      <vt:lpstr>Calibri</vt:lpstr>
      <vt:lpstr>Arial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Viet-tuần 14</dc:title>
  <dc:creator>KhanhHuyen;MangnonTeam</dc:creator>
  <cp:keywords>MNT;MANGNONTEAM</cp:keywords>
  <cp:lastModifiedBy>Administrator</cp:lastModifiedBy>
  <cp:revision>48</cp:revision>
  <dcterms:created xsi:type="dcterms:W3CDTF">2023-06-27T07:37:16Z</dcterms:created>
  <dcterms:modified xsi:type="dcterms:W3CDTF">2025-01-09T14:18:26Z</dcterms:modified>
</cp:coreProperties>
</file>