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3012" r:id="rId2"/>
    <p:sldId id="524" r:id="rId3"/>
    <p:sldId id="2999" r:id="rId4"/>
    <p:sldId id="3000" r:id="rId5"/>
    <p:sldId id="3004" r:id="rId6"/>
    <p:sldId id="267" r:id="rId7"/>
    <p:sldId id="3005" r:id="rId8"/>
    <p:sldId id="270" r:id="rId9"/>
    <p:sldId id="271" r:id="rId10"/>
    <p:sldId id="3010" r:id="rId11"/>
    <p:sldId id="272" r:id="rId12"/>
    <p:sldId id="3009" r:id="rId13"/>
    <p:sldId id="276" r:id="rId14"/>
    <p:sldId id="3008" r:id="rId15"/>
    <p:sldId id="268" r:id="rId16"/>
    <p:sldId id="294" r:id="rId17"/>
    <p:sldId id="262" r:id="rId18"/>
    <p:sldId id="288" r:id="rId19"/>
    <p:sldId id="293" r:id="rId20"/>
    <p:sldId id="280" r:id="rId21"/>
  </p:sldIdLst>
  <p:sldSz cx="14630400" cy="8229600"/>
  <p:notesSz cx="8229600" cy="14630400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宋体" panose="02010600030101010101" pitchFamily="2" charset="-122"/>
      <p:regular r:id="rId27"/>
    </p:embeddedFon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54CC"/>
    <a:srgbClr val="C15811"/>
    <a:srgbClr val="89A72B"/>
    <a:srgbClr val="718923"/>
    <a:srgbClr val="B3D24E"/>
    <a:srgbClr val="27A6BF"/>
    <a:srgbClr val="599AD5"/>
    <a:srgbClr val="007E39"/>
    <a:srgbClr val="28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2" autoAdjust="0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41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95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F662-B9D3-4771-8831-4AE5C2DA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40DA0-200D-4F1C-9403-D209FF3E6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3EF9A-987A-441C-8ED8-B1638B4D8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A06A-62C3-41A6-AFA6-D6B940CDE56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153BF-AA69-456B-AB8A-0C20D5BB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EFAE5-D78D-4BA8-B86F-D4D14C789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73D6-B524-4CEE-9CC9-0038330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8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1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D6F-ADA0-4F91-876D-F3F1D3FACB7A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0379-9623-4AF1-9F4B-23EF128E7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28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933928-D698-D196-41F8-E4BF707E9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063015-8FE5-7151-0A63-71B76B9147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6646BB-D076-5C17-BB0E-26BB9B060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0AC8C-1BFB-499C-A8F3-D196B8DDA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50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5" Type="http://schemas.openxmlformats.org/officeDocument/2006/relationships/image" Target="../media/image7.png"/><Relationship Id="rId10" Type="http://schemas.openxmlformats.org/officeDocument/2006/relationships/image" Target="../media/image24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mp3"/><Relationship Id="rId7" Type="http://schemas.openxmlformats.org/officeDocument/2006/relationships/audio" Target="../media/audio2.wav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8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5.xml"/><Relationship Id="rId1" Type="http://schemas.openxmlformats.org/officeDocument/2006/relationships/audio" Target="file:///D:\Rung%20Chuong%20Vang\chaomung.wav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ã chuyển đuôi">
            <a:hlinkClick r:id="" action="ppaction://media"/>
            <a:extLst>
              <a:ext uri="{FF2B5EF4-FFF2-40B4-BE49-F238E27FC236}">
                <a16:creationId xmlns:a16="http://schemas.microsoft.com/office/drawing/2014/main" id="{0887E32F-43B6-4085-AC08-02CB1BFE61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182" y="326926"/>
            <a:ext cx="13775983" cy="774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2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34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 lợi ích đổi giọng">
            <a:hlinkClick r:id="" action="ppaction://media"/>
            <a:extLst>
              <a:ext uri="{FF2B5EF4-FFF2-40B4-BE49-F238E27FC236}">
                <a16:creationId xmlns:a16="http://schemas.microsoft.com/office/drawing/2014/main" id="{518205CE-ECA6-4A7A-971D-23D13D8F3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8720" y="7779095"/>
            <a:ext cx="487363" cy="4873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B09807E-D824-40EC-95F5-BC63EA8EB50F}"/>
              </a:ext>
            </a:extLst>
          </p:cNvPr>
          <p:cNvSpPr/>
          <p:nvPr/>
        </p:nvSpPr>
        <p:spPr>
          <a:xfrm>
            <a:off x="1032734" y="2269864"/>
            <a:ext cx="3437414" cy="20552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995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3B3FD7-F1AF-4B70-9DF4-CA8046F2B543}"/>
              </a:ext>
            </a:extLst>
          </p:cNvPr>
          <p:cNvSpPr/>
          <p:nvPr/>
        </p:nvSpPr>
        <p:spPr>
          <a:xfrm>
            <a:off x="7553018" y="558733"/>
            <a:ext cx="2935687" cy="19047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BC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912E5E-FEC6-4E4C-9909-8B93AA24037F}"/>
              </a:ext>
            </a:extLst>
          </p:cNvPr>
          <p:cNvSpPr/>
          <p:nvPr/>
        </p:nvSpPr>
        <p:spPr>
          <a:xfrm>
            <a:off x="7525827" y="4819538"/>
            <a:ext cx="2935686" cy="14867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9788D3-CED3-4E6F-A7EB-E7A0874A9833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4470148" y="1511117"/>
            <a:ext cx="3082870" cy="1786389"/>
          </a:xfrm>
          <a:prstGeom prst="straightConnector1">
            <a:avLst/>
          </a:prstGeom>
          <a:ln w="38100">
            <a:solidFill>
              <a:srgbClr val="92D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51DA2F-4A0B-4C8F-AA24-42AA353AF9E8}"/>
              </a:ext>
            </a:extLst>
          </p:cNvPr>
          <p:cNvCxnSpPr>
            <a:cxnSpLocks/>
            <a:stCxn id="4" idx="6"/>
            <a:endCxn id="6" idx="1"/>
          </p:cNvCxnSpPr>
          <p:nvPr/>
        </p:nvCxnSpPr>
        <p:spPr>
          <a:xfrm>
            <a:off x="4470148" y="3297506"/>
            <a:ext cx="3055679" cy="2265402"/>
          </a:xfrm>
          <a:prstGeom prst="straightConnector1">
            <a:avLst/>
          </a:prstGeom>
          <a:ln w="38100">
            <a:solidFill>
              <a:schemeClr val="accent2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9AFB38F-E567-4FA0-AD0E-0704E25B8433}"/>
              </a:ext>
            </a:extLst>
          </p:cNvPr>
          <p:cNvSpPr/>
          <p:nvPr/>
        </p:nvSpPr>
        <p:spPr>
          <a:xfrm>
            <a:off x="1682653" y="1324338"/>
            <a:ext cx="3588594" cy="1667436"/>
          </a:xfrm>
          <a:prstGeom prst="ellipse">
            <a:avLst/>
          </a:prstGeom>
          <a:solidFill>
            <a:schemeClr val="bg1"/>
          </a:solidFill>
          <a:ln w="38100">
            <a:solidFill>
              <a:srgbClr val="995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2B635C-3A02-411E-9A96-27AD1153A062}"/>
              </a:ext>
            </a:extLst>
          </p:cNvPr>
          <p:cNvSpPr/>
          <p:nvPr/>
        </p:nvSpPr>
        <p:spPr>
          <a:xfrm>
            <a:off x="769433" y="4969155"/>
            <a:ext cx="2282936" cy="1486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BC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46CFB9-3777-48BA-B82A-8D50189140E5}"/>
              </a:ext>
            </a:extLst>
          </p:cNvPr>
          <p:cNvSpPr/>
          <p:nvPr/>
        </p:nvSpPr>
        <p:spPr>
          <a:xfrm>
            <a:off x="3889742" y="4948630"/>
            <a:ext cx="2310128" cy="14867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1BCCE8-56FE-4761-9700-8579632DDDA0}"/>
              </a:ext>
            </a:extLst>
          </p:cNvPr>
          <p:cNvSpPr/>
          <p:nvPr/>
        </p:nvSpPr>
        <p:spPr>
          <a:xfrm>
            <a:off x="9074413" y="1261708"/>
            <a:ext cx="3373929" cy="1527017"/>
          </a:xfrm>
          <a:prstGeom prst="ellipse">
            <a:avLst/>
          </a:prstGeom>
          <a:solidFill>
            <a:schemeClr val="bg1"/>
          </a:solidFill>
          <a:ln w="38100">
            <a:solidFill>
              <a:srgbClr val="995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34D2E3-6FEB-4C88-A5F2-318C524BEC85}"/>
              </a:ext>
            </a:extLst>
          </p:cNvPr>
          <p:cNvSpPr/>
          <p:nvPr/>
        </p:nvSpPr>
        <p:spPr>
          <a:xfrm>
            <a:off x="8390801" y="4845723"/>
            <a:ext cx="2431025" cy="15270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BC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62D187-E9D3-4DD7-816B-DA8269C147E5}"/>
              </a:ext>
            </a:extLst>
          </p:cNvPr>
          <p:cNvSpPr/>
          <p:nvPr/>
        </p:nvSpPr>
        <p:spPr>
          <a:xfrm>
            <a:off x="11429942" y="4845335"/>
            <a:ext cx="2431025" cy="152701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F5FD964-6F04-4EED-BAD4-F8C8A382134D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 flipH="1">
            <a:off x="1910901" y="2991774"/>
            <a:ext cx="1566049" cy="1977381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E386ADC-D76A-4291-AB3E-A48421E184EE}"/>
              </a:ext>
            </a:extLst>
          </p:cNvPr>
          <p:cNvCxnSpPr>
            <a:cxnSpLocks/>
            <a:stCxn id="8" idx="4"/>
            <a:endCxn id="10" idx="0"/>
          </p:cNvCxnSpPr>
          <p:nvPr/>
        </p:nvCxnSpPr>
        <p:spPr>
          <a:xfrm flipH="1">
            <a:off x="9606314" y="2788725"/>
            <a:ext cx="1155064" cy="205699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C99FCDA-C9B6-47E3-BCC4-C77EECD017EA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>
            <a:off x="3476950" y="2991774"/>
            <a:ext cx="1567856" cy="195685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E655646-5523-4495-AB13-AC97FDD1B0DC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>
            <a:off x="10761378" y="2788725"/>
            <a:ext cx="1884077" cy="205661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A72C222E-3E34-4609-8E77-874E5B182B61}"/>
              </a:ext>
            </a:extLst>
          </p:cNvPr>
          <p:cNvSpPr txBox="1"/>
          <p:nvPr/>
        </p:nvSpPr>
        <p:spPr>
          <a:xfrm>
            <a:off x="129092" y="407365"/>
            <a:ext cx="145013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9719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9AFB38F-E567-4FA0-AD0E-0704E25B8433}"/>
              </a:ext>
            </a:extLst>
          </p:cNvPr>
          <p:cNvSpPr/>
          <p:nvPr/>
        </p:nvSpPr>
        <p:spPr>
          <a:xfrm>
            <a:off x="5032398" y="2495380"/>
            <a:ext cx="4794507" cy="258115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95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2B635C-3A02-411E-9A96-27AD1153A062}"/>
              </a:ext>
            </a:extLst>
          </p:cNvPr>
          <p:cNvSpPr/>
          <p:nvPr/>
        </p:nvSpPr>
        <p:spPr>
          <a:xfrm>
            <a:off x="708646" y="314754"/>
            <a:ext cx="3217761" cy="16146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BC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46CFB9-3777-48BA-B82A-8D50189140E5}"/>
              </a:ext>
            </a:extLst>
          </p:cNvPr>
          <p:cNvSpPr/>
          <p:nvPr/>
        </p:nvSpPr>
        <p:spPr>
          <a:xfrm>
            <a:off x="10718821" y="354308"/>
            <a:ext cx="3217761" cy="16146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2546C3-31B3-4F3F-9E38-C5130DE44DDB}"/>
              </a:ext>
            </a:extLst>
          </p:cNvPr>
          <p:cNvSpPr/>
          <p:nvPr/>
        </p:nvSpPr>
        <p:spPr>
          <a:xfrm>
            <a:off x="937549" y="6300177"/>
            <a:ext cx="3217761" cy="16146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78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C61953-C66B-4CDC-96FD-75953D518D67}"/>
              </a:ext>
            </a:extLst>
          </p:cNvPr>
          <p:cNvSpPr/>
          <p:nvPr/>
        </p:nvSpPr>
        <p:spPr>
          <a:xfrm>
            <a:off x="5820773" y="6340306"/>
            <a:ext cx="3217761" cy="16146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E54AA6-BDC4-4C6A-B461-321BCF3C59D8}"/>
              </a:ext>
            </a:extLst>
          </p:cNvPr>
          <p:cNvSpPr/>
          <p:nvPr/>
        </p:nvSpPr>
        <p:spPr>
          <a:xfrm>
            <a:off x="10868287" y="6260623"/>
            <a:ext cx="3217761" cy="16146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4EFA46-0717-4CD0-8693-77BCB11C7D3B}"/>
              </a:ext>
            </a:extLst>
          </p:cNvPr>
          <p:cNvCxnSpPr>
            <a:cxnSpLocks/>
            <a:stCxn id="5" idx="3"/>
            <a:endCxn id="14" idx="0"/>
          </p:cNvCxnSpPr>
          <p:nvPr/>
        </p:nvCxnSpPr>
        <p:spPr>
          <a:xfrm flipH="1">
            <a:off x="2546430" y="4698534"/>
            <a:ext cx="3188107" cy="1601643"/>
          </a:xfrm>
          <a:prstGeom prst="straightConnector1">
            <a:avLst/>
          </a:prstGeom>
          <a:ln w="28575">
            <a:solidFill>
              <a:srgbClr val="9954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2B09BA-57AE-449B-9E23-846818D443F9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9124766" y="4698534"/>
            <a:ext cx="3188110" cy="1528680"/>
          </a:xfrm>
          <a:prstGeom prst="straightConnector1">
            <a:avLst/>
          </a:prstGeom>
          <a:ln w="28575">
            <a:solidFill>
              <a:srgbClr val="9954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F29AE4-8C1C-48D4-BED0-B161BE78C791}"/>
              </a:ext>
            </a:extLst>
          </p:cNvPr>
          <p:cNvCxnSpPr>
            <a:cxnSpLocks/>
            <a:endCxn id="6" idx="2"/>
          </p:cNvCxnSpPr>
          <p:nvPr/>
        </p:nvCxnSpPr>
        <p:spPr>
          <a:xfrm flipH="1" flipV="1">
            <a:off x="2317527" y="1929423"/>
            <a:ext cx="3018266" cy="1190296"/>
          </a:xfrm>
          <a:prstGeom prst="straightConnector1">
            <a:avLst/>
          </a:prstGeom>
          <a:ln w="28575">
            <a:solidFill>
              <a:srgbClr val="9954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2CA2AA-E7F4-4D35-8474-F2AECA69696A}"/>
              </a:ext>
            </a:extLst>
          </p:cNvPr>
          <p:cNvCxnSpPr>
            <a:cxnSpLocks/>
            <a:stCxn id="5" idx="7"/>
            <a:endCxn id="7" idx="2"/>
          </p:cNvCxnSpPr>
          <p:nvPr/>
        </p:nvCxnSpPr>
        <p:spPr>
          <a:xfrm flipV="1">
            <a:off x="9124766" y="1968977"/>
            <a:ext cx="3202936" cy="904404"/>
          </a:xfrm>
          <a:prstGeom prst="straightConnector1">
            <a:avLst/>
          </a:prstGeom>
          <a:ln w="28575">
            <a:solidFill>
              <a:srgbClr val="9954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F60B3F-3248-4EC0-91E3-87FF85A45625}"/>
              </a:ext>
            </a:extLst>
          </p:cNvPr>
          <p:cNvCxnSpPr>
            <a:cxnSpLocks/>
            <a:stCxn id="5" idx="4"/>
            <a:endCxn id="15" idx="0"/>
          </p:cNvCxnSpPr>
          <p:nvPr/>
        </p:nvCxnSpPr>
        <p:spPr>
          <a:xfrm>
            <a:off x="7429652" y="5076535"/>
            <a:ext cx="2" cy="1263771"/>
          </a:xfrm>
          <a:prstGeom prst="straightConnector1">
            <a:avLst/>
          </a:prstGeom>
          <a:ln w="28575">
            <a:solidFill>
              <a:srgbClr val="9954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3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9409D3-7FED-4F63-B3C1-A2C162BB5E4B}"/>
              </a:ext>
            </a:extLst>
          </p:cNvPr>
          <p:cNvSpPr txBox="1"/>
          <p:nvPr/>
        </p:nvSpPr>
        <p:spPr>
          <a:xfrm>
            <a:off x="94092" y="17344"/>
            <a:ext cx="7685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CDA807-5877-4B46-9D67-4737910ECE71}"/>
              </a:ext>
            </a:extLst>
          </p:cNvPr>
          <p:cNvSpPr txBox="1"/>
          <p:nvPr/>
        </p:nvSpPr>
        <p:spPr>
          <a:xfrm>
            <a:off x="351022" y="742572"/>
            <a:ext cx="9265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ạc tính giờ">
            <a:hlinkClick r:id="" action="ppaction://media"/>
            <a:extLst>
              <a:ext uri="{FF2B5EF4-FFF2-40B4-BE49-F238E27FC236}">
                <a16:creationId xmlns:a16="http://schemas.microsoft.com/office/drawing/2014/main" id="{06348D1F-EC96-4DFD-BB31-6822E3299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549" y="8229600"/>
            <a:ext cx="487363" cy="487363"/>
          </a:xfrm>
          <a:prstGeom prst="rect">
            <a:avLst/>
          </a:prstGeom>
        </p:spPr>
      </p:pic>
      <p:pic>
        <p:nvPicPr>
          <p:cNvPr id="1026" name="Picture 14">
            <a:extLst>
              <a:ext uri="{FF2B5EF4-FFF2-40B4-BE49-F238E27FC236}">
                <a16:creationId xmlns:a16="http://schemas.microsoft.com/office/drawing/2014/main" id="{09FC56A8-25CB-465F-997A-77F3AACEE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5"/>
          <a:stretch/>
        </p:blipFill>
        <p:spPr bwMode="auto">
          <a:xfrm>
            <a:off x="351022" y="1344885"/>
            <a:ext cx="13928356" cy="643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0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nối">
            <a:hlinkClick r:id="" action="ppaction://media"/>
            <a:extLst>
              <a:ext uri="{FF2B5EF4-FFF2-40B4-BE49-F238E27FC236}">
                <a16:creationId xmlns:a16="http://schemas.microsoft.com/office/drawing/2014/main" id="{DF88C006-F9C3-45E3-B610-1FEF2E1E5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8184"/>
            <a:ext cx="14630400" cy="718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6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B60E88-6C78-479F-AE5E-9C5546F39ED4}"/>
              </a:ext>
            </a:extLst>
          </p:cNvPr>
          <p:cNvSpPr txBox="1"/>
          <p:nvPr/>
        </p:nvSpPr>
        <p:spPr>
          <a:xfrm>
            <a:off x="444934" y="6138730"/>
            <a:ext cx="14185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 : trong quá trình thực hành, ngón tay phải luôn đặt đúng vị trí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nl-NL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gõ cho chính xác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7C63E-0640-402E-8C12-4FB7FE18E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699" y="822403"/>
            <a:ext cx="10279895" cy="5214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67661-3924-47AE-95D3-EF31A12BC98C}"/>
              </a:ext>
            </a:extLst>
          </p:cNvPr>
          <p:cNvSpPr txBox="1"/>
          <p:nvPr/>
        </p:nvSpPr>
        <p:spPr>
          <a:xfrm>
            <a:off x="94092" y="17344"/>
            <a:ext cx="4070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79CA8-DE8A-4EC5-84FA-6D79A884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574" y="70823"/>
            <a:ext cx="701974" cy="71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8A673858-653B-C952-12A2-787614E60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560" y="274320"/>
            <a:ext cx="10241280" cy="7665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160" b="0">
              <a:solidFill>
                <a:srgbClr val="0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FBD236-3264-F2A5-5F42-20251C5E95B4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6446520"/>
            <a:ext cx="8808720" cy="1234440"/>
            <a:chOff x="560" y="3384"/>
            <a:chExt cx="4624" cy="648"/>
          </a:xfrm>
        </p:grpSpPr>
        <p:pic>
          <p:nvPicPr>
            <p:cNvPr id="6" name="Picture 5" descr="4408">
              <a:extLst>
                <a:ext uri="{FF2B5EF4-FFF2-40B4-BE49-F238E27FC236}">
                  <a16:creationId xmlns:a16="http://schemas.microsoft.com/office/drawing/2014/main" id="{156D3A23-7E55-FBB7-9654-73A75D1F38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4635">
              <a:extLst>
                <a:ext uri="{FF2B5EF4-FFF2-40B4-BE49-F238E27FC236}">
                  <a16:creationId xmlns:a16="http://schemas.microsoft.com/office/drawing/2014/main" id="{8A84EFAF-C0AA-EE52-8B20-79D7B548146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boo7">
              <a:extLst>
                <a:ext uri="{FF2B5EF4-FFF2-40B4-BE49-F238E27FC236}">
                  <a16:creationId xmlns:a16="http://schemas.microsoft.com/office/drawing/2014/main" id="{FA86D017-F779-E05C-35E9-271919FA97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email001">
              <a:extLst>
                <a:ext uri="{FF2B5EF4-FFF2-40B4-BE49-F238E27FC236}">
                  <a16:creationId xmlns:a16="http://schemas.microsoft.com/office/drawing/2014/main" id="{94F3DA64-0F40-9B5A-1FE7-EC4212DA44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et5">
              <a:extLst>
                <a:ext uri="{FF2B5EF4-FFF2-40B4-BE49-F238E27FC236}">
                  <a16:creationId xmlns:a16="http://schemas.microsoft.com/office/drawing/2014/main" id="{8D835E09-51A7-8B03-C3E0-C2BE522ED31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glob_anm">
              <a:extLst>
                <a:ext uri="{FF2B5EF4-FFF2-40B4-BE49-F238E27FC236}">
                  <a16:creationId xmlns:a16="http://schemas.microsoft.com/office/drawing/2014/main" id="{78A49CDF-FCB1-817D-B154-3FB68D2063C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ni53">
              <a:extLst>
                <a:ext uri="{FF2B5EF4-FFF2-40B4-BE49-F238E27FC236}">
                  <a16:creationId xmlns:a16="http://schemas.microsoft.com/office/drawing/2014/main" id="{448E6B8B-C173-A149-CBB4-C93409C3DA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mu37">
              <a:extLst>
                <a:ext uri="{FF2B5EF4-FFF2-40B4-BE49-F238E27FC236}">
                  <a16:creationId xmlns:a16="http://schemas.microsoft.com/office/drawing/2014/main" id="{5A9675E0-EAB5-A44C-2A2B-54F1090B27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WordArt 18">
            <a:extLst>
              <a:ext uri="{FF2B5EF4-FFF2-40B4-BE49-F238E27FC236}">
                <a16:creationId xmlns:a16="http://schemas.microsoft.com/office/drawing/2014/main" id="{8C29F568-BE8C-6B81-39A0-C90648765C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4206240"/>
            <a:ext cx="8503920" cy="1463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32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32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32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32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A6600313-9F8D-4EAF-5C74-5CB49FDF4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960" y="2834642"/>
            <a:ext cx="83210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7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2294B473-F17E-9EF9-4198-8D3D24320CCD}"/>
              </a:ext>
            </a:extLst>
          </p:cNvPr>
          <p:cNvGrpSpPr>
            <a:grpSpLocks/>
          </p:cNvGrpSpPr>
          <p:nvPr/>
        </p:nvGrpSpPr>
        <p:grpSpPr bwMode="auto">
          <a:xfrm>
            <a:off x="2240280" y="520066"/>
            <a:ext cx="10149840" cy="2286000"/>
            <a:chOff x="216" y="192"/>
            <a:chExt cx="5328" cy="1200"/>
          </a:xfrm>
        </p:grpSpPr>
        <p:pic>
          <p:nvPicPr>
            <p:cNvPr id="17" name="Picture 14" descr="an30">
              <a:extLst>
                <a:ext uri="{FF2B5EF4-FFF2-40B4-BE49-F238E27FC236}">
                  <a16:creationId xmlns:a16="http://schemas.microsoft.com/office/drawing/2014/main" id="{DC070D5E-F411-D58A-EC39-7193FB6286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33">
              <a:extLst>
                <a:ext uri="{FF2B5EF4-FFF2-40B4-BE49-F238E27FC236}">
                  <a16:creationId xmlns:a16="http://schemas.microsoft.com/office/drawing/2014/main" id="{BAA1DF96-329E-045C-3D03-EB0DC3FDE3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13">
              <a:extLst>
                <a:ext uri="{FF2B5EF4-FFF2-40B4-BE49-F238E27FC236}">
                  <a16:creationId xmlns:a16="http://schemas.microsoft.com/office/drawing/2014/main" id="{E3ED038A-6476-11EF-1019-E872F389215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 descr="13">
              <a:extLst>
                <a:ext uri="{FF2B5EF4-FFF2-40B4-BE49-F238E27FC236}">
                  <a16:creationId xmlns:a16="http://schemas.microsoft.com/office/drawing/2014/main" id="{1E61B751-301B-4DF5-A344-73D4E7B998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tieng_chuong_chuong_trinh_rung_chuong_vang-www_tiengdong_com">
            <a:hlinkClick r:id="" action="ppaction://media"/>
            <a:extLst>
              <a:ext uri="{FF2B5EF4-FFF2-40B4-BE49-F238E27FC236}">
                <a16:creationId xmlns:a16="http://schemas.microsoft.com/office/drawing/2014/main" id="{01B9B470-1984-46B6-808B-01A25349F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7869" y="7680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5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15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15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0391C0-A379-B2C3-DEDF-8FE3EC8A46F1}"/>
              </a:ext>
            </a:extLst>
          </p:cNvPr>
          <p:cNvSpPr txBox="1"/>
          <p:nvPr/>
        </p:nvSpPr>
        <p:spPr>
          <a:xfrm>
            <a:off x="193936" y="301151"/>
            <a:ext cx="12735507" cy="156966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luyện tập thường xuyên và gõ bàn phím đúng cách sẽ giúp em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8C54E9-F57F-4BBF-4098-BB059F22A888}"/>
              </a:ext>
            </a:extLst>
          </p:cNvPr>
          <p:cNvGrpSpPr/>
          <p:nvPr/>
        </p:nvGrpSpPr>
        <p:grpSpPr>
          <a:xfrm>
            <a:off x="2358061" y="3222359"/>
            <a:ext cx="11456934" cy="1116962"/>
            <a:chOff x="0" y="0"/>
            <a:chExt cx="3969011" cy="1373709"/>
          </a:xfrm>
          <a:solidFill>
            <a:srgbClr val="92D050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DBBE4A9-80BE-696F-7E18-B2A013156017}"/>
                </a:ext>
              </a:extLst>
            </p:cNvPr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780F8C0-E88D-C29B-9192-6AB28766FCA2}"/>
              </a:ext>
            </a:extLst>
          </p:cNvPr>
          <p:cNvGrpSpPr/>
          <p:nvPr/>
        </p:nvGrpSpPr>
        <p:grpSpPr>
          <a:xfrm>
            <a:off x="2128456" y="4907488"/>
            <a:ext cx="11698571" cy="1062563"/>
            <a:chOff x="0" y="0"/>
            <a:chExt cx="3969011" cy="1373709"/>
          </a:xfrm>
          <a:solidFill>
            <a:srgbClr val="92D050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4FD792-5842-418A-F0D9-47A9B5C6B6BA}"/>
                </a:ext>
              </a:extLst>
            </p:cNvPr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DFF83A-C9C0-2EDC-0330-5E59638DBA5E}"/>
              </a:ext>
            </a:extLst>
          </p:cNvPr>
          <p:cNvGrpSpPr/>
          <p:nvPr/>
        </p:nvGrpSpPr>
        <p:grpSpPr>
          <a:xfrm>
            <a:off x="2358061" y="6568391"/>
            <a:ext cx="11456934" cy="1062563"/>
            <a:chOff x="0" y="0"/>
            <a:chExt cx="3969011" cy="1373709"/>
          </a:xfrm>
          <a:solidFill>
            <a:srgbClr val="92D050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56AC13D-B56D-E724-8EBF-5ED0BEC5484C}"/>
                </a:ext>
              </a:extLst>
            </p:cNvPr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18195A3-F002-611F-912B-74B0FA3DE7D8}"/>
              </a:ext>
            </a:extLst>
          </p:cNvPr>
          <p:cNvSpPr/>
          <p:nvPr/>
        </p:nvSpPr>
        <p:spPr>
          <a:xfrm>
            <a:off x="1743966" y="6431106"/>
            <a:ext cx="845388" cy="853657"/>
          </a:xfrm>
          <a:custGeom>
            <a:avLst/>
            <a:gdLst>
              <a:gd name="connsiteX0" fmla="*/ 533536 w 1067071"/>
              <a:gd name="connsiteY0" fmla="*/ 0 h 1067071"/>
              <a:gd name="connsiteX1" fmla="*/ 0 w 1067071"/>
              <a:gd name="connsiteY1" fmla="*/ 533536 h 1067071"/>
              <a:gd name="connsiteX2" fmla="*/ 533536 w 1067071"/>
              <a:gd name="connsiteY2" fmla="*/ 1067071 h 1067071"/>
              <a:gd name="connsiteX3" fmla="*/ 1067071 w 1067071"/>
              <a:gd name="connsiteY3" fmla="*/ 533536 h 1067071"/>
              <a:gd name="connsiteX4" fmla="*/ 533536 w 1067071"/>
              <a:gd name="connsiteY4" fmla="*/ 0 h 10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071" h="1067071">
                <a:moveTo>
                  <a:pt x="533536" y="0"/>
                </a:moveTo>
                <a:cubicBezTo>
                  <a:pt x="238919" y="0"/>
                  <a:pt x="0" y="238919"/>
                  <a:pt x="0" y="533536"/>
                </a:cubicBezTo>
                <a:cubicBezTo>
                  <a:pt x="0" y="828152"/>
                  <a:pt x="238919" y="1067071"/>
                  <a:pt x="533536" y="1067071"/>
                </a:cubicBezTo>
                <a:cubicBezTo>
                  <a:pt x="828152" y="1067071"/>
                  <a:pt x="1067071" y="828152"/>
                  <a:pt x="1067071" y="533536"/>
                </a:cubicBezTo>
                <a:cubicBezTo>
                  <a:pt x="1067071" y="238919"/>
                  <a:pt x="828152" y="0"/>
                  <a:pt x="533536" y="0"/>
                </a:cubicBezTo>
                <a:close/>
              </a:path>
            </a:pathLst>
          </a:custGeom>
          <a:solidFill>
            <a:srgbClr val="2E2562"/>
          </a:solidFill>
          <a:ln w="21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432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F54E7C-01BE-9DFC-A0FD-2FD51B47461D}"/>
              </a:ext>
            </a:extLst>
          </p:cNvPr>
          <p:cNvSpPr/>
          <p:nvPr/>
        </p:nvSpPr>
        <p:spPr>
          <a:xfrm>
            <a:off x="1703694" y="4550485"/>
            <a:ext cx="849523" cy="871927"/>
          </a:xfrm>
          <a:custGeom>
            <a:avLst/>
            <a:gdLst>
              <a:gd name="connsiteX0" fmla="*/ 533536 w 1067071"/>
              <a:gd name="connsiteY0" fmla="*/ 0 h 1067071"/>
              <a:gd name="connsiteX1" fmla="*/ 0 w 1067071"/>
              <a:gd name="connsiteY1" fmla="*/ 533536 h 1067071"/>
              <a:gd name="connsiteX2" fmla="*/ 533536 w 1067071"/>
              <a:gd name="connsiteY2" fmla="*/ 1067071 h 1067071"/>
              <a:gd name="connsiteX3" fmla="*/ 1067071 w 1067071"/>
              <a:gd name="connsiteY3" fmla="*/ 533536 h 1067071"/>
              <a:gd name="connsiteX4" fmla="*/ 533536 w 1067071"/>
              <a:gd name="connsiteY4" fmla="*/ 0 h 10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071" h="1067071">
                <a:moveTo>
                  <a:pt x="533536" y="0"/>
                </a:moveTo>
                <a:cubicBezTo>
                  <a:pt x="238919" y="0"/>
                  <a:pt x="0" y="238919"/>
                  <a:pt x="0" y="533536"/>
                </a:cubicBezTo>
                <a:cubicBezTo>
                  <a:pt x="0" y="828152"/>
                  <a:pt x="238919" y="1067071"/>
                  <a:pt x="533536" y="1067071"/>
                </a:cubicBezTo>
                <a:cubicBezTo>
                  <a:pt x="828152" y="1067071"/>
                  <a:pt x="1067071" y="828152"/>
                  <a:pt x="1067071" y="533536"/>
                </a:cubicBezTo>
                <a:cubicBezTo>
                  <a:pt x="1067071" y="238919"/>
                  <a:pt x="828152" y="0"/>
                  <a:pt x="533536" y="0"/>
                </a:cubicBezTo>
                <a:close/>
              </a:path>
            </a:pathLst>
          </a:custGeom>
          <a:solidFill>
            <a:srgbClr val="2E2562"/>
          </a:solidFill>
          <a:ln w="21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432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C39AEC-CC76-A066-C49B-17890E90F7A4}"/>
              </a:ext>
            </a:extLst>
          </p:cNvPr>
          <p:cNvSpPr/>
          <p:nvPr/>
        </p:nvSpPr>
        <p:spPr>
          <a:xfrm>
            <a:off x="1703694" y="2773808"/>
            <a:ext cx="849523" cy="836192"/>
          </a:xfrm>
          <a:custGeom>
            <a:avLst/>
            <a:gdLst>
              <a:gd name="connsiteX0" fmla="*/ 533536 w 1067071"/>
              <a:gd name="connsiteY0" fmla="*/ 0 h 1067071"/>
              <a:gd name="connsiteX1" fmla="*/ 0 w 1067071"/>
              <a:gd name="connsiteY1" fmla="*/ 533536 h 1067071"/>
              <a:gd name="connsiteX2" fmla="*/ 533536 w 1067071"/>
              <a:gd name="connsiteY2" fmla="*/ 1067071 h 1067071"/>
              <a:gd name="connsiteX3" fmla="*/ 1067071 w 1067071"/>
              <a:gd name="connsiteY3" fmla="*/ 533536 h 1067071"/>
              <a:gd name="connsiteX4" fmla="*/ 533536 w 1067071"/>
              <a:gd name="connsiteY4" fmla="*/ 0 h 10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071" h="1067071">
                <a:moveTo>
                  <a:pt x="533536" y="0"/>
                </a:moveTo>
                <a:cubicBezTo>
                  <a:pt x="238919" y="0"/>
                  <a:pt x="0" y="238919"/>
                  <a:pt x="0" y="533536"/>
                </a:cubicBezTo>
                <a:cubicBezTo>
                  <a:pt x="0" y="828152"/>
                  <a:pt x="238919" y="1067071"/>
                  <a:pt x="533536" y="1067071"/>
                </a:cubicBezTo>
                <a:cubicBezTo>
                  <a:pt x="828152" y="1067071"/>
                  <a:pt x="1067071" y="828152"/>
                  <a:pt x="1067071" y="533536"/>
                </a:cubicBezTo>
                <a:cubicBezTo>
                  <a:pt x="1067071" y="238919"/>
                  <a:pt x="828152" y="0"/>
                  <a:pt x="533536" y="0"/>
                </a:cubicBezTo>
                <a:close/>
              </a:path>
            </a:pathLst>
          </a:custGeom>
          <a:solidFill>
            <a:srgbClr val="2E2562"/>
          </a:solidFill>
          <a:ln w="21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432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5CCF28-5456-82F7-7877-63A0608D8137}"/>
              </a:ext>
            </a:extLst>
          </p:cNvPr>
          <p:cNvSpPr/>
          <p:nvPr/>
        </p:nvSpPr>
        <p:spPr>
          <a:xfrm>
            <a:off x="2452545" y="3402048"/>
            <a:ext cx="11529426" cy="738664"/>
          </a:xfrm>
          <a:prstGeom prst="rect">
            <a:avLst/>
          </a:prstGeom>
          <a:noFill/>
        </p:spPr>
        <p:txBody>
          <a:bodyPr wrap="square" lIns="73152" tIns="36576" rIns="73152" bIns="36576">
            <a:spAutoFit/>
          </a:bodyPr>
          <a:lstStyle/>
          <a:p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792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079B9-3676-2EEA-52E2-A5ED86CB89A4}"/>
              </a:ext>
            </a:extLst>
          </p:cNvPr>
          <p:cNvSpPr/>
          <p:nvPr/>
        </p:nvSpPr>
        <p:spPr>
          <a:xfrm>
            <a:off x="2634157" y="6730339"/>
            <a:ext cx="10407486" cy="738664"/>
          </a:xfrm>
          <a:prstGeom prst="rect">
            <a:avLst/>
          </a:prstGeom>
          <a:noFill/>
        </p:spPr>
        <p:txBody>
          <a:bodyPr wrap="square" lIns="73152" tIns="36576" rIns="73152" bIns="36576">
            <a:spAutoFit/>
          </a:bodyPr>
          <a:lstStyle/>
          <a:p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792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9180F7-D46A-5595-B994-E8CF5AE06E30}"/>
              </a:ext>
            </a:extLst>
          </p:cNvPr>
          <p:cNvSpPr/>
          <p:nvPr/>
        </p:nvSpPr>
        <p:spPr>
          <a:xfrm>
            <a:off x="2452545" y="5067619"/>
            <a:ext cx="11529427" cy="738664"/>
          </a:xfrm>
          <a:prstGeom prst="rect">
            <a:avLst/>
          </a:prstGeom>
          <a:noFill/>
        </p:spPr>
        <p:txBody>
          <a:bodyPr wrap="square" lIns="73152" tIns="36576" rIns="73152" bIns="36576">
            <a:spAutoFit/>
          </a:bodyPr>
          <a:lstStyle/>
          <a:p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92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19">
            <a:extLst>
              <a:ext uri="{FF2B5EF4-FFF2-40B4-BE49-F238E27FC236}">
                <a16:creationId xmlns:a16="http://schemas.microsoft.com/office/drawing/2014/main" id="{5E45AC22-D0EE-0829-C684-00B1DD0E7A0B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657CF9B7-50A6-9499-D68D-33CC17CD2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24" name="Text Box 21">
              <a:extLst>
                <a:ext uri="{FF2B5EF4-FFF2-40B4-BE49-F238E27FC236}">
                  <a16:creationId xmlns:a16="http://schemas.microsoft.com/office/drawing/2014/main" id="{1B0FB9E1-338D-A98C-D82A-591DBF653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AC6F451B-16C4-684A-BD62-1F79209468EC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26" name="AutoShape 23">
              <a:extLst>
                <a:ext uri="{FF2B5EF4-FFF2-40B4-BE49-F238E27FC236}">
                  <a16:creationId xmlns:a16="http://schemas.microsoft.com/office/drawing/2014/main" id="{9DFA10F0-D886-BEE7-3587-3C74F9925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27" name="Text Box 24">
              <a:extLst>
                <a:ext uri="{FF2B5EF4-FFF2-40B4-BE49-F238E27FC236}">
                  <a16:creationId xmlns:a16="http://schemas.microsoft.com/office/drawing/2014/main" id="{08E29436-7E72-2861-F8FB-B2BBFB86A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28" name="Group 25">
            <a:extLst>
              <a:ext uri="{FF2B5EF4-FFF2-40B4-BE49-F238E27FC236}">
                <a16:creationId xmlns:a16="http://schemas.microsoft.com/office/drawing/2014/main" id="{5417951E-4E11-08A9-A42F-C64636D709D3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29" name="AutoShape 26">
              <a:extLst>
                <a:ext uri="{FF2B5EF4-FFF2-40B4-BE49-F238E27FC236}">
                  <a16:creationId xmlns:a16="http://schemas.microsoft.com/office/drawing/2014/main" id="{50D35A9D-2701-3394-84AE-AB00B7603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0" name="Text Box 27">
              <a:extLst>
                <a:ext uri="{FF2B5EF4-FFF2-40B4-BE49-F238E27FC236}">
                  <a16:creationId xmlns:a16="http://schemas.microsoft.com/office/drawing/2014/main" id="{19B18E6B-FB2D-6CBC-1644-A77D723B3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1D7E574F-E73B-3023-0F6C-C27A33629A69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id="{9BFE4BCF-84B5-AEE8-D396-7003ACCFD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3" name="Text Box 30">
              <a:extLst>
                <a:ext uri="{FF2B5EF4-FFF2-40B4-BE49-F238E27FC236}">
                  <a16:creationId xmlns:a16="http://schemas.microsoft.com/office/drawing/2014/main" id="{C27C77A1-CC94-5690-75B9-39B1A4C40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34" name="Group 31">
            <a:extLst>
              <a:ext uri="{FF2B5EF4-FFF2-40B4-BE49-F238E27FC236}">
                <a16:creationId xmlns:a16="http://schemas.microsoft.com/office/drawing/2014/main" id="{D6B7295C-2E6F-75D4-28B0-D55F0EF21DF4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E48370D2-5699-F472-6AE6-1E8EAF6D3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id="{5BEC1FA9-777A-3AB9-19F4-68D036EC6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37" name="Group 34">
            <a:extLst>
              <a:ext uri="{FF2B5EF4-FFF2-40B4-BE49-F238E27FC236}">
                <a16:creationId xmlns:a16="http://schemas.microsoft.com/office/drawing/2014/main" id="{6B2A4445-F54D-3509-1FD7-6708E0C4A830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E9903B0A-2AD4-923E-D657-2BF8DD140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9" name="Text Box 36">
              <a:extLst>
                <a:ext uri="{FF2B5EF4-FFF2-40B4-BE49-F238E27FC236}">
                  <a16:creationId xmlns:a16="http://schemas.microsoft.com/office/drawing/2014/main" id="{296ED8BE-7FB5-4C83-1E5D-D8C3A3AA7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0" name="Group 37">
            <a:extLst>
              <a:ext uri="{FF2B5EF4-FFF2-40B4-BE49-F238E27FC236}">
                <a16:creationId xmlns:a16="http://schemas.microsoft.com/office/drawing/2014/main" id="{C85D6F1F-0BE8-257D-FD17-3B79E9CC65EB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41" name="AutoShape 38">
              <a:extLst>
                <a:ext uri="{FF2B5EF4-FFF2-40B4-BE49-F238E27FC236}">
                  <a16:creationId xmlns:a16="http://schemas.microsoft.com/office/drawing/2014/main" id="{12CFB11B-9203-4D65-5774-229D31380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2" name="Text Box 39">
              <a:extLst>
                <a:ext uri="{FF2B5EF4-FFF2-40B4-BE49-F238E27FC236}">
                  <a16:creationId xmlns:a16="http://schemas.microsoft.com/office/drawing/2014/main" id="{93DD9F81-91D9-C6F4-72AB-0A1B09C98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3" name="Group 40">
            <a:extLst>
              <a:ext uri="{FF2B5EF4-FFF2-40B4-BE49-F238E27FC236}">
                <a16:creationId xmlns:a16="http://schemas.microsoft.com/office/drawing/2014/main" id="{3934DCB3-A305-B8D1-EC2D-5033BA4E5FA6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C70FAE1B-E7B4-A51E-5FD2-B2DF2F9F7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FA3A1CFD-EE72-EF72-E5A7-C7311D1D4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" name="Group 43">
            <a:extLst>
              <a:ext uri="{FF2B5EF4-FFF2-40B4-BE49-F238E27FC236}">
                <a16:creationId xmlns:a16="http://schemas.microsoft.com/office/drawing/2014/main" id="{C3002BA7-E77D-27F9-98A9-C09A8D6CDC42}"/>
              </a:ext>
            </a:extLst>
          </p:cNvPr>
          <p:cNvGrpSpPr>
            <a:grpSpLocks/>
          </p:cNvGrpSpPr>
          <p:nvPr/>
        </p:nvGrpSpPr>
        <p:grpSpPr bwMode="auto">
          <a:xfrm>
            <a:off x="12962315" y="21803"/>
            <a:ext cx="1644014" cy="1554480"/>
            <a:chOff x="4574" y="3342"/>
            <a:chExt cx="960" cy="912"/>
          </a:xfrm>
        </p:grpSpPr>
        <p:sp>
          <p:nvSpPr>
            <p:cNvPr id="47" name="AutoShape 44">
              <a:extLst>
                <a:ext uri="{FF2B5EF4-FFF2-40B4-BE49-F238E27FC236}">
                  <a16:creationId xmlns:a16="http://schemas.microsoft.com/office/drawing/2014/main" id="{22616420-502D-0851-575A-909A5B9E2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8" name="Text Box 45">
              <a:extLst>
                <a:ext uri="{FF2B5EF4-FFF2-40B4-BE49-F238E27FC236}">
                  <a16:creationId xmlns:a16="http://schemas.microsoft.com/office/drawing/2014/main" id="{36A635A3-922B-0B7A-020F-82A453915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9" name="Group 46">
            <a:extLst>
              <a:ext uri="{FF2B5EF4-FFF2-40B4-BE49-F238E27FC236}">
                <a16:creationId xmlns:a16="http://schemas.microsoft.com/office/drawing/2014/main" id="{ADC90776-2295-62B4-31E5-A93F38D1D4EB}"/>
              </a:ext>
            </a:extLst>
          </p:cNvPr>
          <p:cNvGrpSpPr>
            <a:grpSpLocks/>
          </p:cNvGrpSpPr>
          <p:nvPr/>
        </p:nvGrpSpPr>
        <p:grpSpPr bwMode="auto">
          <a:xfrm>
            <a:off x="12984480" y="21803"/>
            <a:ext cx="1645920" cy="1554480"/>
            <a:chOff x="4574" y="3342"/>
            <a:chExt cx="960" cy="912"/>
          </a:xfrm>
        </p:grpSpPr>
        <p:sp>
          <p:nvSpPr>
            <p:cNvPr id="50" name="AutoShape 47">
              <a:extLst>
                <a:ext uri="{FF2B5EF4-FFF2-40B4-BE49-F238E27FC236}">
                  <a16:creationId xmlns:a16="http://schemas.microsoft.com/office/drawing/2014/main" id="{14BF541E-A20E-B16F-30FD-B538B6550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51" name="Text Box 48">
              <a:extLst>
                <a:ext uri="{FF2B5EF4-FFF2-40B4-BE49-F238E27FC236}">
                  <a16:creationId xmlns:a16="http://schemas.microsoft.com/office/drawing/2014/main" id="{27B00A8E-FC72-AEE3-AAB2-2323EBA2D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8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altLang="en-US" sz="2400" dirty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altLang="en-US" sz="24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  <p:pic>
        <p:nvPicPr>
          <p:cNvPr id="52" name="Am_thanh_chuc_mung_chien_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8328540-5A76-2664-6367-E0FD13C7F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30400" y="3105710"/>
            <a:ext cx="731520" cy="731520"/>
          </a:xfrm>
          <a:prstGeom prst="rect">
            <a:avLst/>
          </a:prstGeom>
        </p:spPr>
      </p:pic>
      <p:pic>
        <p:nvPicPr>
          <p:cNvPr id="17" name="nhạc tính giờ">
            <a:hlinkClick r:id="" action="ppaction://media"/>
            <a:extLst>
              <a:ext uri="{FF2B5EF4-FFF2-40B4-BE49-F238E27FC236}">
                <a16:creationId xmlns:a16="http://schemas.microsoft.com/office/drawing/2014/main" id="{20757642-5DA6-48AE-8EF7-0BF7B9078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936" y="8367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3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5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/>
      <p:bldP spid="14" grpId="1"/>
      <p:bldP spid="14" grpId="2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0391C0-A379-B2C3-DEDF-8FE3EC8A46F1}"/>
              </a:ext>
            </a:extLst>
          </p:cNvPr>
          <p:cNvSpPr txBox="1"/>
          <p:nvPr/>
        </p:nvSpPr>
        <p:spPr>
          <a:xfrm>
            <a:off x="264934" y="416624"/>
            <a:ext cx="14097663" cy="156966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em đặt ngón tay như thế 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8C54E9-F57F-4BBF-4098-BB059F22A888}"/>
              </a:ext>
            </a:extLst>
          </p:cNvPr>
          <p:cNvGrpSpPr/>
          <p:nvPr/>
        </p:nvGrpSpPr>
        <p:grpSpPr>
          <a:xfrm>
            <a:off x="3451761" y="3173043"/>
            <a:ext cx="9458038" cy="1116962"/>
            <a:chOff x="0" y="0"/>
            <a:chExt cx="3969011" cy="1373709"/>
          </a:xfrm>
          <a:solidFill>
            <a:srgbClr val="92D050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DBBE4A9-80BE-696F-7E18-B2A013156017}"/>
                </a:ext>
              </a:extLst>
            </p:cNvPr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780F8C0-E88D-C29B-9192-6AB28766FCA2}"/>
              </a:ext>
            </a:extLst>
          </p:cNvPr>
          <p:cNvGrpSpPr/>
          <p:nvPr/>
        </p:nvGrpSpPr>
        <p:grpSpPr>
          <a:xfrm>
            <a:off x="3330941" y="4856588"/>
            <a:ext cx="9657516" cy="1062563"/>
            <a:chOff x="0" y="0"/>
            <a:chExt cx="3969011" cy="1373709"/>
          </a:xfrm>
          <a:solidFill>
            <a:srgbClr val="92D050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4FD792-5842-418A-F0D9-47A9B5C6B6BA}"/>
                </a:ext>
              </a:extLst>
            </p:cNvPr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DFF83A-C9C0-2EDC-0330-5E59638DBA5E}"/>
              </a:ext>
            </a:extLst>
          </p:cNvPr>
          <p:cNvGrpSpPr/>
          <p:nvPr/>
        </p:nvGrpSpPr>
        <p:grpSpPr>
          <a:xfrm>
            <a:off x="3451761" y="6519075"/>
            <a:ext cx="9458038" cy="1062563"/>
            <a:chOff x="0" y="0"/>
            <a:chExt cx="3969011" cy="1373709"/>
          </a:xfrm>
          <a:solidFill>
            <a:srgbClr val="92D050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56AC13D-B56D-E724-8EBF-5ED0BEC5484C}"/>
                </a:ext>
              </a:extLst>
            </p:cNvPr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18195A3-F002-611F-912B-74B0FA3DE7D8}"/>
              </a:ext>
            </a:extLst>
          </p:cNvPr>
          <p:cNvSpPr/>
          <p:nvPr/>
        </p:nvSpPr>
        <p:spPr>
          <a:xfrm>
            <a:off x="2837666" y="6381789"/>
            <a:ext cx="845388" cy="853657"/>
          </a:xfrm>
          <a:custGeom>
            <a:avLst/>
            <a:gdLst>
              <a:gd name="connsiteX0" fmla="*/ 533536 w 1067071"/>
              <a:gd name="connsiteY0" fmla="*/ 0 h 1067071"/>
              <a:gd name="connsiteX1" fmla="*/ 0 w 1067071"/>
              <a:gd name="connsiteY1" fmla="*/ 533536 h 1067071"/>
              <a:gd name="connsiteX2" fmla="*/ 533536 w 1067071"/>
              <a:gd name="connsiteY2" fmla="*/ 1067071 h 1067071"/>
              <a:gd name="connsiteX3" fmla="*/ 1067071 w 1067071"/>
              <a:gd name="connsiteY3" fmla="*/ 533536 h 1067071"/>
              <a:gd name="connsiteX4" fmla="*/ 533536 w 1067071"/>
              <a:gd name="connsiteY4" fmla="*/ 0 h 10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071" h="1067071">
                <a:moveTo>
                  <a:pt x="533536" y="0"/>
                </a:moveTo>
                <a:cubicBezTo>
                  <a:pt x="238919" y="0"/>
                  <a:pt x="0" y="238919"/>
                  <a:pt x="0" y="533536"/>
                </a:cubicBezTo>
                <a:cubicBezTo>
                  <a:pt x="0" y="828152"/>
                  <a:pt x="238919" y="1067071"/>
                  <a:pt x="533536" y="1067071"/>
                </a:cubicBezTo>
                <a:cubicBezTo>
                  <a:pt x="828152" y="1067071"/>
                  <a:pt x="1067071" y="828152"/>
                  <a:pt x="1067071" y="533536"/>
                </a:cubicBezTo>
                <a:cubicBezTo>
                  <a:pt x="1067071" y="238919"/>
                  <a:pt x="828152" y="0"/>
                  <a:pt x="533536" y="0"/>
                </a:cubicBezTo>
                <a:close/>
              </a:path>
            </a:pathLst>
          </a:custGeom>
          <a:solidFill>
            <a:srgbClr val="2E2562"/>
          </a:solidFill>
          <a:ln w="21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432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F54E7C-01BE-9DFC-A0FD-2FD51B47461D}"/>
              </a:ext>
            </a:extLst>
          </p:cNvPr>
          <p:cNvSpPr/>
          <p:nvPr/>
        </p:nvSpPr>
        <p:spPr>
          <a:xfrm>
            <a:off x="2797395" y="4501169"/>
            <a:ext cx="849523" cy="871927"/>
          </a:xfrm>
          <a:custGeom>
            <a:avLst/>
            <a:gdLst>
              <a:gd name="connsiteX0" fmla="*/ 533536 w 1067071"/>
              <a:gd name="connsiteY0" fmla="*/ 0 h 1067071"/>
              <a:gd name="connsiteX1" fmla="*/ 0 w 1067071"/>
              <a:gd name="connsiteY1" fmla="*/ 533536 h 1067071"/>
              <a:gd name="connsiteX2" fmla="*/ 533536 w 1067071"/>
              <a:gd name="connsiteY2" fmla="*/ 1067071 h 1067071"/>
              <a:gd name="connsiteX3" fmla="*/ 1067071 w 1067071"/>
              <a:gd name="connsiteY3" fmla="*/ 533536 h 1067071"/>
              <a:gd name="connsiteX4" fmla="*/ 533536 w 1067071"/>
              <a:gd name="connsiteY4" fmla="*/ 0 h 10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071" h="1067071">
                <a:moveTo>
                  <a:pt x="533536" y="0"/>
                </a:moveTo>
                <a:cubicBezTo>
                  <a:pt x="238919" y="0"/>
                  <a:pt x="0" y="238919"/>
                  <a:pt x="0" y="533536"/>
                </a:cubicBezTo>
                <a:cubicBezTo>
                  <a:pt x="0" y="828152"/>
                  <a:pt x="238919" y="1067071"/>
                  <a:pt x="533536" y="1067071"/>
                </a:cubicBezTo>
                <a:cubicBezTo>
                  <a:pt x="828152" y="1067071"/>
                  <a:pt x="1067071" y="828152"/>
                  <a:pt x="1067071" y="533536"/>
                </a:cubicBezTo>
                <a:cubicBezTo>
                  <a:pt x="1067071" y="238919"/>
                  <a:pt x="828152" y="0"/>
                  <a:pt x="533536" y="0"/>
                </a:cubicBezTo>
                <a:close/>
              </a:path>
            </a:pathLst>
          </a:custGeom>
          <a:solidFill>
            <a:srgbClr val="2E2562"/>
          </a:solidFill>
          <a:ln w="21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432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C39AEC-CC76-A066-C49B-17890E90F7A4}"/>
              </a:ext>
            </a:extLst>
          </p:cNvPr>
          <p:cNvSpPr/>
          <p:nvPr/>
        </p:nvSpPr>
        <p:spPr>
          <a:xfrm>
            <a:off x="2797395" y="2724492"/>
            <a:ext cx="849523" cy="836192"/>
          </a:xfrm>
          <a:custGeom>
            <a:avLst/>
            <a:gdLst>
              <a:gd name="connsiteX0" fmla="*/ 533536 w 1067071"/>
              <a:gd name="connsiteY0" fmla="*/ 0 h 1067071"/>
              <a:gd name="connsiteX1" fmla="*/ 0 w 1067071"/>
              <a:gd name="connsiteY1" fmla="*/ 533536 h 1067071"/>
              <a:gd name="connsiteX2" fmla="*/ 533536 w 1067071"/>
              <a:gd name="connsiteY2" fmla="*/ 1067071 h 1067071"/>
              <a:gd name="connsiteX3" fmla="*/ 1067071 w 1067071"/>
              <a:gd name="connsiteY3" fmla="*/ 533536 h 1067071"/>
              <a:gd name="connsiteX4" fmla="*/ 533536 w 1067071"/>
              <a:gd name="connsiteY4" fmla="*/ 0 h 10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071" h="1067071">
                <a:moveTo>
                  <a:pt x="533536" y="0"/>
                </a:moveTo>
                <a:cubicBezTo>
                  <a:pt x="238919" y="0"/>
                  <a:pt x="0" y="238919"/>
                  <a:pt x="0" y="533536"/>
                </a:cubicBezTo>
                <a:cubicBezTo>
                  <a:pt x="0" y="828152"/>
                  <a:pt x="238919" y="1067071"/>
                  <a:pt x="533536" y="1067071"/>
                </a:cubicBezTo>
                <a:cubicBezTo>
                  <a:pt x="828152" y="1067071"/>
                  <a:pt x="1067071" y="828152"/>
                  <a:pt x="1067071" y="533536"/>
                </a:cubicBezTo>
                <a:cubicBezTo>
                  <a:pt x="1067071" y="238919"/>
                  <a:pt x="828152" y="0"/>
                  <a:pt x="533536" y="0"/>
                </a:cubicBezTo>
                <a:close/>
              </a:path>
            </a:pathLst>
          </a:custGeom>
          <a:solidFill>
            <a:srgbClr val="2E2562"/>
          </a:solidFill>
          <a:ln w="21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432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5CCF28-5456-82F7-7877-63A0608D8137}"/>
              </a:ext>
            </a:extLst>
          </p:cNvPr>
          <p:cNvSpPr/>
          <p:nvPr/>
        </p:nvSpPr>
        <p:spPr>
          <a:xfrm>
            <a:off x="3646068" y="3350489"/>
            <a:ext cx="10211716" cy="738664"/>
          </a:xfrm>
          <a:prstGeom prst="rect">
            <a:avLst/>
          </a:prstGeom>
          <a:noFill/>
        </p:spPr>
        <p:txBody>
          <a:bodyPr wrap="square" lIns="73152" tIns="36576" rIns="73152" bIns="36576">
            <a:spAutoFit/>
          </a:bodyPr>
          <a:lstStyle/>
          <a:p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1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079B9-3676-2EEA-52E2-A5ED86CB89A4}"/>
              </a:ext>
            </a:extLst>
          </p:cNvPr>
          <p:cNvSpPr/>
          <p:nvPr/>
        </p:nvSpPr>
        <p:spPr>
          <a:xfrm>
            <a:off x="3976484" y="6683874"/>
            <a:ext cx="10407486" cy="738664"/>
          </a:xfrm>
          <a:prstGeom prst="rect">
            <a:avLst/>
          </a:prstGeom>
          <a:noFill/>
        </p:spPr>
        <p:txBody>
          <a:bodyPr wrap="square" lIns="73152" tIns="36576" rIns="73152" bIns="36576">
            <a:spAutoFit/>
          </a:bodyPr>
          <a:lstStyle/>
          <a:p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1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9180F7-D46A-5595-B994-E8CF5AE06E30}"/>
              </a:ext>
            </a:extLst>
          </p:cNvPr>
          <p:cNvSpPr/>
          <p:nvPr/>
        </p:nvSpPr>
        <p:spPr>
          <a:xfrm>
            <a:off x="3546245" y="5018303"/>
            <a:ext cx="11529427" cy="738664"/>
          </a:xfrm>
          <a:prstGeom prst="rect">
            <a:avLst/>
          </a:prstGeom>
          <a:noFill/>
        </p:spPr>
        <p:txBody>
          <a:bodyPr wrap="square" lIns="73152" tIns="36576" rIns="73152" bIns="36576">
            <a:spAutoFit/>
          </a:bodyPr>
          <a:lstStyle/>
          <a:p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_thanh_chuc_mung_chien_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D275C19-6365-C6BC-300D-CF11123FE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26748" y="3000004"/>
            <a:ext cx="731520" cy="731520"/>
          </a:xfrm>
          <a:prstGeom prst="rect">
            <a:avLst/>
          </a:prstGeom>
        </p:spPr>
      </p:pic>
      <p:grpSp>
        <p:nvGrpSpPr>
          <p:cNvPr id="21" name="Group 19">
            <a:extLst>
              <a:ext uri="{FF2B5EF4-FFF2-40B4-BE49-F238E27FC236}">
                <a16:creationId xmlns:a16="http://schemas.microsoft.com/office/drawing/2014/main" id="{F528EE9F-2F4E-0E0C-F8DC-FB5127B3B1F2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id="{5D50AB67-EF3A-5B4D-3002-C251912FF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637B8689-6F75-8B49-A150-598569E7E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5E360719-713C-0583-A51E-E1A610453810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25" name="AutoShape 23">
              <a:extLst>
                <a:ext uri="{FF2B5EF4-FFF2-40B4-BE49-F238E27FC236}">
                  <a16:creationId xmlns:a16="http://schemas.microsoft.com/office/drawing/2014/main" id="{8369EE5B-D052-E1D5-858D-A852FC7F5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EB942184-4934-2EE7-25F1-685EBE73F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6A6073C7-CFEA-55B7-28CA-FC59A99E7E85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96FDB811-60F4-B87E-A37E-F7E436A91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29" name="Text Box 27">
              <a:extLst>
                <a:ext uri="{FF2B5EF4-FFF2-40B4-BE49-F238E27FC236}">
                  <a16:creationId xmlns:a16="http://schemas.microsoft.com/office/drawing/2014/main" id="{335B3AB0-BE65-C124-63A1-5B6787AFA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D8651A92-E218-F965-235C-90DE2D0E4FAC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31" name="AutoShape 29">
              <a:extLst>
                <a:ext uri="{FF2B5EF4-FFF2-40B4-BE49-F238E27FC236}">
                  <a16:creationId xmlns:a16="http://schemas.microsoft.com/office/drawing/2014/main" id="{D529BD0E-6DAF-5685-C003-4588B493B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2" name="Text Box 30">
              <a:extLst>
                <a:ext uri="{FF2B5EF4-FFF2-40B4-BE49-F238E27FC236}">
                  <a16:creationId xmlns:a16="http://schemas.microsoft.com/office/drawing/2014/main" id="{9F95FAB4-816C-3D0D-E988-26C42E8DD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33" name="Group 31">
            <a:extLst>
              <a:ext uri="{FF2B5EF4-FFF2-40B4-BE49-F238E27FC236}">
                <a16:creationId xmlns:a16="http://schemas.microsoft.com/office/drawing/2014/main" id="{7F2300E3-4E46-4EB4-C578-BB81AA6DB9F1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34" name="AutoShape 32">
              <a:extLst>
                <a:ext uri="{FF2B5EF4-FFF2-40B4-BE49-F238E27FC236}">
                  <a16:creationId xmlns:a16="http://schemas.microsoft.com/office/drawing/2014/main" id="{3F01231D-0AF6-12CB-4563-D11E226B5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5" name="Text Box 33">
              <a:extLst>
                <a:ext uri="{FF2B5EF4-FFF2-40B4-BE49-F238E27FC236}">
                  <a16:creationId xmlns:a16="http://schemas.microsoft.com/office/drawing/2014/main" id="{8350EF6A-2AC7-25AF-D036-B4D546682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FA98FBF-1BB0-A2EC-1EF0-709EBA5411A3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37" name="AutoShape 35">
              <a:extLst>
                <a:ext uri="{FF2B5EF4-FFF2-40B4-BE49-F238E27FC236}">
                  <a16:creationId xmlns:a16="http://schemas.microsoft.com/office/drawing/2014/main" id="{72770F87-2033-F34D-ED75-F14C79B71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8" name="Text Box 36">
              <a:extLst>
                <a:ext uri="{FF2B5EF4-FFF2-40B4-BE49-F238E27FC236}">
                  <a16:creationId xmlns:a16="http://schemas.microsoft.com/office/drawing/2014/main" id="{87A1F4A6-5D7C-2D94-F231-2C6DF98F0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id="{F04D20DD-2E84-D41E-9057-55BC6D295450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40" name="AutoShape 38">
              <a:extLst>
                <a:ext uri="{FF2B5EF4-FFF2-40B4-BE49-F238E27FC236}">
                  <a16:creationId xmlns:a16="http://schemas.microsoft.com/office/drawing/2014/main" id="{B4ECCDCE-CF3C-B251-C70E-9EEE64FC9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1" name="Text Box 39">
              <a:extLst>
                <a:ext uri="{FF2B5EF4-FFF2-40B4-BE49-F238E27FC236}">
                  <a16:creationId xmlns:a16="http://schemas.microsoft.com/office/drawing/2014/main" id="{FD46E0EE-2FDF-02A2-5380-79F0EA321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2" name="Group 40">
            <a:extLst>
              <a:ext uri="{FF2B5EF4-FFF2-40B4-BE49-F238E27FC236}">
                <a16:creationId xmlns:a16="http://schemas.microsoft.com/office/drawing/2014/main" id="{B9140263-76CD-C00D-695A-E79D5F00557C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43" name="AutoShape 41">
              <a:extLst>
                <a:ext uri="{FF2B5EF4-FFF2-40B4-BE49-F238E27FC236}">
                  <a16:creationId xmlns:a16="http://schemas.microsoft.com/office/drawing/2014/main" id="{5DE42B52-BA7E-19F5-553F-C372D16C8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4" name="Text Box 42">
              <a:extLst>
                <a:ext uri="{FF2B5EF4-FFF2-40B4-BE49-F238E27FC236}">
                  <a16:creationId xmlns:a16="http://schemas.microsoft.com/office/drawing/2014/main" id="{899DF97D-670C-5EBD-8913-F831999D5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5" name="Group 43">
            <a:extLst>
              <a:ext uri="{FF2B5EF4-FFF2-40B4-BE49-F238E27FC236}">
                <a16:creationId xmlns:a16="http://schemas.microsoft.com/office/drawing/2014/main" id="{0CC07249-1464-5AD1-733F-814F89F62D75}"/>
              </a:ext>
            </a:extLst>
          </p:cNvPr>
          <p:cNvGrpSpPr>
            <a:grpSpLocks/>
          </p:cNvGrpSpPr>
          <p:nvPr/>
        </p:nvGrpSpPr>
        <p:grpSpPr bwMode="auto">
          <a:xfrm>
            <a:off x="13035777" y="-5886"/>
            <a:ext cx="1644014" cy="1554480"/>
            <a:chOff x="4574" y="3342"/>
            <a:chExt cx="960" cy="912"/>
          </a:xfrm>
        </p:grpSpPr>
        <p:sp>
          <p:nvSpPr>
            <p:cNvPr id="46" name="AutoShape 44">
              <a:extLst>
                <a:ext uri="{FF2B5EF4-FFF2-40B4-BE49-F238E27FC236}">
                  <a16:creationId xmlns:a16="http://schemas.microsoft.com/office/drawing/2014/main" id="{F12161C7-174A-B9D8-65A7-FDE0DD857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7" name="Text Box 45">
              <a:extLst>
                <a:ext uri="{FF2B5EF4-FFF2-40B4-BE49-F238E27FC236}">
                  <a16:creationId xmlns:a16="http://schemas.microsoft.com/office/drawing/2014/main" id="{6AE61E78-F8FA-5282-7215-96462122B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8" name="Group 46">
            <a:extLst>
              <a:ext uri="{FF2B5EF4-FFF2-40B4-BE49-F238E27FC236}">
                <a16:creationId xmlns:a16="http://schemas.microsoft.com/office/drawing/2014/main" id="{F71DB7BE-0378-0F92-B25D-84EE621BD7BC}"/>
              </a:ext>
            </a:extLst>
          </p:cNvPr>
          <p:cNvGrpSpPr>
            <a:grpSpLocks/>
          </p:cNvGrpSpPr>
          <p:nvPr/>
        </p:nvGrpSpPr>
        <p:grpSpPr bwMode="auto">
          <a:xfrm>
            <a:off x="13033871" y="-7790"/>
            <a:ext cx="1645920" cy="1554480"/>
            <a:chOff x="4574" y="3342"/>
            <a:chExt cx="960" cy="912"/>
          </a:xfrm>
        </p:grpSpPr>
        <p:sp>
          <p:nvSpPr>
            <p:cNvPr id="49" name="AutoShape 47">
              <a:extLst>
                <a:ext uri="{FF2B5EF4-FFF2-40B4-BE49-F238E27FC236}">
                  <a16:creationId xmlns:a16="http://schemas.microsoft.com/office/drawing/2014/main" id="{618C87B8-56C9-B805-F499-DD6381D1E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50" name="Text Box 48">
              <a:extLst>
                <a:ext uri="{FF2B5EF4-FFF2-40B4-BE49-F238E27FC236}">
                  <a16:creationId xmlns:a16="http://schemas.microsoft.com/office/drawing/2014/main" id="{16D91AF5-F55E-159D-464A-DF4409F31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8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altLang="en-US" sz="2400" dirty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altLang="en-US" sz="24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30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/>
      <p:bldP spid="14" grpId="1"/>
      <p:bldP spid="14" grpId="2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id="{0425D119-7C07-B841-B489-AC2F3073BDE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06640"/>
            <a:ext cx="91440" cy="9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4652528-DCF6-3F8B-C943-480FF37FE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n30">
            <a:extLst>
              <a:ext uri="{FF2B5EF4-FFF2-40B4-BE49-F238E27FC236}">
                <a16:creationId xmlns:a16="http://schemas.microsoft.com/office/drawing/2014/main" id="{561182A8-7534-E573-3A03-C8DFBEEB93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392" y="3331665"/>
            <a:ext cx="2963299" cy="255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5802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DACB-018A-4920-B82C-8FD43172F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C5CBFB-EEBD-4FA2-B34A-C9D81C494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68D73FE-7AD1-4BF1-BAE5-534E7DB28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694DDCF-8C47-4135-A264-8127ACECB36C}"/>
              </a:ext>
            </a:extLst>
          </p:cNvPr>
          <p:cNvSpPr/>
          <p:nvPr/>
        </p:nvSpPr>
        <p:spPr>
          <a:xfrm>
            <a:off x="459764" y="353962"/>
            <a:ext cx="13831846" cy="7521677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图片 25">
            <a:extLst>
              <a:ext uri="{FF2B5EF4-FFF2-40B4-BE49-F238E27FC236}">
                <a16:creationId xmlns:a16="http://schemas.microsoft.com/office/drawing/2014/main" id="{836FA40A-CA7E-4A66-80ED-80129671D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29"/>
            <a:ext cx="14625110" cy="8366057"/>
          </a:xfrm>
          <a:prstGeom prst="rect">
            <a:avLst/>
          </a:prstGeom>
        </p:spPr>
      </p:pic>
      <p:grpSp>
        <p:nvGrpSpPr>
          <p:cNvPr id="8" name="组合 21">
            <a:extLst>
              <a:ext uri="{FF2B5EF4-FFF2-40B4-BE49-F238E27FC236}">
                <a16:creationId xmlns:a16="http://schemas.microsoft.com/office/drawing/2014/main" id="{B0841A92-CE99-4C8D-A290-5E0437964BED}"/>
              </a:ext>
            </a:extLst>
          </p:cNvPr>
          <p:cNvGrpSpPr/>
          <p:nvPr/>
        </p:nvGrpSpPr>
        <p:grpSpPr>
          <a:xfrm>
            <a:off x="1828800" y="1605460"/>
            <a:ext cx="11478631" cy="3858749"/>
            <a:chOff x="2384482" y="1052729"/>
            <a:chExt cx="9567740" cy="3216368"/>
          </a:xfrm>
        </p:grpSpPr>
        <p:sp>
          <p:nvSpPr>
            <p:cNvPr id="9" name="18">
              <a:extLst>
                <a:ext uri="{FF2B5EF4-FFF2-40B4-BE49-F238E27FC236}">
                  <a16:creationId xmlns:a16="http://schemas.microsoft.com/office/drawing/2014/main" id="{A306A4CD-A3D1-4F3E-96E4-6A8AC917D2A2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126397" y="1465835"/>
              <a:ext cx="1630596" cy="1477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970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518" dirty="0">
                <a:solidFill>
                  <a:srgbClr val="FD9F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10" name="18">
              <a:extLst>
                <a:ext uri="{FF2B5EF4-FFF2-40B4-BE49-F238E27FC236}">
                  <a16:creationId xmlns:a16="http://schemas.microsoft.com/office/drawing/2014/main" id="{9725426E-BE8C-41B3-B350-30CB711A2F81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384482" y="1066746"/>
              <a:ext cx="2174487" cy="26777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970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876" dirty="0">
                <a:solidFill>
                  <a:srgbClr val="FD9F00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11" name="18">
              <a:extLst>
                <a:ext uri="{FF2B5EF4-FFF2-40B4-BE49-F238E27FC236}">
                  <a16:creationId xmlns:a16="http://schemas.microsoft.com/office/drawing/2014/main" id="{FC935BBE-5744-407B-AF43-0A888B94B086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9387490" y="1052729"/>
              <a:ext cx="2564732" cy="3216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970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5075" dirty="0">
                <a:solidFill>
                  <a:srgbClr val="25998C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0476636-1838-47A9-A20D-2411AEF37A3D}"/>
              </a:ext>
            </a:extLst>
          </p:cNvPr>
          <p:cNvSpPr/>
          <p:nvPr/>
        </p:nvSpPr>
        <p:spPr>
          <a:xfrm>
            <a:off x="2136216" y="2202480"/>
            <a:ext cx="107558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Ai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8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3576729" y="1380544"/>
            <a:ext cx="7171372" cy="5615911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929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4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LOVE</a:t>
              </a:r>
              <a:endParaRPr lang="zh-CN" altLang="zh-CN" sz="1920" dirty="0"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95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76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2160" dirty="0"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5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88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2160" dirty="0"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760" dirty="0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216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5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88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2160" dirty="0"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248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160" dirty="0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PIRCE</a:t>
              </a:r>
              <a:endParaRPr lang="zh-CN" altLang="zh-CN" sz="168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5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88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G</a:t>
              </a:r>
              <a:endParaRPr lang="zh-CN" altLang="zh-CN" sz="2160" dirty="0"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90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88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S</a:t>
              </a:r>
              <a:endParaRPr lang="zh-CN" altLang="zh-CN" sz="2160" dirty="0"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807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88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T</a:t>
              </a:r>
              <a:endParaRPr lang="zh-CN" altLang="zh-CN" sz="2160" dirty="0"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7280"/>
              <a:r>
                <a:rPr lang="en-US" altLang="zh-CN" sz="288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H</a:t>
              </a:r>
              <a:endParaRPr lang="zh-CN" altLang="zh-CN" sz="2160" dirty="0"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361309" y="3898850"/>
            <a:ext cx="10100778" cy="997196"/>
          </a:xfrm>
          <a:prstGeom prst="rect">
            <a:avLst/>
          </a:prstGeom>
          <a:solidFill>
            <a:schemeClr val="bg1"/>
          </a:solidFill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576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5" y="5009604"/>
            <a:ext cx="4901562" cy="2449898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36649" y="-411469"/>
            <a:ext cx="2594500" cy="310598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F85D3EF-17EE-4619-83D9-5AC6D9348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83" y="2990160"/>
            <a:ext cx="707677" cy="6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4347B7F-AEBB-480C-AE9E-329315750497}"/>
              </a:ext>
            </a:extLst>
          </p:cNvPr>
          <p:cNvGrpSpPr/>
          <p:nvPr/>
        </p:nvGrpSpPr>
        <p:grpSpPr>
          <a:xfrm>
            <a:off x="-310421" y="-141994"/>
            <a:ext cx="8477025" cy="4492546"/>
            <a:chOff x="55836" y="262998"/>
            <a:chExt cx="4134561" cy="52803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EA3A74-9D7B-48A6-B925-C96E9309FA44}"/>
                </a:ext>
              </a:extLst>
            </p:cNvPr>
            <p:cNvGrpSpPr/>
            <p:nvPr/>
          </p:nvGrpSpPr>
          <p:grpSpPr>
            <a:xfrm>
              <a:off x="55836" y="262998"/>
              <a:ext cx="4134561" cy="2508169"/>
              <a:chOff x="149687" y="253517"/>
              <a:chExt cx="4134561" cy="250816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7839A85-8635-41FE-B167-07C8FE6CC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9687" y="253517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ADA69BA-8296-4D8E-9C1E-2215DC033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7F4C50-F079-4388-B074-D5BE1A06DF97}"/>
                </a:ext>
              </a:extLst>
            </p:cNvPr>
            <p:cNvSpPr/>
            <p:nvPr/>
          </p:nvSpPr>
          <p:spPr>
            <a:xfrm>
              <a:off x="972069" y="802722"/>
              <a:ext cx="2677618" cy="4740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4400" b="1" dirty="0">
                  <a:solidFill>
                    <a:srgbClr val="0998D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sz="4400" b="1" dirty="0" err="1">
                  <a:solidFill>
                    <a:srgbClr val="0998D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400" b="1" dirty="0">
                  <a:solidFill>
                    <a:srgbClr val="0998D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Ai </a:t>
              </a:r>
              <a:r>
                <a:rPr lang="en-US" sz="4400" b="1" dirty="0" err="1">
                  <a:solidFill>
                    <a:srgbClr val="0998D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vi-VN" sz="4400" b="1" dirty="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9D1351E-BAC5-460B-A435-29B1D820E6FF}"/>
              </a:ext>
            </a:extLst>
          </p:cNvPr>
          <p:cNvSpPr txBox="1"/>
          <p:nvPr/>
        </p:nvSpPr>
        <p:spPr>
          <a:xfrm>
            <a:off x="1025487" y="1932288"/>
            <a:ext cx="11743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EE421-4808-4733-AB88-33C999106D71}"/>
              </a:ext>
            </a:extLst>
          </p:cNvPr>
          <p:cNvSpPr txBox="1"/>
          <p:nvPr/>
        </p:nvSpPr>
        <p:spPr>
          <a:xfrm flipH="1">
            <a:off x="2463575" y="3578269"/>
            <a:ext cx="2194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06DEBF-C2B3-47A3-969B-32FB01158F12}"/>
              </a:ext>
            </a:extLst>
          </p:cNvPr>
          <p:cNvSpPr txBox="1"/>
          <p:nvPr/>
        </p:nvSpPr>
        <p:spPr>
          <a:xfrm flipH="1">
            <a:off x="2484938" y="5022743"/>
            <a:ext cx="1463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8560B1-CB21-41DF-89DF-F56BF1209321}"/>
              </a:ext>
            </a:extLst>
          </p:cNvPr>
          <p:cNvSpPr txBox="1"/>
          <p:nvPr/>
        </p:nvSpPr>
        <p:spPr>
          <a:xfrm flipH="1">
            <a:off x="7315200" y="3561702"/>
            <a:ext cx="1940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A6A45C-8A1B-4C52-A323-2E12DDFE4040}"/>
              </a:ext>
            </a:extLst>
          </p:cNvPr>
          <p:cNvSpPr txBox="1"/>
          <p:nvPr/>
        </p:nvSpPr>
        <p:spPr>
          <a:xfrm flipH="1">
            <a:off x="7315200" y="5022743"/>
            <a:ext cx="1552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C2149EC-0688-441A-B852-82B80672700A}"/>
              </a:ext>
            </a:extLst>
          </p:cNvPr>
          <p:cNvSpPr/>
          <p:nvPr/>
        </p:nvSpPr>
        <p:spPr>
          <a:xfrm>
            <a:off x="2345167" y="3612802"/>
            <a:ext cx="914400" cy="942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âu hour 1">
            <a:hlinkClick r:id="" action="ppaction://media"/>
            <a:extLst>
              <a:ext uri="{FF2B5EF4-FFF2-40B4-BE49-F238E27FC236}">
                <a16:creationId xmlns:a16="http://schemas.microsoft.com/office/drawing/2014/main" id="{A47675C4-3742-4DC0-954B-B968ECF4C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359" y="7527925"/>
            <a:ext cx="487363" cy="487363"/>
          </a:xfrm>
          <a:prstGeom prst="rect">
            <a:avLst/>
          </a:prstGeom>
        </p:spPr>
      </p:pic>
      <p:grpSp>
        <p:nvGrpSpPr>
          <p:cNvPr id="40" name="Group 19">
            <a:extLst>
              <a:ext uri="{FF2B5EF4-FFF2-40B4-BE49-F238E27FC236}">
                <a16:creationId xmlns:a16="http://schemas.microsoft.com/office/drawing/2014/main" id="{6C70211C-BBBF-433D-8314-D610FDF992BF}"/>
              </a:ext>
            </a:extLst>
          </p:cNvPr>
          <p:cNvGrpSpPr>
            <a:grpSpLocks/>
          </p:cNvGrpSpPr>
          <p:nvPr/>
        </p:nvGrpSpPr>
        <p:grpSpPr bwMode="auto">
          <a:xfrm>
            <a:off x="12908472" y="446217"/>
            <a:ext cx="1644014" cy="1554480"/>
            <a:chOff x="4574" y="3342"/>
            <a:chExt cx="960" cy="912"/>
          </a:xfrm>
        </p:grpSpPr>
        <p:sp>
          <p:nvSpPr>
            <p:cNvPr id="41" name="AutoShape 20">
              <a:extLst>
                <a:ext uri="{FF2B5EF4-FFF2-40B4-BE49-F238E27FC236}">
                  <a16:creationId xmlns:a16="http://schemas.microsoft.com/office/drawing/2014/main" id="{2B04BF7B-DB89-4F53-A4B8-4208749C3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2" name="Text Box 21">
              <a:extLst>
                <a:ext uri="{FF2B5EF4-FFF2-40B4-BE49-F238E27FC236}">
                  <a16:creationId xmlns:a16="http://schemas.microsoft.com/office/drawing/2014/main" id="{99B94440-BAF8-4D9D-9E7D-3996287FE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3" name="Group 22">
            <a:extLst>
              <a:ext uri="{FF2B5EF4-FFF2-40B4-BE49-F238E27FC236}">
                <a16:creationId xmlns:a16="http://schemas.microsoft.com/office/drawing/2014/main" id="{39005321-EB67-4B94-8C7A-585E48DCAB11}"/>
              </a:ext>
            </a:extLst>
          </p:cNvPr>
          <p:cNvGrpSpPr>
            <a:grpSpLocks/>
          </p:cNvGrpSpPr>
          <p:nvPr/>
        </p:nvGrpSpPr>
        <p:grpSpPr bwMode="auto">
          <a:xfrm>
            <a:off x="12896063" y="443208"/>
            <a:ext cx="1644014" cy="1554480"/>
            <a:chOff x="4574" y="3342"/>
            <a:chExt cx="960" cy="912"/>
          </a:xfrm>
        </p:grpSpPr>
        <p:sp>
          <p:nvSpPr>
            <p:cNvPr id="44" name="AutoShape 23">
              <a:extLst>
                <a:ext uri="{FF2B5EF4-FFF2-40B4-BE49-F238E27FC236}">
                  <a16:creationId xmlns:a16="http://schemas.microsoft.com/office/drawing/2014/main" id="{3810D303-93EA-447F-A6B2-CAD992A52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2B8A3A63-E463-4F99-B686-E8F856BDE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 dirty="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" name="Group 25">
            <a:extLst>
              <a:ext uri="{FF2B5EF4-FFF2-40B4-BE49-F238E27FC236}">
                <a16:creationId xmlns:a16="http://schemas.microsoft.com/office/drawing/2014/main" id="{9A7E9D03-337C-4526-9EED-83526B2F8D2D}"/>
              </a:ext>
            </a:extLst>
          </p:cNvPr>
          <p:cNvGrpSpPr>
            <a:grpSpLocks/>
          </p:cNvGrpSpPr>
          <p:nvPr/>
        </p:nvGrpSpPr>
        <p:grpSpPr bwMode="auto">
          <a:xfrm>
            <a:off x="12908472" y="443208"/>
            <a:ext cx="1644014" cy="1554480"/>
            <a:chOff x="4574" y="3342"/>
            <a:chExt cx="960" cy="912"/>
          </a:xfrm>
        </p:grpSpPr>
        <p:sp>
          <p:nvSpPr>
            <p:cNvPr id="47" name="AutoShape 26">
              <a:extLst>
                <a:ext uri="{FF2B5EF4-FFF2-40B4-BE49-F238E27FC236}">
                  <a16:creationId xmlns:a16="http://schemas.microsoft.com/office/drawing/2014/main" id="{80A549B1-BDFD-446E-925F-7847A304C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8" name="Text Box 27">
              <a:extLst>
                <a:ext uri="{FF2B5EF4-FFF2-40B4-BE49-F238E27FC236}">
                  <a16:creationId xmlns:a16="http://schemas.microsoft.com/office/drawing/2014/main" id="{941458B5-D83E-4B1D-9E9A-DEACDDE5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 dirty="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9" name="Group 28">
            <a:extLst>
              <a:ext uri="{FF2B5EF4-FFF2-40B4-BE49-F238E27FC236}">
                <a16:creationId xmlns:a16="http://schemas.microsoft.com/office/drawing/2014/main" id="{D4EE7FEE-7B0C-4A0B-B8BD-43E25ED8545B}"/>
              </a:ext>
            </a:extLst>
          </p:cNvPr>
          <p:cNvGrpSpPr>
            <a:grpSpLocks/>
          </p:cNvGrpSpPr>
          <p:nvPr/>
        </p:nvGrpSpPr>
        <p:grpSpPr bwMode="auto">
          <a:xfrm>
            <a:off x="12912230" y="440199"/>
            <a:ext cx="1644014" cy="1554480"/>
            <a:chOff x="4574" y="3342"/>
            <a:chExt cx="960" cy="912"/>
          </a:xfrm>
        </p:grpSpPr>
        <p:sp>
          <p:nvSpPr>
            <p:cNvPr id="50" name="AutoShape 29">
              <a:extLst>
                <a:ext uri="{FF2B5EF4-FFF2-40B4-BE49-F238E27FC236}">
                  <a16:creationId xmlns:a16="http://schemas.microsoft.com/office/drawing/2014/main" id="{DA6A42D1-F367-4124-BDFF-D7AA01957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51" name="Text Box 30">
              <a:extLst>
                <a:ext uri="{FF2B5EF4-FFF2-40B4-BE49-F238E27FC236}">
                  <a16:creationId xmlns:a16="http://schemas.microsoft.com/office/drawing/2014/main" id="{1D37D438-6927-4262-869E-F444CD1C0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2" name="Group 31">
            <a:extLst>
              <a:ext uri="{FF2B5EF4-FFF2-40B4-BE49-F238E27FC236}">
                <a16:creationId xmlns:a16="http://schemas.microsoft.com/office/drawing/2014/main" id="{4386A1EB-609C-4A35-813C-87465CAA161C}"/>
              </a:ext>
            </a:extLst>
          </p:cNvPr>
          <p:cNvGrpSpPr>
            <a:grpSpLocks/>
          </p:cNvGrpSpPr>
          <p:nvPr/>
        </p:nvGrpSpPr>
        <p:grpSpPr bwMode="auto">
          <a:xfrm>
            <a:off x="12835662" y="401684"/>
            <a:ext cx="1846786" cy="1700893"/>
            <a:chOff x="4574" y="3342"/>
            <a:chExt cx="960" cy="912"/>
          </a:xfrm>
        </p:grpSpPr>
        <p:sp>
          <p:nvSpPr>
            <p:cNvPr id="53" name="AutoShape 32">
              <a:extLst>
                <a:ext uri="{FF2B5EF4-FFF2-40B4-BE49-F238E27FC236}">
                  <a16:creationId xmlns:a16="http://schemas.microsoft.com/office/drawing/2014/main" id="{82D9C43F-1F02-4EF6-BE76-0C12F34CC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54" name="Text Box 33">
              <a:extLst>
                <a:ext uri="{FF2B5EF4-FFF2-40B4-BE49-F238E27FC236}">
                  <a16:creationId xmlns:a16="http://schemas.microsoft.com/office/drawing/2014/main" id="{84FC908B-A0E7-4D32-94BF-5FB58E206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DEC736A-C8B9-417D-93AC-9B33E6F51ADC}"/>
              </a:ext>
            </a:extLst>
          </p:cNvPr>
          <p:cNvGrpSpPr>
            <a:grpSpLocks/>
          </p:cNvGrpSpPr>
          <p:nvPr/>
        </p:nvGrpSpPr>
        <p:grpSpPr bwMode="auto">
          <a:xfrm>
            <a:off x="12908445" y="432430"/>
            <a:ext cx="1645920" cy="1554480"/>
            <a:chOff x="4574" y="3342"/>
            <a:chExt cx="960" cy="912"/>
          </a:xfrm>
        </p:grpSpPr>
        <p:sp>
          <p:nvSpPr>
            <p:cNvPr id="56" name="AutoShape 47">
              <a:extLst>
                <a:ext uri="{FF2B5EF4-FFF2-40B4-BE49-F238E27FC236}">
                  <a16:creationId xmlns:a16="http://schemas.microsoft.com/office/drawing/2014/main" id="{CB1509AE-D9C5-4850-8ABC-5EA8F52EA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 dirty="0"/>
            </a:p>
          </p:txBody>
        </p:sp>
        <p:sp>
          <p:nvSpPr>
            <p:cNvPr id="57" name="Text Box 48">
              <a:extLst>
                <a:ext uri="{FF2B5EF4-FFF2-40B4-BE49-F238E27FC236}">
                  <a16:creationId xmlns:a16="http://schemas.microsoft.com/office/drawing/2014/main" id="{70C9579E-946E-48D2-A9F0-9C3AC88F6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8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altLang="en-US" sz="2400" dirty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altLang="en-US" sz="24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7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D1351E-BAC5-460B-A435-29B1D820E6FF}"/>
              </a:ext>
            </a:extLst>
          </p:cNvPr>
          <p:cNvSpPr txBox="1"/>
          <p:nvPr/>
        </p:nvSpPr>
        <p:spPr>
          <a:xfrm>
            <a:off x="811530" y="227237"/>
            <a:ext cx="10221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EE421-4808-4733-AB88-33C999106D71}"/>
              </a:ext>
            </a:extLst>
          </p:cNvPr>
          <p:cNvSpPr txBox="1"/>
          <p:nvPr/>
        </p:nvSpPr>
        <p:spPr>
          <a:xfrm flipH="1">
            <a:off x="2364198" y="5211666"/>
            <a:ext cx="396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06DEBF-C2B3-47A3-969B-32FB01158F12}"/>
              </a:ext>
            </a:extLst>
          </p:cNvPr>
          <p:cNvSpPr txBox="1"/>
          <p:nvPr/>
        </p:nvSpPr>
        <p:spPr>
          <a:xfrm flipH="1">
            <a:off x="2256725" y="6790263"/>
            <a:ext cx="4644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8560B1-CB21-41DF-89DF-F56BF1209321}"/>
              </a:ext>
            </a:extLst>
          </p:cNvPr>
          <p:cNvSpPr txBox="1"/>
          <p:nvPr/>
        </p:nvSpPr>
        <p:spPr>
          <a:xfrm flipH="1">
            <a:off x="8970389" y="5256439"/>
            <a:ext cx="600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A6A45C-8A1B-4C52-A323-2E12DDFE4040}"/>
              </a:ext>
            </a:extLst>
          </p:cNvPr>
          <p:cNvSpPr txBox="1"/>
          <p:nvPr/>
        </p:nvSpPr>
        <p:spPr>
          <a:xfrm flipH="1">
            <a:off x="8970389" y="6790263"/>
            <a:ext cx="489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C2149EC-0688-441A-B852-82B80672700A}"/>
              </a:ext>
            </a:extLst>
          </p:cNvPr>
          <p:cNvSpPr/>
          <p:nvPr/>
        </p:nvSpPr>
        <p:spPr>
          <a:xfrm>
            <a:off x="8757733" y="5208419"/>
            <a:ext cx="914400" cy="942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BA966-4F6F-4560-A170-5C0F67453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1168318"/>
            <a:ext cx="11736887" cy="3259565"/>
          </a:xfrm>
          <a:prstGeom prst="rect">
            <a:avLst/>
          </a:prstGeom>
        </p:spPr>
      </p:pic>
      <p:pic>
        <p:nvPicPr>
          <p:cNvPr id="2" name="câu hỏi 2">
            <a:hlinkClick r:id="" action="ppaction://media"/>
            <a:extLst>
              <a:ext uri="{FF2B5EF4-FFF2-40B4-BE49-F238E27FC236}">
                <a16:creationId xmlns:a16="http://schemas.microsoft.com/office/drawing/2014/main" id="{DC8EB7FB-37EE-4ABB-A2E8-367707771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167" y="7558841"/>
            <a:ext cx="487363" cy="487363"/>
          </a:xfrm>
          <a:prstGeom prst="rect">
            <a:avLst/>
          </a:prstGeom>
        </p:spPr>
      </p:pic>
      <p:grpSp>
        <p:nvGrpSpPr>
          <p:cNvPr id="29" name="Group 19">
            <a:extLst>
              <a:ext uri="{FF2B5EF4-FFF2-40B4-BE49-F238E27FC236}">
                <a16:creationId xmlns:a16="http://schemas.microsoft.com/office/drawing/2014/main" id="{0288429D-01CD-4DFA-B610-FCBBE66943CE}"/>
              </a:ext>
            </a:extLst>
          </p:cNvPr>
          <p:cNvGrpSpPr>
            <a:grpSpLocks/>
          </p:cNvGrpSpPr>
          <p:nvPr/>
        </p:nvGrpSpPr>
        <p:grpSpPr bwMode="auto">
          <a:xfrm>
            <a:off x="12908472" y="446217"/>
            <a:ext cx="1644014" cy="1554480"/>
            <a:chOff x="4574" y="3342"/>
            <a:chExt cx="960" cy="912"/>
          </a:xfrm>
        </p:grpSpPr>
        <p:sp>
          <p:nvSpPr>
            <p:cNvPr id="30" name="AutoShape 20">
              <a:extLst>
                <a:ext uri="{FF2B5EF4-FFF2-40B4-BE49-F238E27FC236}">
                  <a16:creationId xmlns:a16="http://schemas.microsoft.com/office/drawing/2014/main" id="{511C1606-DE4B-44BC-9922-B5384CC19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A83C413E-9B21-4378-BBC3-1F2BC0A79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32" name="Group 22">
            <a:extLst>
              <a:ext uri="{FF2B5EF4-FFF2-40B4-BE49-F238E27FC236}">
                <a16:creationId xmlns:a16="http://schemas.microsoft.com/office/drawing/2014/main" id="{2E22D4DA-F463-48C4-83E8-1F6B8BC027C9}"/>
              </a:ext>
            </a:extLst>
          </p:cNvPr>
          <p:cNvGrpSpPr>
            <a:grpSpLocks/>
          </p:cNvGrpSpPr>
          <p:nvPr/>
        </p:nvGrpSpPr>
        <p:grpSpPr bwMode="auto">
          <a:xfrm>
            <a:off x="12904100" y="445789"/>
            <a:ext cx="1644014" cy="1554480"/>
            <a:chOff x="4574" y="3342"/>
            <a:chExt cx="960" cy="912"/>
          </a:xfrm>
        </p:grpSpPr>
        <p:sp>
          <p:nvSpPr>
            <p:cNvPr id="33" name="AutoShape 23">
              <a:extLst>
                <a:ext uri="{FF2B5EF4-FFF2-40B4-BE49-F238E27FC236}">
                  <a16:creationId xmlns:a16="http://schemas.microsoft.com/office/drawing/2014/main" id="{1A9C9C14-277F-4A2E-88BC-962AF20CC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4" name="Text Box 24">
              <a:extLst>
                <a:ext uri="{FF2B5EF4-FFF2-40B4-BE49-F238E27FC236}">
                  <a16:creationId xmlns:a16="http://schemas.microsoft.com/office/drawing/2014/main" id="{C7716B78-5429-4D25-A315-69602097E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 dirty="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" name="Group 25">
            <a:extLst>
              <a:ext uri="{FF2B5EF4-FFF2-40B4-BE49-F238E27FC236}">
                <a16:creationId xmlns:a16="http://schemas.microsoft.com/office/drawing/2014/main" id="{5E26FDB1-9FB6-47C8-BD23-2F9EE1E52856}"/>
              </a:ext>
            </a:extLst>
          </p:cNvPr>
          <p:cNvGrpSpPr>
            <a:grpSpLocks/>
          </p:cNvGrpSpPr>
          <p:nvPr/>
        </p:nvGrpSpPr>
        <p:grpSpPr bwMode="auto">
          <a:xfrm>
            <a:off x="12916626" y="452104"/>
            <a:ext cx="1644014" cy="1554480"/>
            <a:chOff x="4574" y="3342"/>
            <a:chExt cx="960" cy="912"/>
          </a:xfrm>
        </p:grpSpPr>
        <p:sp>
          <p:nvSpPr>
            <p:cNvPr id="42" name="AutoShape 26">
              <a:extLst>
                <a:ext uri="{FF2B5EF4-FFF2-40B4-BE49-F238E27FC236}">
                  <a16:creationId xmlns:a16="http://schemas.microsoft.com/office/drawing/2014/main" id="{AB34F674-457A-42B9-B955-C006FA0AA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3" name="Text Box 27">
              <a:extLst>
                <a:ext uri="{FF2B5EF4-FFF2-40B4-BE49-F238E27FC236}">
                  <a16:creationId xmlns:a16="http://schemas.microsoft.com/office/drawing/2014/main" id="{7E3571AA-0C3C-4317-965A-58632FA43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 dirty="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4" name="Group 28">
            <a:extLst>
              <a:ext uri="{FF2B5EF4-FFF2-40B4-BE49-F238E27FC236}">
                <a16:creationId xmlns:a16="http://schemas.microsoft.com/office/drawing/2014/main" id="{44D110BC-F5D4-4B36-AAEF-706243DDA9B8}"/>
              </a:ext>
            </a:extLst>
          </p:cNvPr>
          <p:cNvGrpSpPr>
            <a:grpSpLocks/>
          </p:cNvGrpSpPr>
          <p:nvPr/>
        </p:nvGrpSpPr>
        <p:grpSpPr bwMode="auto">
          <a:xfrm>
            <a:off x="12910065" y="452104"/>
            <a:ext cx="1644014" cy="1554480"/>
            <a:chOff x="4574" y="3342"/>
            <a:chExt cx="960" cy="912"/>
          </a:xfrm>
        </p:grpSpPr>
        <p:sp>
          <p:nvSpPr>
            <p:cNvPr id="45" name="AutoShape 29">
              <a:extLst>
                <a:ext uri="{FF2B5EF4-FFF2-40B4-BE49-F238E27FC236}">
                  <a16:creationId xmlns:a16="http://schemas.microsoft.com/office/drawing/2014/main" id="{B88F0D65-340C-4E37-94EB-34DCF0B01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6" name="Text Box 30">
              <a:extLst>
                <a:ext uri="{FF2B5EF4-FFF2-40B4-BE49-F238E27FC236}">
                  <a16:creationId xmlns:a16="http://schemas.microsoft.com/office/drawing/2014/main" id="{FBE13F36-D56F-42BD-8D1F-BB5D8B0AF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7" name="Group 31">
            <a:extLst>
              <a:ext uri="{FF2B5EF4-FFF2-40B4-BE49-F238E27FC236}">
                <a16:creationId xmlns:a16="http://schemas.microsoft.com/office/drawing/2014/main" id="{025544C9-CD08-4141-ACE6-FF7927B8AF6D}"/>
              </a:ext>
            </a:extLst>
          </p:cNvPr>
          <p:cNvGrpSpPr>
            <a:grpSpLocks/>
          </p:cNvGrpSpPr>
          <p:nvPr/>
        </p:nvGrpSpPr>
        <p:grpSpPr bwMode="auto">
          <a:xfrm>
            <a:off x="12910661" y="438925"/>
            <a:ext cx="1644014" cy="1554480"/>
            <a:chOff x="4574" y="3342"/>
            <a:chExt cx="960" cy="912"/>
          </a:xfrm>
        </p:grpSpPr>
        <p:sp>
          <p:nvSpPr>
            <p:cNvPr id="48" name="AutoShape 32">
              <a:extLst>
                <a:ext uri="{FF2B5EF4-FFF2-40B4-BE49-F238E27FC236}">
                  <a16:creationId xmlns:a16="http://schemas.microsoft.com/office/drawing/2014/main" id="{ABC5C241-6D13-4AA1-B0D7-ACA80AF1A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9" name="Text Box 33">
              <a:extLst>
                <a:ext uri="{FF2B5EF4-FFF2-40B4-BE49-F238E27FC236}">
                  <a16:creationId xmlns:a16="http://schemas.microsoft.com/office/drawing/2014/main" id="{A0AAB756-7DBF-4AC9-987B-2CB521006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0" name="Group 46">
            <a:extLst>
              <a:ext uri="{FF2B5EF4-FFF2-40B4-BE49-F238E27FC236}">
                <a16:creationId xmlns:a16="http://schemas.microsoft.com/office/drawing/2014/main" id="{3768F4F5-6BCD-4D69-BA50-FC3EBFF9135A}"/>
              </a:ext>
            </a:extLst>
          </p:cNvPr>
          <p:cNvGrpSpPr>
            <a:grpSpLocks/>
          </p:cNvGrpSpPr>
          <p:nvPr/>
        </p:nvGrpSpPr>
        <p:grpSpPr bwMode="auto">
          <a:xfrm>
            <a:off x="12910065" y="433778"/>
            <a:ext cx="1645920" cy="1554480"/>
            <a:chOff x="4574" y="3342"/>
            <a:chExt cx="960" cy="912"/>
          </a:xfrm>
        </p:grpSpPr>
        <p:sp>
          <p:nvSpPr>
            <p:cNvPr id="51" name="AutoShape 47">
              <a:extLst>
                <a:ext uri="{FF2B5EF4-FFF2-40B4-BE49-F238E27FC236}">
                  <a16:creationId xmlns:a16="http://schemas.microsoft.com/office/drawing/2014/main" id="{A0697739-2020-4D41-98AD-A94D25C62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52" name="Text Box 48">
              <a:extLst>
                <a:ext uri="{FF2B5EF4-FFF2-40B4-BE49-F238E27FC236}">
                  <a16:creationId xmlns:a16="http://schemas.microsoft.com/office/drawing/2014/main" id="{F6AB8B18-9D4D-49D6-9BB4-2D0F97D8D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8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altLang="en-US" sz="2400" dirty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altLang="en-US" sz="24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5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D1351E-BAC5-460B-A435-29B1D820E6FF}"/>
              </a:ext>
            </a:extLst>
          </p:cNvPr>
          <p:cNvSpPr txBox="1"/>
          <p:nvPr/>
        </p:nvSpPr>
        <p:spPr>
          <a:xfrm>
            <a:off x="106323" y="89607"/>
            <a:ext cx="11962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EE421-4808-4733-AB88-33C999106D71}"/>
              </a:ext>
            </a:extLst>
          </p:cNvPr>
          <p:cNvSpPr txBox="1"/>
          <p:nvPr/>
        </p:nvSpPr>
        <p:spPr>
          <a:xfrm flipH="1">
            <a:off x="1034037" y="5821301"/>
            <a:ext cx="1187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06DEBF-C2B3-47A3-969B-32FB01158F12}"/>
              </a:ext>
            </a:extLst>
          </p:cNvPr>
          <p:cNvSpPr txBox="1"/>
          <p:nvPr/>
        </p:nvSpPr>
        <p:spPr>
          <a:xfrm flipH="1">
            <a:off x="1034037" y="7056235"/>
            <a:ext cx="9906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62B849-FE62-405B-A807-A5E1FE92750B}"/>
              </a:ext>
            </a:extLst>
          </p:cNvPr>
          <p:cNvSpPr/>
          <p:nvPr/>
        </p:nvSpPr>
        <p:spPr>
          <a:xfrm>
            <a:off x="796043" y="5727972"/>
            <a:ext cx="914400" cy="942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F0DED5-B7DC-489F-9CF7-4FF60304B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80" y="1365249"/>
            <a:ext cx="11197627" cy="3879256"/>
          </a:xfrm>
          <a:prstGeom prst="rect">
            <a:avLst/>
          </a:prstGeom>
        </p:spPr>
      </p:pic>
      <p:pic>
        <p:nvPicPr>
          <p:cNvPr id="3" name="câu hỏi 3">
            <a:hlinkClick r:id="" action="ppaction://media"/>
            <a:extLst>
              <a:ext uri="{FF2B5EF4-FFF2-40B4-BE49-F238E27FC236}">
                <a16:creationId xmlns:a16="http://schemas.microsoft.com/office/drawing/2014/main" id="{1DBEE247-FD05-47E3-B83C-2B26471C1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680" y="7520439"/>
            <a:ext cx="487363" cy="487363"/>
          </a:xfrm>
          <a:prstGeom prst="rect">
            <a:avLst/>
          </a:prstGeom>
        </p:spPr>
      </p:pic>
      <p:grpSp>
        <p:nvGrpSpPr>
          <p:cNvPr id="26" name="Group 19">
            <a:extLst>
              <a:ext uri="{FF2B5EF4-FFF2-40B4-BE49-F238E27FC236}">
                <a16:creationId xmlns:a16="http://schemas.microsoft.com/office/drawing/2014/main" id="{3FE71043-BDE0-4BAA-BD54-26D15D149ED0}"/>
              </a:ext>
            </a:extLst>
          </p:cNvPr>
          <p:cNvGrpSpPr>
            <a:grpSpLocks/>
          </p:cNvGrpSpPr>
          <p:nvPr/>
        </p:nvGrpSpPr>
        <p:grpSpPr bwMode="auto">
          <a:xfrm>
            <a:off x="12908472" y="446217"/>
            <a:ext cx="1644014" cy="1554480"/>
            <a:chOff x="4574" y="3342"/>
            <a:chExt cx="960" cy="912"/>
          </a:xfrm>
        </p:grpSpPr>
        <p:sp>
          <p:nvSpPr>
            <p:cNvPr id="27" name="AutoShape 20">
              <a:extLst>
                <a:ext uri="{FF2B5EF4-FFF2-40B4-BE49-F238E27FC236}">
                  <a16:creationId xmlns:a16="http://schemas.microsoft.com/office/drawing/2014/main" id="{19B274C0-E63C-424D-A3F0-D7AFFC537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5FBFC2EE-8AD1-46D0-8B6D-331AD80B2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29" name="Group 22">
            <a:extLst>
              <a:ext uri="{FF2B5EF4-FFF2-40B4-BE49-F238E27FC236}">
                <a16:creationId xmlns:a16="http://schemas.microsoft.com/office/drawing/2014/main" id="{98740416-70EF-4A1E-A685-DA373104F8DC}"/>
              </a:ext>
            </a:extLst>
          </p:cNvPr>
          <p:cNvGrpSpPr>
            <a:grpSpLocks/>
          </p:cNvGrpSpPr>
          <p:nvPr/>
        </p:nvGrpSpPr>
        <p:grpSpPr bwMode="auto">
          <a:xfrm>
            <a:off x="12925594" y="460797"/>
            <a:ext cx="1644014" cy="1554480"/>
            <a:chOff x="4574" y="3342"/>
            <a:chExt cx="960" cy="912"/>
          </a:xfrm>
        </p:grpSpPr>
        <p:sp>
          <p:nvSpPr>
            <p:cNvPr id="30" name="AutoShape 23">
              <a:extLst>
                <a:ext uri="{FF2B5EF4-FFF2-40B4-BE49-F238E27FC236}">
                  <a16:creationId xmlns:a16="http://schemas.microsoft.com/office/drawing/2014/main" id="{66B61E28-4E2C-4852-855F-2E8E3C03E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1" name="Text Box 24">
              <a:extLst>
                <a:ext uri="{FF2B5EF4-FFF2-40B4-BE49-F238E27FC236}">
                  <a16:creationId xmlns:a16="http://schemas.microsoft.com/office/drawing/2014/main" id="{65CE567F-9AEF-415F-821A-2BF1830E5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 dirty="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32" name="Group 25">
            <a:extLst>
              <a:ext uri="{FF2B5EF4-FFF2-40B4-BE49-F238E27FC236}">
                <a16:creationId xmlns:a16="http://schemas.microsoft.com/office/drawing/2014/main" id="{B34FCC8D-9276-4824-8F6C-BF170511CB16}"/>
              </a:ext>
            </a:extLst>
          </p:cNvPr>
          <p:cNvGrpSpPr>
            <a:grpSpLocks/>
          </p:cNvGrpSpPr>
          <p:nvPr/>
        </p:nvGrpSpPr>
        <p:grpSpPr bwMode="auto">
          <a:xfrm>
            <a:off x="12923661" y="448179"/>
            <a:ext cx="1644014" cy="1554480"/>
            <a:chOff x="4574" y="3342"/>
            <a:chExt cx="960" cy="912"/>
          </a:xfrm>
        </p:grpSpPr>
        <p:sp>
          <p:nvSpPr>
            <p:cNvPr id="33" name="AutoShape 26">
              <a:extLst>
                <a:ext uri="{FF2B5EF4-FFF2-40B4-BE49-F238E27FC236}">
                  <a16:creationId xmlns:a16="http://schemas.microsoft.com/office/drawing/2014/main" id="{39FFD0C4-C302-40B9-95A4-1A8A4A667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4" name="Text Box 27">
              <a:extLst>
                <a:ext uri="{FF2B5EF4-FFF2-40B4-BE49-F238E27FC236}">
                  <a16:creationId xmlns:a16="http://schemas.microsoft.com/office/drawing/2014/main" id="{BC67A93A-706B-4088-872D-A0B795C5E3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 dirty="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35" name="Group 28">
            <a:extLst>
              <a:ext uri="{FF2B5EF4-FFF2-40B4-BE49-F238E27FC236}">
                <a16:creationId xmlns:a16="http://schemas.microsoft.com/office/drawing/2014/main" id="{7AF22304-3543-4053-8446-02F53ECD0D76}"/>
              </a:ext>
            </a:extLst>
          </p:cNvPr>
          <p:cNvGrpSpPr>
            <a:grpSpLocks/>
          </p:cNvGrpSpPr>
          <p:nvPr/>
        </p:nvGrpSpPr>
        <p:grpSpPr bwMode="auto">
          <a:xfrm>
            <a:off x="12916067" y="476629"/>
            <a:ext cx="1644014" cy="1554480"/>
            <a:chOff x="4574" y="3342"/>
            <a:chExt cx="960" cy="912"/>
          </a:xfrm>
        </p:grpSpPr>
        <p:sp>
          <p:nvSpPr>
            <p:cNvPr id="36" name="AutoShape 29">
              <a:extLst>
                <a:ext uri="{FF2B5EF4-FFF2-40B4-BE49-F238E27FC236}">
                  <a16:creationId xmlns:a16="http://schemas.microsoft.com/office/drawing/2014/main" id="{0A891195-FD9C-49A9-AB63-31B95C3EC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37" name="Text Box 30">
              <a:extLst>
                <a:ext uri="{FF2B5EF4-FFF2-40B4-BE49-F238E27FC236}">
                  <a16:creationId xmlns:a16="http://schemas.microsoft.com/office/drawing/2014/main" id="{6B2C08B2-6E6D-4300-BAB3-AC680B934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 dirty="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38" name="Group 31">
            <a:extLst>
              <a:ext uri="{FF2B5EF4-FFF2-40B4-BE49-F238E27FC236}">
                <a16:creationId xmlns:a16="http://schemas.microsoft.com/office/drawing/2014/main" id="{D7BFA3D1-7E91-4A29-931F-A3E50A34CB49}"/>
              </a:ext>
            </a:extLst>
          </p:cNvPr>
          <p:cNvGrpSpPr>
            <a:grpSpLocks/>
          </p:cNvGrpSpPr>
          <p:nvPr/>
        </p:nvGrpSpPr>
        <p:grpSpPr bwMode="auto">
          <a:xfrm>
            <a:off x="12925843" y="502196"/>
            <a:ext cx="1644014" cy="1554480"/>
            <a:chOff x="4574" y="3342"/>
            <a:chExt cx="960" cy="912"/>
          </a:xfrm>
        </p:grpSpPr>
        <p:sp>
          <p:nvSpPr>
            <p:cNvPr id="39" name="AutoShape 32">
              <a:extLst>
                <a:ext uri="{FF2B5EF4-FFF2-40B4-BE49-F238E27FC236}">
                  <a16:creationId xmlns:a16="http://schemas.microsoft.com/office/drawing/2014/main" id="{0FDF6E49-92C1-4652-B2F8-83B15C708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0" name="Text Box 33">
              <a:extLst>
                <a:ext uri="{FF2B5EF4-FFF2-40B4-BE49-F238E27FC236}">
                  <a16:creationId xmlns:a16="http://schemas.microsoft.com/office/drawing/2014/main" id="{A532BABF-0C63-4635-8251-7ECC6234A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4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2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" name="Group 46">
            <a:extLst>
              <a:ext uri="{FF2B5EF4-FFF2-40B4-BE49-F238E27FC236}">
                <a16:creationId xmlns:a16="http://schemas.microsoft.com/office/drawing/2014/main" id="{0A9DD55B-6506-4E43-A59E-6B5E9E0CF53E}"/>
              </a:ext>
            </a:extLst>
          </p:cNvPr>
          <p:cNvGrpSpPr>
            <a:grpSpLocks/>
          </p:cNvGrpSpPr>
          <p:nvPr/>
        </p:nvGrpSpPr>
        <p:grpSpPr bwMode="auto">
          <a:xfrm>
            <a:off x="12916067" y="489413"/>
            <a:ext cx="1645920" cy="1554480"/>
            <a:chOff x="4574" y="3342"/>
            <a:chExt cx="960" cy="912"/>
          </a:xfrm>
        </p:grpSpPr>
        <p:sp>
          <p:nvSpPr>
            <p:cNvPr id="42" name="AutoShape 47">
              <a:extLst>
                <a:ext uri="{FF2B5EF4-FFF2-40B4-BE49-F238E27FC236}">
                  <a16:creationId xmlns:a16="http://schemas.microsoft.com/office/drawing/2014/main" id="{18B58FEC-703E-4CA9-B169-6BF15C670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160"/>
            </a:p>
          </p:txBody>
        </p:sp>
        <p:sp>
          <p:nvSpPr>
            <p:cNvPr id="43" name="Text Box 48">
              <a:extLst>
                <a:ext uri="{FF2B5EF4-FFF2-40B4-BE49-F238E27FC236}">
                  <a16:creationId xmlns:a16="http://schemas.microsoft.com/office/drawing/2014/main" id="{E13E7737-123F-4D0C-8D6D-45A851180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8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Hết</a:t>
              </a:r>
              <a:r>
                <a:rPr lang="en-US" altLang="en-US" sz="2400" dirty="0">
                  <a:solidFill>
                    <a:schemeClr val="bg1"/>
                  </a:solidFill>
                  <a:latin typeface=".VnTime" pitchFamily="34" charset="0"/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  <a:latin typeface=".VnTime" pitchFamily="34" charset="0"/>
                </a:rPr>
                <a:t>giờ</a:t>
              </a:r>
              <a:endParaRPr lang="en-US" altLang="en-US" sz="2400" dirty="0">
                <a:solidFill>
                  <a:schemeClr val="bg1"/>
                </a:solidFill>
                <a:latin typeface=".VnTim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14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CB32FA-2170-4AD4-82FB-9D60FEFC119B}"/>
              </a:ext>
            </a:extLst>
          </p:cNvPr>
          <p:cNvSpPr txBox="1"/>
          <p:nvPr/>
        </p:nvSpPr>
        <p:spPr>
          <a:xfrm>
            <a:off x="555856" y="1670345"/>
            <a:ext cx="54253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</a:p>
        </p:txBody>
      </p:sp>
      <p:pic>
        <p:nvPicPr>
          <p:cNvPr id="6" name="nhac_nen_to_mo_bi_an-www_tiengdong_com">
            <a:hlinkClick r:id="" action="ppaction://media"/>
            <a:extLst>
              <a:ext uri="{FF2B5EF4-FFF2-40B4-BE49-F238E27FC236}">
                <a16:creationId xmlns:a16="http://schemas.microsoft.com/office/drawing/2014/main" id="{416AE33D-EF4E-4283-9B6E-8F1E4AF22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77962" y="7819390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B9785A-26E8-41F5-95AC-BDD40F456B6D}"/>
              </a:ext>
            </a:extLst>
          </p:cNvPr>
          <p:cNvSpPr/>
          <p:nvPr/>
        </p:nvSpPr>
        <p:spPr>
          <a:xfrm>
            <a:off x="1252519" y="303537"/>
            <a:ext cx="34531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</a:p>
        </p:txBody>
      </p:sp>
      <p:pic>
        <p:nvPicPr>
          <p:cNvPr id="5" name="video nhân vật bí ẩn nói nhảy">
            <a:hlinkClick r:id="" action="ppaction://media"/>
            <a:extLst>
              <a:ext uri="{FF2B5EF4-FFF2-40B4-BE49-F238E27FC236}">
                <a16:creationId xmlns:a16="http://schemas.microsoft.com/office/drawing/2014/main" id="{D8D0DB0A-6DF0-4B62-A763-4CA2BF1696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5585" y="303537"/>
            <a:ext cx="8097615" cy="75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486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ớ là bàn phím">
            <a:hlinkClick r:id="" action="ppaction://media"/>
            <a:extLst>
              <a:ext uri="{FF2B5EF4-FFF2-40B4-BE49-F238E27FC236}">
                <a16:creationId xmlns:a16="http://schemas.microsoft.com/office/drawing/2014/main" id="{B52409A6-AB4D-4AD0-9D8D-1824179341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6CDBD47-5937-4A1B-BBB3-B4B48EB5A41B}"/>
              </a:ext>
            </a:extLst>
          </p:cNvPr>
          <p:cNvGrpSpPr/>
          <p:nvPr/>
        </p:nvGrpSpPr>
        <p:grpSpPr>
          <a:xfrm>
            <a:off x="613186" y="3646849"/>
            <a:ext cx="9595821" cy="914400"/>
            <a:chOff x="613186" y="2872292"/>
            <a:chExt cx="9595821" cy="914400"/>
          </a:xfrm>
        </p:grpSpPr>
        <p:sp>
          <p:nvSpPr>
            <p:cNvPr id="5" name="Star: 4 Points 4">
              <a:extLst>
                <a:ext uri="{FF2B5EF4-FFF2-40B4-BE49-F238E27FC236}">
                  <a16:creationId xmlns:a16="http://schemas.microsoft.com/office/drawing/2014/main" id="{CDA787DC-9D6F-45B4-91A9-D385F4706D91}"/>
                </a:ext>
              </a:extLst>
            </p:cNvPr>
            <p:cNvSpPr/>
            <p:nvPr/>
          </p:nvSpPr>
          <p:spPr>
            <a:xfrm>
              <a:off x="613186" y="2872292"/>
              <a:ext cx="914400" cy="91440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1D0D6D-9289-49CC-BA92-DFAB2F57E980}"/>
                </a:ext>
              </a:extLst>
            </p:cNvPr>
            <p:cNvSpPr txBox="1"/>
            <p:nvPr/>
          </p:nvSpPr>
          <p:spPr>
            <a:xfrm>
              <a:off x="1904103" y="3006326"/>
              <a:ext cx="8304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900966C-1A42-4427-9454-9AB9DDE07F97}"/>
              </a:ext>
            </a:extLst>
          </p:cNvPr>
          <p:cNvGrpSpPr/>
          <p:nvPr/>
        </p:nvGrpSpPr>
        <p:grpSpPr>
          <a:xfrm>
            <a:off x="613186" y="4996059"/>
            <a:ext cx="9595821" cy="914400"/>
            <a:chOff x="613186" y="2872292"/>
            <a:chExt cx="9595821" cy="914400"/>
          </a:xfrm>
        </p:grpSpPr>
        <p:sp>
          <p:nvSpPr>
            <p:cNvPr id="9" name="Star: 4 Points 8">
              <a:extLst>
                <a:ext uri="{FF2B5EF4-FFF2-40B4-BE49-F238E27FC236}">
                  <a16:creationId xmlns:a16="http://schemas.microsoft.com/office/drawing/2014/main" id="{E9FA86A1-E13C-4C1D-B468-00FE0D50D621}"/>
                </a:ext>
              </a:extLst>
            </p:cNvPr>
            <p:cNvSpPr/>
            <p:nvPr/>
          </p:nvSpPr>
          <p:spPr>
            <a:xfrm>
              <a:off x="613186" y="2872292"/>
              <a:ext cx="914400" cy="91440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88AC84-825D-41BF-B29C-E9FCF1749BC6}"/>
                </a:ext>
              </a:extLst>
            </p:cNvPr>
            <p:cNvSpPr txBox="1"/>
            <p:nvPr/>
          </p:nvSpPr>
          <p:spPr>
            <a:xfrm>
              <a:off x="1904103" y="3006326"/>
              <a:ext cx="8304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E151851-F919-4472-891A-019C3F2AF6EE}"/>
              </a:ext>
            </a:extLst>
          </p:cNvPr>
          <p:cNvSpPr txBox="1"/>
          <p:nvPr/>
        </p:nvSpPr>
        <p:spPr>
          <a:xfrm>
            <a:off x="3754419" y="204395"/>
            <a:ext cx="6587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F303ED0-D86E-4495-8900-90E11B727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967" y="5748534"/>
            <a:ext cx="4504433" cy="262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6ADC54-5EE7-40EF-9BAD-E2837E325067}"/>
              </a:ext>
            </a:extLst>
          </p:cNvPr>
          <p:cNvSpPr txBox="1"/>
          <p:nvPr/>
        </p:nvSpPr>
        <p:spPr>
          <a:xfrm>
            <a:off x="5547390" y="1011248"/>
            <a:ext cx="167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090A2-FDCC-433E-887E-D0C2F62BD691}"/>
              </a:ext>
            </a:extLst>
          </p:cNvPr>
          <p:cNvSpPr txBox="1"/>
          <p:nvPr/>
        </p:nvSpPr>
        <p:spPr>
          <a:xfrm>
            <a:off x="3630840" y="1915842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939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uble Wave 2">
            <a:extLst>
              <a:ext uri="{FF2B5EF4-FFF2-40B4-BE49-F238E27FC236}">
                <a16:creationId xmlns:a16="http://schemas.microsoft.com/office/drawing/2014/main" id="{2722FC88-B8F6-40AE-A61B-0D1E481B3213}"/>
              </a:ext>
            </a:extLst>
          </p:cNvPr>
          <p:cNvSpPr/>
          <p:nvPr/>
        </p:nvSpPr>
        <p:spPr>
          <a:xfrm>
            <a:off x="150605" y="166270"/>
            <a:ext cx="6131861" cy="914400"/>
          </a:xfrm>
          <a:prstGeom prst="doubleWav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GÕ BÀN PHÍM ĐÚNG CÁCH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3B149-178D-41CE-9FBC-54701862F917}"/>
              </a:ext>
            </a:extLst>
          </p:cNvPr>
          <p:cNvSpPr txBox="1"/>
          <p:nvPr/>
        </p:nvSpPr>
        <p:spPr>
          <a:xfrm>
            <a:off x="150605" y="1250226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6A3CC4-7828-47ED-B401-A2DF7D8CC230}"/>
              </a:ext>
            </a:extLst>
          </p:cNvPr>
          <p:cNvSpPr txBox="1"/>
          <p:nvPr/>
        </p:nvSpPr>
        <p:spPr>
          <a:xfrm>
            <a:off x="0" y="3151991"/>
            <a:ext cx="6143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BCA5B-CC9B-4414-A7B3-FE4543184085}"/>
              </a:ext>
            </a:extLst>
          </p:cNvPr>
          <p:cNvSpPr txBox="1"/>
          <p:nvPr/>
        </p:nvSpPr>
        <p:spPr>
          <a:xfrm>
            <a:off x="17924" y="3853190"/>
            <a:ext cx="725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74B52-E8B0-4EAA-A776-8141BB1A9194}"/>
              </a:ext>
            </a:extLst>
          </p:cNvPr>
          <p:cNvSpPr txBox="1"/>
          <p:nvPr/>
        </p:nvSpPr>
        <p:spPr>
          <a:xfrm>
            <a:off x="0" y="4489593"/>
            <a:ext cx="7819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BEE4B-6B64-4284-A029-F2BED0C8C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381" y="2713830"/>
            <a:ext cx="6777990" cy="4518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A9B1E1-C864-4BD1-925A-48D85A73A78A}"/>
              </a:ext>
            </a:extLst>
          </p:cNvPr>
          <p:cNvSpPr txBox="1"/>
          <p:nvPr/>
        </p:nvSpPr>
        <p:spPr>
          <a:xfrm>
            <a:off x="9770302" y="1273365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TLN2( 3’) </a:t>
            </a: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C069D49F-405E-4004-BE10-7664B673FDEF}"/>
              </a:ext>
            </a:extLst>
          </p:cNvPr>
          <p:cNvSpPr/>
          <p:nvPr/>
        </p:nvSpPr>
        <p:spPr>
          <a:xfrm>
            <a:off x="165219" y="168358"/>
            <a:ext cx="6131861" cy="914400"/>
          </a:xfrm>
          <a:prstGeom prst="doubleWave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GÕ BÀN PHÍM ĐÚNG CÁCH</a:t>
            </a:r>
          </a:p>
        </p:txBody>
      </p:sp>
      <p:pic>
        <p:nvPicPr>
          <p:cNvPr id="4" name="nhạc tính giờ">
            <a:hlinkClick r:id="" action="ppaction://media"/>
            <a:extLst>
              <a:ext uri="{FF2B5EF4-FFF2-40B4-BE49-F238E27FC236}">
                <a16:creationId xmlns:a16="http://schemas.microsoft.com/office/drawing/2014/main" id="{C4474ACA-C3A5-47A9-807D-9B2DF0B8D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53" y="8598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5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</TotalTime>
  <Words>614</Words>
  <Application>Microsoft Office PowerPoint</Application>
  <PresentationFormat>Custom</PresentationFormat>
  <Paragraphs>129</Paragraphs>
  <Slides>20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微软雅黑</vt:lpstr>
      <vt:lpstr>Calibri</vt:lpstr>
      <vt:lpstr>MStiffHei PRC UltraBold</vt:lpstr>
      <vt:lpstr>宋体</vt:lpstr>
      <vt:lpstr>Calibri Light</vt:lpstr>
      <vt:lpstr>华康海报体W12(P)</vt:lpstr>
      <vt:lpstr>金梅浪漫體</vt:lpstr>
      <vt:lpstr>等线</vt:lpstr>
      <vt:lpstr>Times New Roman</vt:lpstr>
      <vt:lpstr>Arial</vt:lpstr>
      <vt:lpstr>.VnTime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Windows</dc:creator>
  <cp:lastModifiedBy>Administrator</cp:lastModifiedBy>
  <cp:revision>345</cp:revision>
  <dcterms:created xsi:type="dcterms:W3CDTF">2025-09-12T09:31:19Z</dcterms:created>
  <dcterms:modified xsi:type="dcterms:W3CDTF">2025-10-30T14:11:15Z</dcterms:modified>
</cp:coreProperties>
</file>