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tags/tag38.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tags/tag16.xml" ContentType="application/vnd.openxmlformats-officedocument.presentationml.tags+xml"/>
  <Override PartName="/ppt/tags/tag27.xml" ContentType="application/vnd.openxmlformats-officedocument.presentationml.tags+xml"/>
  <Override PartName="/ppt/tags/tag34.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tags/tag41.xml" ContentType="application/vnd.openxmlformats-officedocument.presentationml.tags+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tags/tag9.xml" ContentType="application/vnd.openxmlformats-officedocument.presentationml.tags+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tags/tag39.xml" ContentType="application/vnd.openxmlformats-officedocument.presentationml.tags+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tags/tag1.xml" ContentType="application/vnd.openxmlformats-officedocument.presentationml.tags+xml"/>
  <Override PartName="/ppt/tags/tag28.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tags/tag17.xml" ContentType="application/vnd.openxmlformats-officedocument.presentationml.tags+xml"/>
  <Override PartName="/ppt/tags/tag26.xml" ContentType="application/vnd.openxmlformats-officedocument.presentationml.tags+xml"/>
  <Override PartName="/ppt/tags/tag35.xml" ContentType="application/vnd.openxmlformats-officedocument.presentationml.tags+xml"/>
  <Default Extension="wdp" ContentType="image/vnd.ms-photo"/>
  <Override PartName="/ppt/slideLayouts/slideLayout10.xml" ContentType="application/vnd.openxmlformats-officedocument.presentationml.slideLayout+xml"/>
  <Default Extension="gif" ContentType="image/gif"/>
  <Override PartName="/ppt/tags/tag15.xml" ContentType="application/vnd.openxmlformats-officedocument.presentationml.tags+xml"/>
  <Override PartName="/ppt/tags/tag24.xml" ContentType="application/vnd.openxmlformats-officedocument.presentationml.tags+xml"/>
  <Override PartName="/ppt/tags/tag33.xml" ContentType="application/vnd.openxmlformats-officedocument.presentationml.tags+xml"/>
  <Override PartName="/ppt/tags/tag13.xml" ContentType="application/vnd.openxmlformats-officedocument.presentationml.tags+xml"/>
  <Override PartName="/ppt/tags/tag22.xml" ContentType="application/vnd.openxmlformats-officedocument.presentationml.tags+xml"/>
  <Override PartName="/ppt/tags/tag31.xml" ContentType="application/vnd.openxmlformats-officedocument.presentationml.tags+xml"/>
  <Override PartName="/ppt/tags/tag40.xml" ContentType="application/vnd.openxmlformats-officedocument.presentationml.tags+xml"/>
  <Override PartName="/ppt/tags/tag42.xml" ContentType="application/vnd.openxmlformats-officedocument.presentationml.tags+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slideLayouts/slideLayout59.xml" ContentType="application/vnd.openxmlformats-officedocument.presentationml.slideLayout+xml"/>
  <Override PartName="/ppt/notesSlides/notesSlide4.xml" ContentType="application/vnd.openxmlformats-officedocument.presentationml.notesSlide+xml"/>
  <Override PartName="/ppt/tags/tag11.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Default Extension="mp4" ContentType="video/mp4"/>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tags/tag6.xml" ContentType="application/vnd.openxmlformats-officedocument.presentationml.tags+xml"/>
  <Default Extension="svg" ContentType="image/svg+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tags/tag2.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tags/tag29.xml" ContentType="application/vnd.openxmlformats-officedocument.presentationml.tags+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tags/tag18.xml" ContentType="application/vnd.openxmlformats-officedocument.presentationml.tags+xml"/>
  <Override PartName="/ppt/tags/tag36.xml" ContentType="application/vnd.openxmlformats-officedocument.presentationml.tags+xml"/>
  <Override PartName="/ppt/tags/tag14.xml" ContentType="application/vnd.openxmlformats-officedocument.presentationml.tags+xml"/>
  <Override PartName="/ppt/tags/tag25.xml" ContentType="application/vnd.openxmlformats-officedocument.presentationml.tags+xml"/>
  <Override PartName="/ppt/tags/tag32.xml" ContentType="application/vnd.openxmlformats-officedocument.presentationml.tags+xml"/>
  <Override PartName="/ppt/slides/slide7.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notesSlides/notesSlide5.xml" ContentType="application/vnd.openxmlformats-officedocument.presentationml.notesSlide+xml"/>
  <Override PartName="/ppt/tags/tag21.xml" ContentType="application/vnd.openxmlformats-officedocument.presentationml.tags+xml"/>
  <Override PartName="/ppt/slideMasters/slideMaster2.xml" ContentType="application/vnd.openxmlformats-officedocument.presentationml.slideMaster+xml"/>
  <Override PartName="/ppt/slides/slide28.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s/slide24.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tags/tag3.xml" ContentType="application/vnd.openxmlformats-officedocument.presentationml.tags+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Default Extension="wav" ContentType="audio/wav"/>
  <Override PartName="/ppt/tags/tag19.xml" ContentType="application/vnd.openxmlformats-officedocument.presentationml.tags+xml"/>
  <Override PartName="/ppt/tags/tag37.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96" r:id="rId3"/>
    <p:sldMasterId id="2147483704" r:id="rId4"/>
    <p:sldMasterId id="2147483716" r:id="rId5"/>
  </p:sldMasterIdLst>
  <p:notesMasterIdLst>
    <p:notesMasterId r:id="rId35"/>
  </p:notesMasterIdLst>
  <p:sldIdLst>
    <p:sldId id="280" r:id="rId6"/>
    <p:sldId id="271" r:id="rId7"/>
    <p:sldId id="258" r:id="rId8"/>
    <p:sldId id="259" r:id="rId9"/>
    <p:sldId id="260" r:id="rId10"/>
    <p:sldId id="261" r:id="rId11"/>
    <p:sldId id="8582" r:id="rId12"/>
    <p:sldId id="332" r:id="rId13"/>
    <p:sldId id="8586" r:id="rId14"/>
    <p:sldId id="8584" r:id="rId15"/>
    <p:sldId id="8585" r:id="rId16"/>
    <p:sldId id="11696" r:id="rId17"/>
    <p:sldId id="11697" r:id="rId18"/>
    <p:sldId id="11694" r:id="rId19"/>
    <p:sldId id="11695" r:id="rId20"/>
    <p:sldId id="11698" r:id="rId21"/>
    <p:sldId id="11699" r:id="rId22"/>
    <p:sldId id="11700" r:id="rId23"/>
    <p:sldId id="11701" r:id="rId24"/>
    <p:sldId id="11702" r:id="rId25"/>
    <p:sldId id="11703" r:id="rId26"/>
    <p:sldId id="11704" r:id="rId27"/>
    <p:sldId id="407" r:id="rId28"/>
    <p:sldId id="441" r:id="rId29"/>
    <p:sldId id="11708" r:id="rId30"/>
    <p:sldId id="11705" r:id="rId31"/>
    <p:sldId id="11706" r:id="rId32"/>
    <p:sldId id="11707" r:id="rId33"/>
    <p:sldId id="859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4995" autoAdjust="0"/>
    <p:restoredTop sz="94660"/>
  </p:normalViewPr>
  <p:slideViewPr>
    <p:cSldViewPr snapToGrid="0">
      <p:cViewPr varScale="1">
        <p:scale>
          <a:sx n="73" d="100"/>
          <a:sy n="73" d="100"/>
        </p:scale>
        <p:origin x="-400" y="-60"/>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131B4D-4814-4A86-A977-083210953236}" type="datetimeFigureOut">
              <a:rPr lang="en-US" smtClean="0"/>
              <a:pPr/>
              <a:t>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2E958-0064-4332-8E4B-2BBB0CC51988}" type="slidenum">
              <a:rPr lang="en-US" smtClean="0"/>
              <a:pPr/>
              <a:t>‹#›</a:t>
            </a:fld>
            <a:endParaRPr lang="en-US"/>
          </a:p>
        </p:txBody>
      </p:sp>
    </p:spTree>
    <p:extLst>
      <p:ext uri="{BB962C8B-B14F-4D97-AF65-F5344CB8AC3E}">
        <p14:creationId xmlns="" xmlns:p14="http://schemas.microsoft.com/office/powerpoint/2010/main" val="79123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pPr/>
              <a:t>2</a:t>
            </a:fld>
            <a:endParaRPr lang="en-US"/>
          </a:p>
        </p:txBody>
      </p:sp>
    </p:spTree>
    <p:extLst>
      <p:ext uri="{BB962C8B-B14F-4D97-AF65-F5344CB8AC3E}">
        <p14:creationId xmlns="" xmlns:p14="http://schemas.microsoft.com/office/powerpoint/2010/main" val="3908379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hộp</a:t>
            </a:r>
            <a:r>
              <a:rPr lang="en-US" dirty="0"/>
              <a:t> </a:t>
            </a:r>
            <a:r>
              <a:rPr lang="en-US" dirty="0" err="1"/>
              <a:t>quà</a:t>
            </a:r>
            <a:r>
              <a:rPr lang="en-US" dirty="0"/>
              <a:t> </a:t>
            </a:r>
            <a:r>
              <a:rPr lang="en-US" dirty="0" err="1"/>
              <a:t>để</a:t>
            </a:r>
            <a:r>
              <a:rPr lang="en-US" dirty="0"/>
              <a:t> </a:t>
            </a:r>
            <a:r>
              <a:rPr lang="en-US" dirty="0" err="1"/>
              <a:t>trở</a:t>
            </a:r>
            <a:r>
              <a:rPr lang="en-US" dirty="0"/>
              <a:t> </a:t>
            </a:r>
            <a:r>
              <a:rPr lang="en-US" dirty="0" err="1"/>
              <a:t>về</a:t>
            </a:r>
            <a:r>
              <a:rPr lang="en-US" dirty="0"/>
              <a:t>. Sau </a:t>
            </a:r>
            <a:r>
              <a:rPr lang="en-US" dirty="0" err="1"/>
              <a:t>đó</a:t>
            </a:r>
            <a:r>
              <a:rPr lang="en-US" dirty="0"/>
              <a:t> </a:t>
            </a:r>
            <a:r>
              <a:rPr lang="en-US" dirty="0" err="1"/>
              <a:t>bấm</a:t>
            </a:r>
            <a:r>
              <a:rPr lang="en-US" dirty="0"/>
              <a:t> </a:t>
            </a:r>
            <a:r>
              <a:rPr lang="en-US" dirty="0" err="1"/>
              <a:t>vào</a:t>
            </a:r>
            <a:r>
              <a:rPr lang="en-US" dirty="0"/>
              <a:t> </a:t>
            </a:r>
            <a:r>
              <a:rPr lang="en-US" dirty="0" err="1"/>
              <a:t>hộp</a:t>
            </a:r>
            <a:r>
              <a:rPr lang="en-US" dirty="0"/>
              <a:t> </a:t>
            </a:r>
            <a:r>
              <a:rPr lang="en-US" dirty="0" err="1"/>
              <a:t>quà</a:t>
            </a:r>
            <a:r>
              <a:rPr lang="en-US" dirty="0"/>
              <a:t> </a:t>
            </a:r>
            <a:r>
              <a:rPr lang="en-US" dirty="0" err="1"/>
              <a:t>tương</a:t>
            </a:r>
            <a:r>
              <a:rPr lang="en-US" dirty="0"/>
              <a:t> </a:t>
            </a:r>
            <a:r>
              <a:rPr lang="en-US" dirty="0" err="1"/>
              <a:t>ứng</a:t>
            </a:r>
            <a:r>
              <a:rPr lang="en-US" dirty="0"/>
              <a:t> </a:t>
            </a:r>
            <a:r>
              <a:rPr lang="en-US" dirty="0" err="1"/>
              <a:t>phía</a:t>
            </a:r>
            <a:r>
              <a:rPr lang="en-US" dirty="0"/>
              <a:t> </a:t>
            </a:r>
            <a:r>
              <a:rPr lang="en-US" dirty="0" err="1"/>
              <a:t>dưới</a:t>
            </a:r>
            <a:r>
              <a:rPr lang="en-US" dirty="0"/>
              <a:t> </a:t>
            </a:r>
            <a:r>
              <a:rPr lang="en-US" dirty="0" err="1"/>
              <a:t>để</a:t>
            </a:r>
            <a:r>
              <a:rPr lang="en-US" dirty="0"/>
              <a:t> </a:t>
            </a:r>
            <a:r>
              <a:rPr lang="en-US" dirty="0" err="1"/>
              <a:t>mở</a:t>
            </a:r>
            <a:r>
              <a:rPr lang="en-US" dirty="0"/>
              <a:t> </a:t>
            </a:r>
            <a:r>
              <a:rPr lang="en-US" dirty="0" err="1"/>
              <a:t>quà</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pPr/>
              <a:t>3</a:t>
            </a:fld>
            <a:endParaRPr lang="en-US"/>
          </a:p>
        </p:txBody>
      </p:sp>
    </p:spTree>
    <p:extLst>
      <p:ext uri="{BB962C8B-B14F-4D97-AF65-F5344CB8AC3E}">
        <p14:creationId xmlns="" xmlns:p14="http://schemas.microsoft.com/office/powerpoint/2010/main" val="1892128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hộp</a:t>
            </a:r>
            <a:r>
              <a:rPr lang="en-US" dirty="0"/>
              <a:t> </a:t>
            </a:r>
            <a:r>
              <a:rPr lang="en-US" dirty="0" err="1"/>
              <a:t>quà</a:t>
            </a:r>
            <a:r>
              <a:rPr lang="en-US" dirty="0"/>
              <a:t> </a:t>
            </a:r>
            <a:r>
              <a:rPr lang="en-US" dirty="0" err="1"/>
              <a:t>để</a:t>
            </a:r>
            <a:r>
              <a:rPr lang="en-US" dirty="0"/>
              <a:t> quay </a:t>
            </a:r>
            <a:r>
              <a:rPr lang="en-US" dirty="0" err="1"/>
              <a:t>lại</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pPr/>
              <a:t>4</a:t>
            </a:fld>
            <a:endParaRPr lang="en-US"/>
          </a:p>
        </p:txBody>
      </p:sp>
    </p:spTree>
    <p:extLst>
      <p:ext uri="{BB962C8B-B14F-4D97-AF65-F5344CB8AC3E}">
        <p14:creationId xmlns="" xmlns:p14="http://schemas.microsoft.com/office/powerpoint/2010/main" val="523967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pPr/>
              <a:t>7</a:t>
            </a:fld>
            <a:endParaRPr lang="en-US"/>
          </a:p>
        </p:txBody>
      </p:sp>
    </p:spTree>
    <p:extLst>
      <p:ext uri="{BB962C8B-B14F-4D97-AF65-F5344CB8AC3E}">
        <p14:creationId xmlns="" xmlns:p14="http://schemas.microsoft.com/office/powerpoint/2010/main" val="1799356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2E958-0064-4332-8E4B-2BBB0CC519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2852428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pPr/>
              <a:t>29</a:t>
            </a:fld>
            <a:endParaRPr lang="en-US"/>
          </a:p>
        </p:txBody>
      </p:sp>
    </p:spTree>
    <p:extLst>
      <p:ext uri="{BB962C8B-B14F-4D97-AF65-F5344CB8AC3E}">
        <p14:creationId xmlns="" xmlns:p14="http://schemas.microsoft.com/office/powerpoint/2010/main" val="30852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FDE7983-B026-412E-A2D9-D5F47F9B37D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D14783E7-608C-4576-81C1-7F17254764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AB73A715-5F11-4089-B398-D0D24618A529}"/>
              </a:ext>
            </a:extLst>
          </p:cNvPr>
          <p:cNvSpPr>
            <a:spLocks noGrp="1"/>
          </p:cNvSpPr>
          <p:nvPr>
            <p:ph type="dt" sz="half" idx="10"/>
          </p:nvPr>
        </p:nvSpPr>
        <p:spPr/>
        <p:txBody>
          <a:bodyPr/>
          <a:lstStyle/>
          <a:p>
            <a:fld id="{D288BBB5-AD02-44D8-8AC4-14EE87003FCC}" type="datetimeFigureOut">
              <a:rPr lang="zh-CN" altLang="en-US" smtClean="0"/>
              <a:pPr/>
              <a:t>2025/2/3</a:t>
            </a:fld>
            <a:endParaRPr lang="zh-CN" altLang="en-US"/>
          </a:p>
        </p:txBody>
      </p:sp>
      <p:sp>
        <p:nvSpPr>
          <p:cNvPr id="5" name="页脚占位符 4">
            <a:extLst>
              <a:ext uri="{FF2B5EF4-FFF2-40B4-BE49-F238E27FC236}">
                <a16:creationId xmlns="" xmlns:a16="http://schemas.microsoft.com/office/drawing/2014/main" id="{F9C619F8-33EA-41E2-AD7C-C13C40A35D1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E11D9552-1063-4B12-B69F-8B4B267AF4CD}"/>
              </a:ext>
            </a:extLst>
          </p:cNvPr>
          <p:cNvSpPr>
            <a:spLocks noGrp="1"/>
          </p:cNvSpPr>
          <p:nvPr>
            <p:ph type="sldNum" sz="quarter" idx="12"/>
          </p:nvPr>
        </p:nvSpPr>
        <p:spPr/>
        <p:txBody>
          <a:bodyPr/>
          <a:lstStyle/>
          <a:p>
            <a:fld id="{09865540-3C05-4108-93BC-99A51196DC3B}" type="slidenum">
              <a:rPr lang="zh-CN" altLang="en-US" smtClean="0"/>
              <a:pPr/>
              <a:t>‹#›</a:t>
            </a:fld>
            <a:endParaRPr lang="zh-CN" altLang="en-US"/>
          </a:p>
        </p:txBody>
      </p:sp>
    </p:spTree>
    <p:extLst>
      <p:ext uri="{BB962C8B-B14F-4D97-AF65-F5344CB8AC3E}">
        <p14:creationId xmlns="" xmlns:p14="http://schemas.microsoft.com/office/powerpoint/2010/main" val="2510896468"/>
      </p:ext>
    </p:extLst>
  </p:cSld>
  <p:clrMapOvr>
    <a:masterClrMapping/>
  </p:clrMapOvr>
  <mc:AlternateContent xmlns:mc="http://schemas.openxmlformats.org/markup-compatibility/2006">
    <mc:Choice xmlns=""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62D24B6-593A-4131-85BA-E503AC70B58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416A7AD7-40B2-467F-A078-0EE098B086F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9089AFF5-185B-401A-838F-646BAC5E2D0D}"/>
              </a:ext>
            </a:extLst>
          </p:cNvPr>
          <p:cNvSpPr>
            <a:spLocks noGrp="1"/>
          </p:cNvSpPr>
          <p:nvPr>
            <p:ph type="dt" sz="half" idx="10"/>
          </p:nvPr>
        </p:nvSpPr>
        <p:spPr/>
        <p:txBody>
          <a:bodyPr/>
          <a:lstStyle/>
          <a:p>
            <a:fld id="{D288BBB5-AD02-44D8-8AC4-14EE87003FCC}" type="datetimeFigureOut">
              <a:rPr lang="zh-CN" altLang="en-US" smtClean="0"/>
              <a:pPr/>
              <a:t>2025/2/3</a:t>
            </a:fld>
            <a:endParaRPr lang="zh-CN" altLang="en-US"/>
          </a:p>
        </p:txBody>
      </p:sp>
      <p:sp>
        <p:nvSpPr>
          <p:cNvPr id="5" name="页脚占位符 4">
            <a:extLst>
              <a:ext uri="{FF2B5EF4-FFF2-40B4-BE49-F238E27FC236}">
                <a16:creationId xmlns="" xmlns:a16="http://schemas.microsoft.com/office/drawing/2014/main" id="{15696942-7EB2-4A3A-B674-752CB72FB12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8CE99C8F-2C64-4F7E-B941-1B43177BB0BD}"/>
              </a:ext>
            </a:extLst>
          </p:cNvPr>
          <p:cNvSpPr>
            <a:spLocks noGrp="1"/>
          </p:cNvSpPr>
          <p:nvPr>
            <p:ph type="sldNum" sz="quarter" idx="12"/>
          </p:nvPr>
        </p:nvSpPr>
        <p:spPr/>
        <p:txBody>
          <a:bodyPr/>
          <a:lstStyle/>
          <a:p>
            <a:fld id="{09865540-3C05-4108-93BC-99A51196DC3B}" type="slidenum">
              <a:rPr lang="zh-CN" altLang="en-US" smtClean="0"/>
              <a:pPr/>
              <a:t>‹#›</a:t>
            </a:fld>
            <a:endParaRPr lang="zh-CN" altLang="en-US"/>
          </a:p>
        </p:txBody>
      </p:sp>
      <p:pic>
        <p:nvPicPr>
          <p:cNvPr id="7" name="Picture 6" descr="A round pink label with white text and a black background&#10;&#10;Description automatically generated">
            <a:extLst>
              <a:ext uri="{FF2B5EF4-FFF2-40B4-BE49-F238E27FC236}">
                <a16:creationId xmlns="" xmlns:a16="http://schemas.microsoft.com/office/drawing/2014/main" id="{4203876D-1F43-7599-8238-C62BA9CD02E3}"/>
              </a:ext>
            </a:extLst>
          </p:cNvPr>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2057400" y="1"/>
            <a:ext cx="1718344" cy="1718344"/>
          </a:xfrm>
          <a:prstGeom prst="rect">
            <a:avLst/>
          </a:prstGeom>
        </p:spPr>
      </p:pic>
    </p:spTree>
    <p:extLst>
      <p:ext uri="{BB962C8B-B14F-4D97-AF65-F5344CB8AC3E}">
        <p14:creationId xmlns="" xmlns:p14="http://schemas.microsoft.com/office/powerpoint/2010/main" val="366877249"/>
      </p:ext>
    </p:extLst>
  </p:cSld>
  <p:clrMapOvr>
    <a:masterClrMapping/>
  </p:clrMapOvr>
  <mc:AlternateContent xmlns:mc="http://schemas.openxmlformats.org/markup-compatibility/2006">
    <mc:Choice xmlns=""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16F7D8F4-BB80-4240-96B0-0D4AEAEE6DC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DB84F9C8-B7C7-4744-832D-8ACBC36253D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0E3986EB-7C8C-4F1E-BA0B-AC717725F4E4}"/>
              </a:ext>
            </a:extLst>
          </p:cNvPr>
          <p:cNvSpPr>
            <a:spLocks noGrp="1"/>
          </p:cNvSpPr>
          <p:nvPr>
            <p:ph type="dt" sz="half" idx="10"/>
          </p:nvPr>
        </p:nvSpPr>
        <p:spPr/>
        <p:txBody>
          <a:bodyPr/>
          <a:lstStyle/>
          <a:p>
            <a:fld id="{D288BBB5-AD02-44D8-8AC4-14EE87003FCC}" type="datetimeFigureOut">
              <a:rPr lang="zh-CN" altLang="en-US" smtClean="0"/>
              <a:pPr/>
              <a:t>2025/2/3</a:t>
            </a:fld>
            <a:endParaRPr lang="zh-CN" altLang="en-US"/>
          </a:p>
        </p:txBody>
      </p:sp>
      <p:sp>
        <p:nvSpPr>
          <p:cNvPr id="5" name="页脚占位符 4">
            <a:extLst>
              <a:ext uri="{FF2B5EF4-FFF2-40B4-BE49-F238E27FC236}">
                <a16:creationId xmlns="" xmlns:a16="http://schemas.microsoft.com/office/drawing/2014/main" id="{AD03E9C9-2EC0-4F29-978F-885F9F0D756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396C3984-0343-4940-9318-66EFA83DE916}"/>
              </a:ext>
            </a:extLst>
          </p:cNvPr>
          <p:cNvSpPr>
            <a:spLocks noGrp="1"/>
          </p:cNvSpPr>
          <p:nvPr>
            <p:ph type="sldNum" sz="quarter" idx="12"/>
          </p:nvPr>
        </p:nvSpPr>
        <p:spPr/>
        <p:txBody>
          <a:bodyPr/>
          <a:lstStyle/>
          <a:p>
            <a:fld id="{09865540-3C05-4108-93BC-99A51196DC3B}" type="slidenum">
              <a:rPr lang="zh-CN" altLang="en-US" smtClean="0"/>
              <a:pPr/>
              <a:t>‹#›</a:t>
            </a:fld>
            <a:endParaRPr lang="zh-CN" altLang="en-US"/>
          </a:p>
        </p:txBody>
      </p:sp>
    </p:spTree>
    <p:extLst>
      <p:ext uri="{BB962C8B-B14F-4D97-AF65-F5344CB8AC3E}">
        <p14:creationId xmlns="" xmlns:p14="http://schemas.microsoft.com/office/powerpoint/2010/main" val="3513995151"/>
      </p:ext>
    </p:extLst>
  </p:cSld>
  <p:clrMapOvr>
    <a:masterClrMapping/>
  </p:clrMapOvr>
  <mc:AlternateContent xmlns:mc="http://schemas.openxmlformats.org/markup-compatibility/2006">
    <mc:Choice xmlns=""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pPr/>
              <a:t>2025/2/3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pPr/>
              <a:t>‹#›</a:t>
            </a:fld>
            <a:endParaRPr lang="zh-CN" altLang="en-US"/>
          </a:p>
        </p:txBody>
      </p:sp>
    </p:spTree>
    <p:extLst>
      <p:ext uri="{BB962C8B-B14F-4D97-AF65-F5344CB8AC3E}">
        <p14:creationId xmlns="" xmlns:p14="http://schemas.microsoft.com/office/powerpoint/2010/main" val="10602650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pPr/>
              <a:t>2025/2/3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pPr/>
              <a:t>‹#›</a:t>
            </a:fld>
            <a:endParaRPr lang="zh-CN" altLang="en-US"/>
          </a:p>
        </p:txBody>
      </p:sp>
    </p:spTree>
    <p:extLst>
      <p:ext uri="{BB962C8B-B14F-4D97-AF65-F5344CB8AC3E}">
        <p14:creationId xmlns="" xmlns:p14="http://schemas.microsoft.com/office/powerpoint/2010/main" val="37721930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pPr/>
              <a:t>2025/2/3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pPr/>
              <a:t>‹#›</a:t>
            </a:fld>
            <a:endParaRPr lang="zh-CN" altLang="en-US"/>
          </a:p>
        </p:txBody>
      </p:sp>
    </p:spTree>
    <p:extLst>
      <p:ext uri="{BB962C8B-B14F-4D97-AF65-F5344CB8AC3E}">
        <p14:creationId xmlns="" xmlns:p14="http://schemas.microsoft.com/office/powerpoint/2010/main" val="2967730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pPr/>
              <a:t>2025/2/3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pPr/>
              <a:t>‹#›</a:t>
            </a:fld>
            <a:endParaRPr lang="zh-CN" altLang="en-US"/>
          </a:p>
        </p:txBody>
      </p:sp>
    </p:spTree>
    <p:extLst>
      <p:ext uri="{BB962C8B-B14F-4D97-AF65-F5344CB8AC3E}">
        <p14:creationId xmlns="" xmlns:p14="http://schemas.microsoft.com/office/powerpoint/2010/main" val="14087590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pPr/>
              <a:t>2025/2/3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pPr/>
              <a:t>‹#›</a:t>
            </a:fld>
            <a:endParaRPr lang="zh-CN" altLang="en-US"/>
          </a:p>
        </p:txBody>
      </p:sp>
    </p:spTree>
    <p:extLst>
      <p:ext uri="{BB962C8B-B14F-4D97-AF65-F5344CB8AC3E}">
        <p14:creationId xmlns="" xmlns:p14="http://schemas.microsoft.com/office/powerpoint/2010/main" val="1689219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pPr/>
              <a:t>2025/2/3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pPr/>
              <a:t>‹#›</a:t>
            </a:fld>
            <a:endParaRPr lang="zh-CN" altLang="en-US"/>
          </a:p>
        </p:txBody>
      </p:sp>
    </p:spTree>
    <p:extLst>
      <p:ext uri="{BB962C8B-B14F-4D97-AF65-F5344CB8AC3E}">
        <p14:creationId xmlns="" xmlns:p14="http://schemas.microsoft.com/office/powerpoint/2010/main" val="3831796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pPr/>
              <a:t>2025/2/3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pPr/>
              <a:t>‹#›</a:t>
            </a:fld>
            <a:endParaRPr lang="zh-CN" altLang="en-US"/>
          </a:p>
        </p:txBody>
      </p:sp>
    </p:spTree>
    <p:extLst>
      <p:ext uri="{BB962C8B-B14F-4D97-AF65-F5344CB8AC3E}">
        <p14:creationId xmlns="" xmlns:p14="http://schemas.microsoft.com/office/powerpoint/2010/main" val="490541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pPr/>
              <a:t>2025/2/3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pPr/>
              <a:t>‹#›</a:t>
            </a:fld>
            <a:endParaRPr lang="zh-CN" altLang="en-US"/>
          </a:p>
        </p:txBody>
      </p:sp>
    </p:spTree>
    <p:extLst>
      <p:ext uri="{BB962C8B-B14F-4D97-AF65-F5344CB8AC3E}">
        <p14:creationId xmlns="" xmlns:p14="http://schemas.microsoft.com/office/powerpoint/2010/main" val="2614752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90C8C3A-1BDF-4C08-91AB-35E20E89457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7335139A-7E52-4CFA-A467-374BBF38C0F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26FDB145-D031-4D94-8BDD-0F3C0F2B0CCD}"/>
              </a:ext>
            </a:extLst>
          </p:cNvPr>
          <p:cNvSpPr>
            <a:spLocks noGrp="1"/>
          </p:cNvSpPr>
          <p:nvPr>
            <p:ph type="dt" sz="half" idx="10"/>
          </p:nvPr>
        </p:nvSpPr>
        <p:spPr/>
        <p:txBody>
          <a:bodyPr/>
          <a:lstStyle/>
          <a:p>
            <a:fld id="{D288BBB5-AD02-44D8-8AC4-14EE87003FCC}" type="datetimeFigureOut">
              <a:rPr lang="zh-CN" altLang="en-US" smtClean="0"/>
              <a:pPr/>
              <a:t>2025/2/3</a:t>
            </a:fld>
            <a:endParaRPr lang="zh-CN" altLang="en-US"/>
          </a:p>
        </p:txBody>
      </p:sp>
      <p:sp>
        <p:nvSpPr>
          <p:cNvPr id="5" name="页脚占位符 4">
            <a:extLst>
              <a:ext uri="{FF2B5EF4-FFF2-40B4-BE49-F238E27FC236}">
                <a16:creationId xmlns="" xmlns:a16="http://schemas.microsoft.com/office/drawing/2014/main" id="{89497624-8880-40E2-9BB8-5BB90E1D848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4724BC42-F784-437F-80D2-8ADFCD9A5953}"/>
              </a:ext>
            </a:extLst>
          </p:cNvPr>
          <p:cNvSpPr>
            <a:spLocks noGrp="1"/>
          </p:cNvSpPr>
          <p:nvPr>
            <p:ph type="sldNum" sz="quarter" idx="12"/>
          </p:nvPr>
        </p:nvSpPr>
        <p:spPr/>
        <p:txBody>
          <a:bodyPr/>
          <a:lstStyle/>
          <a:p>
            <a:fld id="{09865540-3C05-4108-93BC-99A51196DC3B}" type="slidenum">
              <a:rPr lang="zh-CN" altLang="en-US" smtClean="0"/>
              <a:pPr/>
              <a:t>‹#›</a:t>
            </a:fld>
            <a:endParaRPr lang="zh-CN" altLang="en-US"/>
          </a:p>
        </p:txBody>
      </p:sp>
    </p:spTree>
    <p:extLst>
      <p:ext uri="{BB962C8B-B14F-4D97-AF65-F5344CB8AC3E}">
        <p14:creationId xmlns="" xmlns:p14="http://schemas.microsoft.com/office/powerpoint/2010/main" val="162679930"/>
      </p:ext>
    </p:extLst>
  </p:cSld>
  <p:clrMapOvr>
    <a:masterClrMapping/>
  </p:clrMapOvr>
  <mc:AlternateContent xmlns:mc="http://schemas.openxmlformats.org/markup-compatibility/2006">
    <mc:Choice xmlns=""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pPr/>
              <a:t>2025/2/3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pPr/>
              <a:t>‹#›</a:t>
            </a:fld>
            <a:endParaRPr lang="zh-CN" altLang="en-US"/>
          </a:p>
        </p:txBody>
      </p:sp>
    </p:spTree>
    <p:extLst>
      <p:ext uri="{BB962C8B-B14F-4D97-AF65-F5344CB8AC3E}">
        <p14:creationId xmlns="" xmlns:p14="http://schemas.microsoft.com/office/powerpoint/2010/main" val="1949739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pPr/>
              <a:t>2025/2/3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pPr/>
              <a:t>‹#›</a:t>
            </a:fld>
            <a:endParaRPr lang="zh-CN" altLang="en-US"/>
          </a:p>
        </p:txBody>
      </p:sp>
    </p:spTree>
    <p:extLst>
      <p:ext uri="{BB962C8B-B14F-4D97-AF65-F5344CB8AC3E}">
        <p14:creationId xmlns="" xmlns:p14="http://schemas.microsoft.com/office/powerpoint/2010/main" val="38452564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pPr/>
              <a:t>2025/2/3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pPr/>
              <a:t>‹#›</a:t>
            </a:fld>
            <a:endParaRPr lang="zh-CN" altLang="en-US"/>
          </a:p>
        </p:txBody>
      </p:sp>
    </p:spTree>
    <p:extLst>
      <p:ext uri="{BB962C8B-B14F-4D97-AF65-F5344CB8AC3E}">
        <p14:creationId xmlns="" xmlns:p14="http://schemas.microsoft.com/office/powerpoint/2010/main" val="42509591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pPr/>
              <a:t>2025/2/3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pPr/>
              <a:t>‹#›</a:t>
            </a:fld>
            <a:endParaRPr lang="zh-CN" altLang="en-US"/>
          </a:p>
        </p:txBody>
      </p:sp>
    </p:spTree>
    <p:extLst>
      <p:ext uri="{BB962C8B-B14F-4D97-AF65-F5344CB8AC3E}">
        <p14:creationId xmlns="" xmlns:p14="http://schemas.microsoft.com/office/powerpoint/2010/main" val="8494981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pPr/>
              <a:t>2025/2/3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pPr/>
              <a:t>‹#›</a:t>
            </a:fld>
            <a:endParaRPr lang="zh-CN" altLang="en-US"/>
          </a:p>
        </p:txBody>
      </p:sp>
    </p:spTree>
    <p:extLst>
      <p:ext uri="{BB962C8B-B14F-4D97-AF65-F5344CB8AC3E}">
        <p14:creationId xmlns="" xmlns:p14="http://schemas.microsoft.com/office/powerpoint/2010/main" val="14025366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pPr/>
              <a:t>2025/2/3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pPr/>
              <a:t>‹#›</a:t>
            </a:fld>
            <a:endParaRPr lang="zh-CN" altLang="en-US"/>
          </a:p>
        </p:txBody>
      </p:sp>
    </p:spTree>
    <p:extLst>
      <p:ext uri="{BB962C8B-B14F-4D97-AF65-F5344CB8AC3E}">
        <p14:creationId xmlns="" xmlns:p14="http://schemas.microsoft.com/office/powerpoint/2010/main" val="29263544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pPr/>
              <a:t>2025/2/3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pPr/>
              <a:t>‹#›</a:t>
            </a:fld>
            <a:endParaRPr lang="zh-CN" altLang="en-US"/>
          </a:p>
        </p:txBody>
      </p:sp>
    </p:spTree>
    <p:extLst>
      <p:ext uri="{BB962C8B-B14F-4D97-AF65-F5344CB8AC3E}">
        <p14:creationId xmlns="" xmlns:p14="http://schemas.microsoft.com/office/powerpoint/2010/main" val="15275535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pPr/>
              <a:t>2025/2/3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pPr/>
              <a:t>‹#›</a:t>
            </a:fld>
            <a:endParaRPr lang="zh-CN" altLang="en-US"/>
          </a:p>
        </p:txBody>
      </p:sp>
    </p:spTree>
    <p:extLst>
      <p:ext uri="{BB962C8B-B14F-4D97-AF65-F5344CB8AC3E}">
        <p14:creationId xmlns="" xmlns:p14="http://schemas.microsoft.com/office/powerpoint/2010/main" val="34135218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pPr/>
              <a:t>2025/2/3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pPr/>
              <a:t>‹#›</a:t>
            </a:fld>
            <a:endParaRPr lang="zh-CN" altLang="en-US"/>
          </a:p>
        </p:txBody>
      </p:sp>
    </p:spTree>
    <p:extLst>
      <p:ext uri="{BB962C8B-B14F-4D97-AF65-F5344CB8AC3E}">
        <p14:creationId xmlns="" xmlns:p14="http://schemas.microsoft.com/office/powerpoint/2010/main" val="27054513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pPr/>
              <a:t>2025/2/3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pPr/>
              <a:t>‹#›</a:t>
            </a:fld>
            <a:endParaRPr lang="zh-CN" altLang="en-US"/>
          </a:p>
        </p:txBody>
      </p:sp>
    </p:spTree>
    <p:extLst>
      <p:ext uri="{BB962C8B-B14F-4D97-AF65-F5344CB8AC3E}">
        <p14:creationId xmlns="" xmlns:p14="http://schemas.microsoft.com/office/powerpoint/2010/main" val="127206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D2A712F-F366-46D4-97D6-685CAC9A181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D279C6D2-FF34-4FD7-A901-5F7DC4758A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C7647821-6CBD-4155-84AD-AB9C4B6A7DD6}"/>
              </a:ext>
            </a:extLst>
          </p:cNvPr>
          <p:cNvSpPr>
            <a:spLocks noGrp="1"/>
          </p:cNvSpPr>
          <p:nvPr>
            <p:ph type="dt" sz="half" idx="10"/>
          </p:nvPr>
        </p:nvSpPr>
        <p:spPr/>
        <p:txBody>
          <a:bodyPr/>
          <a:lstStyle/>
          <a:p>
            <a:fld id="{D288BBB5-AD02-44D8-8AC4-14EE87003FCC}" type="datetimeFigureOut">
              <a:rPr lang="zh-CN" altLang="en-US" smtClean="0"/>
              <a:pPr/>
              <a:t>2025/2/3</a:t>
            </a:fld>
            <a:endParaRPr lang="zh-CN" altLang="en-US"/>
          </a:p>
        </p:txBody>
      </p:sp>
      <p:sp>
        <p:nvSpPr>
          <p:cNvPr id="5" name="页脚占位符 4">
            <a:extLst>
              <a:ext uri="{FF2B5EF4-FFF2-40B4-BE49-F238E27FC236}">
                <a16:creationId xmlns="" xmlns:a16="http://schemas.microsoft.com/office/drawing/2014/main" id="{B133C5EA-0C6D-44F6-8B19-86FCE3FA4D1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346C1DA7-4318-4512-B129-54F93E6DCF06}"/>
              </a:ext>
            </a:extLst>
          </p:cNvPr>
          <p:cNvSpPr>
            <a:spLocks noGrp="1"/>
          </p:cNvSpPr>
          <p:nvPr>
            <p:ph type="sldNum" sz="quarter" idx="12"/>
          </p:nvPr>
        </p:nvSpPr>
        <p:spPr/>
        <p:txBody>
          <a:bodyPr/>
          <a:lstStyle/>
          <a:p>
            <a:fld id="{09865540-3C05-4108-93BC-99A51196DC3B}" type="slidenum">
              <a:rPr lang="zh-CN" altLang="en-US" smtClean="0"/>
              <a:pPr/>
              <a:t>‹#›</a:t>
            </a:fld>
            <a:endParaRPr lang="zh-CN" altLang="en-US"/>
          </a:p>
        </p:txBody>
      </p:sp>
    </p:spTree>
    <p:extLst>
      <p:ext uri="{BB962C8B-B14F-4D97-AF65-F5344CB8AC3E}">
        <p14:creationId xmlns="" xmlns:p14="http://schemas.microsoft.com/office/powerpoint/2010/main" val="3364309612"/>
      </p:ext>
    </p:extLst>
  </p:cSld>
  <p:clrMapOvr>
    <a:masterClrMapping/>
  </p:clrMapOvr>
  <mc:AlternateContent xmlns:mc="http://schemas.openxmlformats.org/markup-compatibility/2006">
    <mc:Choice xmlns=""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pPr/>
              <a:t>2025/2/3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pPr/>
              <a:t>‹#›</a:t>
            </a:fld>
            <a:endParaRPr lang="zh-CN" altLang="en-US"/>
          </a:p>
        </p:txBody>
      </p:sp>
    </p:spTree>
    <p:extLst>
      <p:ext uri="{BB962C8B-B14F-4D97-AF65-F5344CB8AC3E}">
        <p14:creationId xmlns="" xmlns:p14="http://schemas.microsoft.com/office/powerpoint/2010/main" val="3137834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pPr/>
              <a:t>2025/2/3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pPr/>
              <a:t>‹#›</a:t>
            </a:fld>
            <a:endParaRPr lang="zh-CN" altLang="en-US"/>
          </a:p>
        </p:txBody>
      </p:sp>
    </p:spTree>
    <p:extLst>
      <p:ext uri="{BB962C8B-B14F-4D97-AF65-F5344CB8AC3E}">
        <p14:creationId xmlns="" xmlns:p14="http://schemas.microsoft.com/office/powerpoint/2010/main" val="31730900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471915956"/>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551147213"/>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495360192"/>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 xmlns:a16="http://schemas.microsoft.com/office/drawing/2014/main" id="{01B798E0-55A4-4902-BBE9-6A2693C0FA3E}"/>
              </a:ext>
            </a:extLst>
          </p:cNvPr>
          <p:cNvPicPr>
            <a:picLocks noChangeAspect="1"/>
          </p:cNvPicPr>
          <p:nvPr userDrawn="1"/>
        </p:nvPicPr>
        <p:blipFill>
          <a:blip r:embed="rId6">
            <a:extLst>
              <a:ext uri="{28A0092B-C50C-407E-A947-70E740481C1C}">
                <a14:useLocalDpi xmlns=""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 xmlns:a16="http://schemas.microsoft.com/office/drawing/2014/main" id="{2E854705-0D9A-4851-8186-28E46BCF64F5}"/>
              </a:ext>
            </a:extLst>
          </p:cNvPr>
          <p:cNvPicPr>
            <a:picLocks noChangeAspect="1"/>
          </p:cNvPicPr>
          <p:nvPr userDrawn="1"/>
        </p:nvPicPr>
        <p:blipFill>
          <a:blip r:embed="rId7">
            <a:extLst>
              <a:ext uri="{28A0092B-C50C-407E-A947-70E740481C1C}">
                <a14:useLocalDpi xmlns=""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 xmlns:p14="http://schemas.microsoft.com/office/powerpoint/2010/main" val="909733132"/>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 xmlns:a16="http://schemas.microsoft.com/office/drawing/2014/main" id="{01B798E0-55A4-4902-BBE9-6A2693C0FA3E}"/>
              </a:ext>
            </a:extLst>
          </p:cNvPr>
          <p:cNvPicPr>
            <a:picLocks noChangeAspect="1"/>
          </p:cNvPicPr>
          <p:nvPr userDrawn="1"/>
        </p:nvPicPr>
        <p:blipFill>
          <a:blip r:embed="rId6">
            <a:extLst>
              <a:ext uri="{28A0092B-C50C-407E-A947-70E740481C1C}">
                <a14:useLocalDpi xmlns=""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 xmlns:a16="http://schemas.microsoft.com/office/drawing/2014/main" id="{2E854705-0D9A-4851-8186-28E46BCF64F5}"/>
              </a:ext>
            </a:extLst>
          </p:cNvPr>
          <p:cNvPicPr>
            <a:picLocks noChangeAspect="1"/>
          </p:cNvPicPr>
          <p:nvPr userDrawn="1"/>
        </p:nvPicPr>
        <p:blipFill>
          <a:blip r:embed="rId7">
            <a:extLst>
              <a:ext uri="{28A0092B-C50C-407E-A947-70E740481C1C}">
                <a14:useLocalDpi xmlns=""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 xmlns:p14="http://schemas.microsoft.com/office/powerpoint/2010/main" val="664594560"/>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 xmlns:a16="http://schemas.microsoft.com/office/drawing/2014/main" id="{FAFF9ED7-6835-4BD7-B0F4-148A43B912E8}"/>
              </a:ext>
            </a:extLst>
          </p:cNvPr>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 xmlns:a16="http://schemas.microsoft.com/office/drawing/2014/main" id="{C7289181-269E-420B-A083-08CBD1935E87}"/>
              </a:ext>
            </a:extLst>
          </p:cNvPr>
          <p:cNvPicPr>
            <a:picLocks noChangeAspect="1"/>
          </p:cNvPicPr>
          <p:nvPr userDrawn="1"/>
        </p:nvPicPr>
        <p:blipFill>
          <a:blip r:embed="rId4">
            <a:extLst>
              <a:ext uri="{28A0092B-C50C-407E-A947-70E740481C1C}">
                <a14:useLocalDpi xmlns=""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 xmlns:p14="http://schemas.microsoft.com/office/powerpoint/2010/main" val="1667405692"/>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917528403"/>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F3F4C66-997C-436D-8F39-A92F6DD96A4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D95C8CBB-8C4A-4C56-A2A7-3BFF3E1087F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481C4009-1CC3-4C91-B848-1E9F17669202}"/>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pPr/>
              <a:t>2/3/2025</a:t>
            </a:fld>
            <a:endParaRPr lang="en-US"/>
          </a:p>
        </p:txBody>
      </p:sp>
      <p:sp>
        <p:nvSpPr>
          <p:cNvPr id="5" name="Footer Placeholder 4">
            <a:extLst>
              <a:ext uri="{FF2B5EF4-FFF2-40B4-BE49-F238E27FC236}">
                <a16:creationId xmlns="" xmlns:a16="http://schemas.microsoft.com/office/drawing/2014/main" id="{31654BEA-3EB5-405D-9772-448EE0829F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1A49B5F8-9EA4-4DC3-8DE1-EA37ADE4384B}"/>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pPr/>
              <a:t>‹#›</a:t>
            </a:fld>
            <a:endParaRPr lang="en-US"/>
          </a:p>
        </p:txBody>
      </p:sp>
    </p:spTree>
    <p:extLst>
      <p:ext uri="{BB962C8B-B14F-4D97-AF65-F5344CB8AC3E}">
        <p14:creationId xmlns="" xmlns:p14="http://schemas.microsoft.com/office/powerpoint/2010/main" val="4278340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AD0A4A2-52DF-4F59-A97B-788EE5BA070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970F65A4-A4AE-417B-BBEA-F9E3534849B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3C6B95E1-EB83-4D63-8245-0528B6EB8C4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A972A29B-7F7A-4484-A30D-F30DA9768737}"/>
              </a:ext>
            </a:extLst>
          </p:cNvPr>
          <p:cNvSpPr>
            <a:spLocks noGrp="1"/>
          </p:cNvSpPr>
          <p:nvPr>
            <p:ph type="dt" sz="half" idx="10"/>
          </p:nvPr>
        </p:nvSpPr>
        <p:spPr/>
        <p:txBody>
          <a:bodyPr/>
          <a:lstStyle/>
          <a:p>
            <a:fld id="{D288BBB5-AD02-44D8-8AC4-14EE87003FCC}" type="datetimeFigureOut">
              <a:rPr lang="zh-CN" altLang="en-US" smtClean="0"/>
              <a:pPr/>
              <a:t>2025/2/3</a:t>
            </a:fld>
            <a:endParaRPr lang="zh-CN" altLang="en-US"/>
          </a:p>
        </p:txBody>
      </p:sp>
      <p:sp>
        <p:nvSpPr>
          <p:cNvPr id="6" name="页脚占位符 5">
            <a:extLst>
              <a:ext uri="{FF2B5EF4-FFF2-40B4-BE49-F238E27FC236}">
                <a16:creationId xmlns="" xmlns:a16="http://schemas.microsoft.com/office/drawing/2014/main" id="{24F9C4DF-A408-48F1-A92D-36960517E5F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35AA8B47-C5E0-4193-BBDB-8FA075357186}"/>
              </a:ext>
            </a:extLst>
          </p:cNvPr>
          <p:cNvSpPr>
            <a:spLocks noGrp="1"/>
          </p:cNvSpPr>
          <p:nvPr>
            <p:ph type="sldNum" sz="quarter" idx="12"/>
          </p:nvPr>
        </p:nvSpPr>
        <p:spPr/>
        <p:txBody>
          <a:bodyPr/>
          <a:lstStyle/>
          <a:p>
            <a:fld id="{09865540-3C05-4108-93BC-99A51196DC3B}" type="slidenum">
              <a:rPr lang="zh-CN" altLang="en-US" smtClean="0"/>
              <a:pPr/>
              <a:t>‹#›</a:t>
            </a:fld>
            <a:endParaRPr lang="zh-CN" altLang="en-US"/>
          </a:p>
        </p:txBody>
      </p:sp>
    </p:spTree>
    <p:extLst>
      <p:ext uri="{BB962C8B-B14F-4D97-AF65-F5344CB8AC3E}">
        <p14:creationId xmlns="" xmlns:p14="http://schemas.microsoft.com/office/powerpoint/2010/main" val="1215942652"/>
      </p:ext>
    </p:extLst>
  </p:cSld>
  <p:clrMapOvr>
    <a:masterClrMapping/>
  </p:clrMapOvr>
  <mc:AlternateContent xmlns:mc="http://schemas.openxmlformats.org/markup-compatibility/2006">
    <mc:Choice xmlns=""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052D1C-36F0-45D0-A732-34BDF3ED432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8D19237-A6A6-4B9D-B541-BA36AE57402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6EAB58F-A5B3-442A-98BD-4E3A369EB3B1}"/>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pPr/>
              <a:t>2/3/2025</a:t>
            </a:fld>
            <a:endParaRPr lang="en-US"/>
          </a:p>
        </p:txBody>
      </p:sp>
      <p:sp>
        <p:nvSpPr>
          <p:cNvPr id="5" name="Footer Placeholder 4">
            <a:extLst>
              <a:ext uri="{FF2B5EF4-FFF2-40B4-BE49-F238E27FC236}">
                <a16:creationId xmlns="" xmlns:a16="http://schemas.microsoft.com/office/drawing/2014/main" id="{DEF84307-9CBB-4632-BC52-347083D7DB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CD4AC3E9-005E-4B2B-9A15-333E71BE9392}"/>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pPr/>
              <a:t>‹#›</a:t>
            </a:fld>
            <a:endParaRPr lang="en-US"/>
          </a:p>
        </p:txBody>
      </p:sp>
    </p:spTree>
    <p:extLst>
      <p:ext uri="{BB962C8B-B14F-4D97-AF65-F5344CB8AC3E}">
        <p14:creationId xmlns="" xmlns:p14="http://schemas.microsoft.com/office/powerpoint/2010/main" val="622386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0E32225-9835-4865-A990-CC56698CE53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D138661-8B30-4A8F-9531-9FC36121F97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15E5890-B2BA-49A1-AF1C-AFF88CC0C9B1}"/>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pPr/>
              <a:t>2/3/2025</a:t>
            </a:fld>
            <a:endParaRPr lang="en-US"/>
          </a:p>
        </p:txBody>
      </p:sp>
      <p:sp>
        <p:nvSpPr>
          <p:cNvPr id="5" name="Footer Placeholder 4">
            <a:extLst>
              <a:ext uri="{FF2B5EF4-FFF2-40B4-BE49-F238E27FC236}">
                <a16:creationId xmlns="" xmlns:a16="http://schemas.microsoft.com/office/drawing/2014/main" id="{53577197-8B2C-4EED-95C6-6B25D08E8C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982BC819-F109-43DF-AE3A-6103E4743A9E}"/>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pPr/>
              <a:t>‹#›</a:t>
            </a:fld>
            <a:endParaRPr lang="en-US"/>
          </a:p>
        </p:txBody>
      </p:sp>
    </p:spTree>
    <p:extLst>
      <p:ext uri="{BB962C8B-B14F-4D97-AF65-F5344CB8AC3E}">
        <p14:creationId xmlns="" xmlns:p14="http://schemas.microsoft.com/office/powerpoint/2010/main" val="14713248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21EFA6-AD41-4F51-A65D-EB7C510EB91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01A5EC0-FDFF-47AB-ACD6-9674066FEB9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87951987-7741-4A3D-9BBA-14978E0072D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01B0E8F7-AB89-4CDB-B890-86055AFE8189}"/>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pPr/>
              <a:t>2/3/2025</a:t>
            </a:fld>
            <a:endParaRPr lang="en-US"/>
          </a:p>
        </p:txBody>
      </p:sp>
      <p:sp>
        <p:nvSpPr>
          <p:cNvPr id="6" name="Footer Placeholder 5">
            <a:extLst>
              <a:ext uri="{FF2B5EF4-FFF2-40B4-BE49-F238E27FC236}">
                <a16:creationId xmlns="" xmlns:a16="http://schemas.microsoft.com/office/drawing/2014/main" id="{23705453-3B6A-47D7-99B8-237B797794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AAB0F0B0-795B-40C5-A120-82D9B8647872}"/>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pPr/>
              <a:t>‹#›</a:t>
            </a:fld>
            <a:endParaRPr lang="en-US"/>
          </a:p>
        </p:txBody>
      </p:sp>
    </p:spTree>
    <p:extLst>
      <p:ext uri="{BB962C8B-B14F-4D97-AF65-F5344CB8AC3E}">
        <p14:creationId xmlns="" xmlns:p14="http://schemas.microsoft.com/office/powerpoint/2010/main" val="1316362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447CEB6-3809-4A97-B74C-87EB9F47EB8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B013049F-C333-45C7-85D5-0127D810A23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29824930-B682-4D9E-B204-2513C6E82A5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155320A-D991-4465-BFAB-76F1BE6B7CC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0A408AAA-3D93-40DD-9624-58C847E0D68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17AB3049-EE29-465A-959D-4DB6DFBB3D71}"/>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pPr/>
              <a:t>2/3/2025</a:t>
            </a:fld>
            <a:endParaRPr lang="en-US"/>
          </a:p>
        </p:txBody>
      </p:sp>
      <p:sp>
        <p:nvSpPr>
          <p:cNvPr id="8" name="Footer Placeholder 7">
            <a:extLst>
              <a:ext uri="{FF2B5EF4-FFF2-40B4-BE49-F238E27FC236}">
                <a16:creationId xmlns="" xmlns:a16="http://schemas.microsoft.com/office/drawing/2014/main" id="{3C47C2E9-D120-4336-8C50-7B1FFEE2B4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F698E6EC-4B53-4DC9-9DE3-C20919CFC18C}"/>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pPr/>
              <a:t>‹#›</a:t>
            </a:fld>
            <a:endParaRPr lang="en-US"/>
          </a:p>
        </p:txBody>
      </p:sp>
    </p:spTree>
    <p:extLst>
      <p:ext uri="{BB962C8B-B14F-4D97-AF65-F5344CB8AC3E}">
        <p14:creationId xmlns="" xmlns:p14="http://schemas.microsoft.com/office/powerpoint/2010/main" val="38370921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A3AF7AE-2E05-4348-ACAE-2B4D6F7FA5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6C2914D7-6A38-443C-9BC3-CF8AA4BBA41F}"/>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pPr/>
              <a:t>2/3/2025</a:t>
            </a:fld>
            <a:endParaRPr lang="en-US"/>
          </a:p>
        </p:txBody>
      </p:sp>
      <p:sp>
        <p:nvSpPr>
          <p:cNvPr id="4" name="Footer Placeholder 3">
            <a:extLst>
              <a:ext uri="{FF2B5EF4-FFF2-40B4-BE49-F238E27FC236}">
                <a16:creationId xmlns="" xmlns:a16="http://schemas.microsoft.com/office/drawing/2014/main" id="{C221C919-1032-42A3-B89F-2E40F1C088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D5B4FC2D-5B4B-4016-917B-76D69F39430D}"/>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pPr/>
              <a:t>‹#›</a:t>
            </a:fld>
            <a:endParaRPr lang="en-US"/>
          </a:p>
        </p:txBody>
      </p:sp>
    </p:spTree>
    <p:extLst>
      <p:ext uri="{BB962C8B-B14F-4D97-AF65-F5344CB8AC3E}">
        <p14:creationId xmlns="" xmlns:p14="http://schemas.microsoft.com/office/powerpoint/2010/main" val="35724288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A7546B0-14F8-4FCB-9AFE-DCACD90EBF11}"/>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pPr/>
              <a:t>2/3/2025</a:t>
            </a:fld>
            <a:endParaRPr lang="en-US"/>
          </a:p>
        </p:txBody>
      </p:sp>
      <p:sp>
        <p:nvSpPr>
          <p:cNvPr id="3" name="Footer Placeholder 2">
            <a:extLst>
              <a:ext uri="{FF2B5EF4-FFF2-40B4-BE49-F238E27FC236}">
                <a16:creationId xmlns="" xmlns:a16="http://schemas.microsoft.com/office/drawing/2014/main" id="{DE53F749-F7C9-487D-9679-9F904DEE06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17F00149-9D6F-446B-B1C0-F9494A2F463A}"/>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pPr/>
              <a:t>‹#›</a:t>
            </a:fld>
            <a:endParaRPr lang="en-US"/>
          </a:p>
        </p:txBody>
      </p:sp>
    </p:spTree>
    <p:extLst>
      <p:ext uri="{BB962C8B-B14F-4D97-AF65-F5344CB8AC3E}">
        <p14:creationId xmlns="" xmlns:p14="http://schemas.microsoft.com/office/powerpoint/2010/main" val="13156621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FCDF9AA-08DD-4534-A6B2-D9D6F9C6C01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79D97242-75BB-4519-86A2-15B30059371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2C28836C-18C1-4027-9E1D-EE5A4468770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5A7B82A-184B-4669-9EE2-5F480D5239C2}"/>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pPr/>
              <a:t>2/3/2025</a:t>
            </a:fld>
            <a:endParaRPr lang="en-US"/>
          </a:p>
        </p:txBody>
      </p:sp>
      <p:sp>
        <p:nvSpPr>
          <p:cNvPr id="6" name="Footer Placeholder 5">
            <a:extLst>
              <a:ext uri="{FF2B5EF4-FFF2-40B4-BE49-F238E27FC236}">
                <a16:creationId xmlns="" xmlns:a16="http://schemas.microsoft.com/office/drawing/2014/main" id="{70CA6F90-340B-4C22-8A7C-D7003FF964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87D7922D-AC0C-43AC-9EA8-EF8CE1868D48}"/>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pPr/>
              <a:t>‹#›</a:t>
            </a:fld>
            <a:endParaRPr lang="en-US"/>
          </a:p>
        </p:txBody>
      </p:sp>
    </p:spTree>
    <p:extLst>
      <p:ext uri="{BB962C8B-B14F-4D97-AF65-F5344CB8AC3E}">
        <p14:creationId xmlns="" xmlns:p14="http://schemas.microsoft.com/office/powerpoint/2010/main" val="575570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E53F2CF-0BD3-4DFA-BF16-7006593C38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A19EEF8D-757B-4D6E-8DAA-1740DF94656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C416DA05-F5D3-421E-86EF-441626D241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1A1AA8D-34CC-4052-879D-7391444BB966}"/>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pPr/>
              <a:t>2/3/2025</a:t>
            </a:fld>
            <a:endParaRPr lang="en-US"/>
          </a:p>
        </p:txBody>
      </p:sp>
      <p:sp>
        <p:nvSpPr>
          <p:cNvPr id="6" name="Footer Placeholder 5">
            <a:extLst>
              <a:ext uri="{FF2B5EF4-FFF2-40B4-BE49-F238E27FC236}">
                <a16:creationId xmlns="" xmlns:a16="http://schemas.microsoft.com/office/drawing/2014/main" id="{960E02BB-97FD-4F13-A95A-C218370EC7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B64EF718-19E5-4F9A-8490-27C3CD806CF8}"/>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pPr/>
              <a:t>‹#›</a:t>
            </a:fld>
            <a:endParaRPr lang="en-US"/>
          </a:p>
        </p:txBody>
      </p:sp>
    </p:spTree>
    <p:extLst>
      <p:ext uri="{BB962C8B-B14F-4D97-AF65-F5344CB8AC3E}">
        <p14:creationId xmlns="" xmlns:p14="http://schemas.microsoft.com/office/powerpoint/2010/main" val="286078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0E987E7-309C-4200-94DC-B34216B5DCA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A4DD178-3F37-4A0F-980B-AB7986C8135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20D6456-25F0-48B0-9806-6072B7C8C548}"/>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pPr/>
              <a:t>2/3/2025</a:t>
            </a:fld>
            <a:endParaRPr lang="en-US"/>
          </a:p>
        </p:txBody>
      </p:sp>
      <p:sp>
        <p:nvSpPr>
          <p:cNvPr id="5" name="Footer Placeholder 4">
            <a:extLst>
              <a:ext uri="{FF2B5EF4-FFF2-40B4-BE49-F238E27FC236}">
                <a16:creationId xmlns="" xmlns:a16="http://schemas.microsoft.com/office/drawing/2014/main" id="{3A41C3D5-5CB0-4092-A9A7-8013112CFA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B954195A-477F-4B05-8E1A-8E22671D35AC}"/>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pPr/>
              <a:t>‹#›</a:t>
            </a:fld>
            <a:endParaRPr lang="en-US"/>
          </a:p>
        </p:txBody>
      </p:sp>
    </p:spTree>
    <p:extLst>
      <p:ext uri="{BB962C8B-B14F-4D97-AF65-F5344CB8AC3E}">
        <p14:creationId xmlns="" xmlns:p14="http://schemas.microsoft.com/office/powerpoint/2010/main" val="14717620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295AA41F-56C8-431C-918F-671A2D9D37B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70A9B3E-33F9-4EFC-93D1-E288033D227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00AD7DE-E9B9-4160-BF01-3F07DB645373}"/>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pPr/>
              <a:t>2/3/2025</a:t>
            </a:fld>
            <a:endParaRPr lang="en-US"/>
          </a:p>
        </p:txBody>
      </p:sp>
      <p:sp>
        <p:nvSpPr>
          <p:cNvPr id="5" name="Footer Placeholder 4">
            <a:extLst>
              <a:ext uri="{FF2B5EF4-FFF2-40B4-BE49-F238E27FC236}">
                <a16:creationId xmlns="" xmlns:a16="http://schemas.microsoft.com/office/drawing/2014/main" id="{F13997C7-C356-4A14-81D4-8E3C9D4FBC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34052F51-5E2D-4856-8844-B61E987D2F05}"/>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pPr/>
              <a:t>‹#›</a:t>
            </a:fld>
            <a:endParaRPr lang="en-US"/>
          </a:p>
        </p:txBody>
      </p:sp>
    </p:spTree>
    <p:extLst>
      <p:ext uri="{BB962C8B-B14F-4D97-AF65-F5344CB8AC3E}">
        <p14:creationId xmlns="" xmlns:p14="http://schemas.microsoft.com/office/powerpoint/2010/main" val="3917543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2C9E26F-93D6-40ED-8122-46A930A219F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4AC56D30-55F2-4C49-AB7B-6DEF9B6448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8108D1BF-5155-4648-9F73-B636AF304715}"/>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1C076409-5D77-4F3D-98E4-29C507D89B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615EBD25-C727-4E77-9C5F-2D2EBB33F958}"/>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12B4CAAE-EFEB-4153-9710-81B2A2AABA18}"/>
              </a:ext>
            </a:extLst>
          </p:cNvPr>
          <p:cNvSpPr>
            <a:spLocks noGrp="1"/>
          </p:cNvSpPr>
          <p:nvPr>
            <p:ph type="dt" sz="half" idx="10"/>
          </p:nvPr>
        </p:nvSpPr>
        <p:spPr/>
        <p:txBody>
          <a:bodyPr/>
          <a:lstStyle/>
          <a:p>
            <a:fld id="{D288BBB5-AD02-44D8-8AC4-14EE87003FCC}" type="datetimeFigureOut">
              <a:rPr lang="zh-CN" altLang="en-US" smtClean="0"/>
              <a:pPr/>
              <a:t>2025/2/3</a:t>
            </a:fld>
            <a:endParaRPr lang="zh-CN" altLang="en-US"/>
          </a:p>
        </p:txBody>
      </p:sp>
      <p:sp>
        <p:nvSpPr>
          <p:cNvPr id="8" name="页脚占位符 7">
            <a:extLst>
              <a:ext uri="{FF2B5EF4-FFF2-40B4-BE49-F238E27FC236}">
                <a16:creationId xmlns="" xmlns:a16="http://schemas.microsoft.com/office/drawing/2014/main" id="{07CA2DC7-BDC4-4271-BAEB-6835980B1F7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F41521F3-E8A0-4683-B917-3DF7E79F4F8A}"/>
              </a:ext>
            </a:extLst>
          </p:cNvPr>
          <p:cNvSpPr>
            <a:spLocks noGrp="1"/>
          </p:cNvSpPr>
          <p:nvPr>
            <p:ph type="sldNum" sz="quarter" idx="12"/>
          </p:nvPr>
        </p:nvSpPr>
        <p:spPr/>
        <p:txBody>
          <a:bodyPr/>
          <a:lstStyle/>
          <a:p>
            <a:fld id="{09865540-3C05-4108-93BC-99A51196DC3B}" type="slidenum">
              <a:rPr lang="zh-CN" altLang="en-US" smtClean="0"/>
              <a:pPr/>
              <a:t>‹#›</a:t>
            </a:fld>
            <a:endParaRPr lang="zh-CN" altLang="en-US"/>
          </a:p>
        </p:txBody>
      </p:sp>
    </p:spTree>
    <p:extLst>
      <p:ext uri="{BB962C8B-B14F-4D97-AF65-F5344CB8AC3E}">
        <p14:creationId xmlns="" xmlns:p14="http://schemas.microsoft.com/office/powerpoint/2010/main" val="1993983380"/>
      </p:ext>
    </p:extLst>
  </p:cSld>
  <p:clrMapOvr>
    <a:masterClrMapping/>
  </p:clrMapOvr>
  <mc:AlternateContent xmlns:mc="http://schemas.openxmlformats.org/markup-compatibility/2006">
    <mc:Choice xmlns=""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F4E566-FE8D-4000-9D44-5A60840FF3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735A359-70A3-401E-8C6D-47F47C88D9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B50754F5-2446-4495-8954-20F5851141F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pPr/>
              <a:t>2/3/2025</a:t>
            </a:fld>
            <a:endParaRPr lang="en-US" dirty="0"/>
          </a:p>
        </p:txBody>
      </p:sp>
      <p:sp>
        <p:nvSpPr>
          <p:cNvPr id="5" name="Footer Placeholder 4">
            <a:extLst>
              <a:ext uri="{FF2B5EF4-FFF2-40B4-BE49-F238E27FC236}">
                <a16:creationId xmlns="" xmlns:a16="http://schemas.microsoft.com/office/drawing/2014/main" id="{8EA87411-9E2C-424D-B28C-AE2E76944D0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 xmlns:a16="http://schemas.microsoft.com/office/drawing/2014/main" id="{1776EE4C-547F-472A-97BE-D667F40D2DC2}"/>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pPr/>
              <a:t>‹#›</a:t>
            </a:fld>
            <a:endParaRPr lang="en-US" dirty="0"/>
          </a:p>
        </p:txBody>
      </p:sp>
    </p:spTree>
    <p:extLst>
      <p:ext uri="{BB962C8B-B14F-4D97-AF65-F5344CB8AC3E}">
        <p14:creationId xmlns="" xmlns:p14="http://schemas.microsoft.com/office/powerpoint/2010/main" val="10642425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2687BF-56CA-4B61-9C4F-A804890B2E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CA9A505-10E5-474E-A3FA-41A6039459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3011C0C-E174-4D32-A5CD-B51019CAE9B0}"/>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pPr/>
              <a:t>2/3/2025</a:t>
            </a:fld>
            <a:endParaRPr lang="en-US" dirty="0"/>
          </a:p>
        </p:txBody>
      </p:sp>
      <p:sp>
        <p:nvSpPr>
          <p:cNvPr id="5" name="Footer Placeholder 4">
            <a:extLst>
              <a:ext uri="{FF2B5EF4-FFF2-40B4-BE49-F238E27FC236}">
                <a16:creationId xmlns="" xmlns:a16="http://schemas.microsoft.com/office/drawing/2014/main" id="{1506165C-B167-4916-9B49-FEA4D2212A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 xmlns:a16="http://schemas.microsoft.com/office/drawing/2014/main" id="{9D35DFE3-B6A6-4FB7-9E26-0535F288494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pPr/>
              <a:t>‹#›</a:t>
            </a:fld>
            <a:endParaRPr lang="en-US" dirty="0"/>
          </a:p>
        </p:txBody>
      </p:sp>
    </p:spTree>
    <p:extLst>
      <p:ext uri="{BB962C8B-B14F-4D97-AF65-F5344CB8AC3E}">
        <p14:creationId xmlns="" xmlns:p14="http://schemas.microsoft.com/office/powerpoint/2010/main" val="21983692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E547EB9-45DC-44A8-9210-C393C802328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34389722-8972-4EF5-A619-675B54C7ED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74F7AEA7-6959-426E-9F43-B6E8650E0A3C}"/>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pPr/>
              <a:t>2/3/2025</a:t>
            </a:fld>
            <a:endParaRPr lang="en-US" dirty="0"/>
          </a:p>
        </p:txBody>
      </p:sp>
      <p:sp>
        <p:nvSpPr>
          <p:cNvPr id="5" name="Footer Placeholder 4">
            <a:extLst>
              <a:ext uri="{FF2B5EF4-FFF2-40B4-BE49-F238E27FC236}">
                <a16:creationId xmlns="" xmlns:a16="http://schemas.microsoft.com/office/drawing/2014/main" id="{2C2D8816-0DE1-4A72-8495-E6857690C38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 xmlns:a16="http://schemas.microsoft.com/office/drawing/2014/main" id="{888DF9AA-B908-4D4E-BBE7-0A50B07944E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pPr/>
              <a:t>‹#›</a:t>
            </a:fld>
            <a:endParaRPr lang="en-US" dirty="0"/>
          </a:p>
        </p:txBody>
      </p:sp>
    </p:spTree>
    <p:extLst>
      <p:ext uri="{BB962C8B-B14F-4D97-AF65-F5344CB8AC3E}">
        <p14:creationId xmlns="" xmlns:p14="http://schemas.microsoft.com/office/powerpoint/2010/main" val="32762674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C8C2C82-9AE0-4C1B-9BE9-1E0FE00DC4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6B145DB-F9FC-42FF-8F4B-4C758066E1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E59DD7E1-77C1-4D6D-A2D4-5AC8761144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3FEFD304-08E8-44FD-80F0-4346B1C90D0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pPr/>
              <a:t>2/3/2025</a:t>
            </a:fld>
            <a:endParaRPr lang="en-US" dirty="0"/>
          </a:p>
        </p:txBody>
      </p:sp>
      <p:sp>
        <p:nvSpPr>
          <p:cNvPr id="6" name="Footer Placeholder 5">
            <a:extLst>
              <a:ext uri="{FF2B5EF4-FFF2-40B4-BE49-F238E27FC236}">
                <a16:creationId xmlns="" xmlns:a16="http://schemas.microsoft.com/office/drawing/2014/main" id="{8E983C8F-144C-4CA0-B428-AA0AF5D6040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 xmlns:a16="http://schemas.microsoft.com/office/drawing/2014/main" id="{E75E1A3E-B161-41CC-BE9F-830C3E9F1A6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pPr/>
              <a:t>‹#›</a:t>
            </a:fld>
            <a:endParaRPr lang="en-US" dirty="0"/>
          </a:p>
        </p:txBody>
      </p:sp>
    </p:spTree>
    <p:extLst>
      <p:ext uri="{BB962C8B-B14F-4D97-AF65-F5344CB8AC3E}">
        <p14:creationId xmlns="" xmlns:p14="http://schemas.microsoft.com/office/powerpoint/2010/main" val="1574541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BFFBD8-CADC-445E-B9AE-2CCFEEB9560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AAED061-EEA8-4B8A-B4A8-A4DACB1E3B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4D6704CB-B03A-4F9E-865E-032FA09E154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A8B44A67-1F70-40B9-9AD4-260E8D4B32F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C4111F2B-F047-4273-98BF-FED50922A60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CF598F9C-4FAF-4FC6-B6D4-EE34EDC0D29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pPr/>
              <a:t>2/3/2025</a:t>
            </a:fld>
            <a:endParaRPr lang="en-US" dirty="0"/>
          </a:p>
        </p:txBody>
      </p:sp>
      <p:sp>
        <p:nvSpPr>
          <p:cNvPr id="8" name="Footer Placeholder 7">
            <a:extLst>
              <a:ext uri="{FF2B5EF4-FFF2-40B4-BE49-F238E27FC236}">
                <a16:creationId xmlns="" xmlns:a16="http://schemas.microsoft.com/office/drawing/2014/main" id="{85FEC59C-37C6-4916-B554-C23AC15D8F5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 xmlns:a16="http://schemas.microsoft.com/office/drawing/2014/main" id="{B13BAC3E-91E9-4183-AE9C-A158B3EAA4BD}"/>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pPr/>
              <a:t>‹#›</a:t>
            </a:fld>
            <a:endParaRPr lang="en-US" dirty="0"/>
          </a:p>
        </p:txBody>
      </p:sp>
    </p:spTree>
    <p:extLst>
      <p:ext uri="{BB962C8B-B14F-4D97-AF65-F5344CB8AC3E}">
        <p14:creationId xmlns="" xmlns:p14="http://schemas.microsoft.com/office/powerpoint/2010/main" val="32123948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5370757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1767889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05BD22FA-7C69-48BE-8A26-F1074874B66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pPr/>
              <a:t>2/3/2025</a:t>
            </a:fld>
            <a:endParaRPr lang="en-US" dirty="0"/>
          </a:p>
        </p:txBody>
      </p:sp>
      <p:sp>
        <p:nvSpPr>
          <p:cNvPr id="3" name="Footer Placeholder 2">
            <a:extLst>
              <a:ext uri="{FF2B5EF4-FFF2-40B4-BE49-F238E27FC236}">
                <a16:creationId xmlns="" xmlns:a16="http://schemas.microsoft.com/office/drawing/2014/main" id="{B2683786-4818-4403-8CE4-27BDF5C4B3A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 xmlns:a16="http://schemas.microsoft.com/office/drawing/2014/main" id="{6846DFCE-E027-438E-8750-9D9DCAB6983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pPr/>
              <a:t>‹#›</a:t>
            </a:fld>
            <a:endParaRPr lang="en-US" dirty="0"/>
          </a:p>
        </p:txBody>
      </p:sp>
    </p:spTree>
    <p:extLst>
      <p:ext uri="{BB962C8B-B14F-4D97-AF65-F5344CB8AC3E}">
        <p14:creationId xmlns="" xmlns:p14="http://schemas.microsoft.com/office/powerpoint/2010/main" val="24502136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F506E0-8FCD-4791-9190-C7BABBC61E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64E73E5E-C6B3-43F7-973E-92E1DC615A4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A3815D62-89C6-48CF-9D03-4A210DED64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98DC02E-B47C-4D86-9A4A-FB1191F93D2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pPr/>
              <a:t>2/3/2025</a:t>
            </a:fld>
            <a:endParaRPr lang="en-US" dirty="0"/>
          </a:p>
        </p:txBody>
      </p:sp>
      <p:sp>
        <p:nvSpPr>
          <p:cNvPr id="6" name="Footer Placeholder 5">
            <a:extLst>
              <a:ext uri="{FF2B5EF4-FFF2-40B4-BE49-F238E27FC236}">
                <a16:creationId xmlns="" xmlns:a16="http://schemas.microsoft.com/office/drawing/2014/main" id="{FFBF0B87-7418-440B-8507-FFD762FBF87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 xmlns:a16="http://schemas.microsoft.com/office/drawing/2014/main" id="{795D7C84-822A-4AB3-AE0F-74D29C0AD62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pPr/>
              <a:t>‹#›</a:t>
            </a:fld>
            <a:endParaRPr lang="en-US" dirty="0"/>
          </a:p>
        </p:txBody>
      </p:sp>
    </p:spTree>
    <p:extLst>
      <p:ext uri="{BB962C8B-B14F-4D97-AF65-F5344CB8AC3E}">
        <p14:creationId xmlns="" xmlns:p14="http://schemas.microsoft.com/office/powerpoint/2010/main" val="17839332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A7FB4A4-7DDF-41E2-B632-C1C39E5E8D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B30AE52-917C-43A9-9A74-13EE8F39FCC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 xmlns:a16="http://schemas.microsoft.com/office/drawing/2014/main" id="{8DF4826B-CE5A-48E8-A197-E0E3943724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C996788D-AAAF-4093-827A-F4AEE812719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pPr/>
              <a:t>2/3/2025</a:t>
            </a:fld>
            <a:endParaRPr lang="en-US" dirty="0"/>
          </a:p>
        </p:txBody>
      </p:sp>
      <p:sp>
        <p:nvSpPr>
          <p:cNvPr id="6" name="Footer Placeholder 5">
            <a:extLst>
              <a:ext uri="{FF2B5EF4-FFF2-40B4-BE49-F238E27FC236}">
                <a16:creationId xmlns="" xmlns:a16="http://schemas.microsoft.com/office/drawing/2014/main" id="{80FDEECF-1975-4092-BEF4-F6E2DBEE2C5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 xmlns:a16="http://schemas.microsoft.com/office/drawing/2014/main" id="{0C58EFE5-6630-416B-8A9C-704CA8584C95}"/>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pPr/>
              <a:t>‹#›</a:t>
            </a:fld>
            <a:endParaRPr lang="en-US" dirty="0"/>
          </a:p>
        </p:txBody>
      </p:sp>
    </p:spTree>
    <p:extLst>
      <p:ext uri="{BB962C8B-B14F-4D97-AF65-F5344CB8AC3E}">
        <p14:creationId xmlns="" xmlns:p14="http://schemas.microsoft.com/office/powerpoint/2010/main" val="185014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8A7A360-5890-4D3A-A528-0EE9583C3F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599299BB-B1DE-4EFF-9E50-2E9B9FF8E2B4}"/>
              </a:ext>
            </a:extLst>
          </p:cNvPr>
          <p:cNvSpPr>
            <a:spLocks noGrp="1"/>
          </p:cNvSpPr>
          <p:nvPr>
            <p:ph type="dt" sz="half" idx="10"/>
          </p:nvPr>
        </p:nvSpPr>
        <p:spPr/>
        <p:txBody>
          <a:bodyPr/>
          <a:lstStyle/>
          <a:p>
            <a:fld id="{D288BBB5-AD02-44D8-8AC4-14EE87003FCC}" type="datetimeFigureOut">
              <a:rPr lang="zh-CN" altLang="en-US" smtClean="0"/>
              <a:pPr/>
              <a:t>2025/2/3</a:t>
            </a:fld>
            <a:endParaRPr lang="zh-CN" altLang="en-US"/>
          </a:p>
        </p:txBody>
      </p:sp>
      <p:sp>
        <p:nvSpPr>
          <p:cNvPr id="4" name="页脚占位符 3">
            <a:extLst>
              <a:ext uri="{FF2B5EF4-FFF2-40B4-BE49-F238E27FC236}">
                <a16:creationId xmlns="" xmlns:a16="http://schemas.microsoft.com/office/drawing/2014/main" id="{183DAB51-C049-49BC-9595-17E95758900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8B5417EA-1634-489F-83E4-3B8EAE7B2659}"/>
              </a:ext>
            </a:extLst>
          </p:cNvPr>
          <p:cNvSpPr>
            <a:spLocks noGrp="1"/>
          </p:cNvSpPr>
          <p:nvPr>
            <p:ph type="sldNum" sz="quarter" idx="12"/>
          </p:nvPr>
        </p:nvSpPr>
        <p:spPr/>
        <p:txBody>
          <a:bodyPr/>
          <a:lstStyle/>
          <a:p>
            <a:fld id="{09865540-3C05-4108-93BC-99A51196DC3B}" type="slidenum">
              <a:rPr lang="zh-CN" altLang="en-US" smtClean="0"/>
              <a:pPr/>
              <a:t>‹#›</a:t>
            </a:fld>
            <a:endParaRPr lang="zh-CN" altLang="en-US"/>
          </a:p>
        </p:txBody>
      </p:sp>
    </p:spTree>
    <p:extLst>
      <p:ext uri="{BB962C8B-B14F-4D97-AF65-F5344CB8AC3E}">
        <p14:creationId xmlns="" xmlns:p14="http://schemas.microsoft.com/office/powerpoint/2010/main" val="2548115840"/>
      </p:ext>
    </p:extLst>
  </p:cSld>
  <p:clrMapOvr>
    <a:masterClrMapping/>
  </p:clrMapOvr>
  <mc:AlternateContent xmlns:mc="http://schemas.openxmlformats.org/markup-compatibility/2006">
    <mc:Choice xmlns=""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B045AD0-FB0E-4D04-87C4-8CB37B7B7F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90B0082F-0E52-48A9-BDD9-A5C6C9B56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9DB4E69-7D78-4BF4-AF0D-4598F2C29C3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pPr/>
              <a:t>2/3/2025</a:t>
            </a:fld>
            <a:endParaRPr lang="en-US" dirty="0"/>
          </a:p>
        </p:txBody>
      </p:sp>
      <p:sp>
        <p:nvSpPr>
          <p:cNvPr id="5" name="Footer Placeholder 4">
            <a:extLst>
              <a:ext uri="{FF2B5EF4-FFF2-40B4-BE49-F238E27FC236}">
                <a16:creationId xmlns="" xmlns:a16="http://schemas.microsoft.com/office/drawing/2014/main" id="{315F8B9A-B6F4-471A-8407-C9E6EFFD8C6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 xmlns:a16="http://schemas.microsoft.com/office/drawing/2014/main" id="{297351F2-92ED-4955-967D-3E50D28E2B1F}"/>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pPr/>
              <a:t>‹#›</a:t>
            </a:fld>
            <a:endParaRPr lang="en-US" dirty="0"/>
          </a:p>
        </p:txBody>
      </p:sp>
    </p:spTree>
    <p:extLst>
      <p:ext uri="{BB962C8B-B14F-4D97-AF65-F5344CB8AC3E}">
        <p14:creationId xmlns="" xmlns:p14="http://schemas.microsoft.com/office/powerpoint/2010/main" val="20318544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B7B641DA-0DBE-4472-920A-541481A7BD4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AC977DD-9B99-46C8-90DE-28F6E92E92E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ED299BE-78AF-4AB5-B83C-89111044B3EF}"/>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pPr/>
              <a:t>2/3/2025</a:t>
            </a:fld>
            <a:endParaRPr lang="en-US" dirty="0"/>
          </a:p>
        </p:txBody>
      </p:sp>
      <p:sp>
        <p:nvSpPr>
          <p:cNvPr id="5" name="Footer Placeholder 4">
            <a:extLst>
              <a:ext uri="{FF2B5EF4-FFF2-40B4-BE49-F238E27FC236}">
                <a16:creationId xmlns="" xmlns:a16="http://schemas.microsoft.com/office/drawing/2014/main" id="{2EE20D56-5DF1-4D2F-878E-AFD90AF1EC6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 xmlns:a16="http://schemas.microsoft.com/office/drawing/2014/main" id="{26E97BE4-37CB-4897-91B4-E12D4C7D24A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pPr/>
              <a:t>‹#›</a:t>
            </a:fld>
            <a:endParaRPr lang="en-US" dirty="0"/>
          </a:p>
        </p:txBody>
      </p:sp>
    </p:spTree>
    <p:extLst>
      <p:ext uri="{BB962C8B-B14F-4D97-AF65-F5344CB8AC3E}">
        <p14:creationId xmlns="" xmlns:p14="http://schemas.microsoft.com/office/powerpoint/2010/main" val="1066420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EB495AC8-F3CB-490C-9D3E-98C3D9B2AC48}"/>
              </a:ext>
            </a:extLst>
          </p:cNvPr>
          <p:cNvSpPr>
            <a:spLocks noGrp="1"/>
          </p:cNvSpPr>
          <p:nvPr>
            <p:ph type="dt" sz="half" idx="10"/>
          </p:nvPr>
        </p:nvSpPr>
        <p:spPr/>
        <p:txBody>
          <a:bodyPr/>
          <a:lstStyle/>
          <a:p>
            <a:fld id="{D288BBB5-AD02-44D8-8AC4-14EE87003FCC}" type="datetimeFigureOut">
              <a:rPr lang="zh-CN" altLang="en-US" smtClean="0"/>
              <a:pPr/>
              <a:t>2025/2/3</a:t>
            </a:fld>
            <a:endParaRPr lang="zh-CN" altLang="en-US"/>
          </a:p>
        </p:txBody>
      </p:sp>
      <p:sp>
        <p:nvSpPr>
          <p:cNvPr id="3" name="页脚占位符 2">
            <a:extLst>
              <a:ext uri="{FF2B5EF4-FFF2-40B4-BE49-F238E27FC236}">
                <a16:creationId xmlns="" xmlns:a16="http://schemas.microsoft.com/office/drawing/2014/main" id="{D4F5FE3B-2DC6-4DD5-B2C0-2FB08ED88CA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0A3A3A56-619B-44CA-8EA2-22212C7F428F}"/>
              </a:ext>
            </a:extLst>
          </p:cNvPr>
          <p:cNvSpPr>
            <a:spLocks noGrp="1"/>
          </p:cNvSpPr>
          <p:nvPr>
            <p:ph type="sldNum" sz="quarter" idx="12"/>
          </p:nvPr>
        </p:nvSpPr>
        <p:spPr/>
        <p:txBody>
          <a:bodyPr/>
          <a:lstStyle/>
          <a:p>
            <a:fld id="{09865540-3C05-4108-93BC-99A51196DC3B}" type="slidenum">
              <a:rPr lang="zh-CN" altLang="en-US" smtClean="0"/>
              <a:pPr/>
              <a:t>‹#›</a:t>
            </a:fld>
            <a:endParaRPr lang="zh-CN" altLang="en-US"/>
          </a:p>
        </p:txBody>
      </p:sp>
    </p:spTree>
    <p:extLst>
      <p:ext uri="{BB962C8B-B14F-4D97-AF65-F5344CB8AC3E}">
        <p14:creationId xmlns="" xmlns:p14="http://schemas.microsoft.com/office/powerpoint/2010/main" val="2492763624"/>
      </p:ext>
    </p:extLst>
  </p:cSld>
  <p:clrMapOvr>
    <a:masterClrMapping/>
  </p:clrMapOvr>
  <mc:AlternateContent xmlns:mc="http://schemas.openxmlformats.org/markup-compatibility/2006">
    <mc:Choice xmlns=""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FC1663D-F9B5-42BC-943A-69168318471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7CEC42BA-3C74-4692-870A-46B384FB97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43126581-C832-4378-AA66-5967384A04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38AE7471-FE28-495C-9A07-45A1E85F2FC8}"/>
              </a:ext>
            </a:extLst>
          </p:cNvPr>
          <p:cNvSpPr>
            <a:spLocks noGrp="1"/>
          </p:cNvSpPr>
          <p:nvPr>
            <p:ph type="dt" sz="half" idx="10"/>
          </p:nvPr>
        </p:nvSpPr>
        <p:spPr/>
        <p:txBody>
          <a:bodyPr/>
          <a:lstStyle/>
          <a:p>
            <a:fld id="{D288BBB5-AD02-44D8-8AC4-14EE87003FCC}" type="datetimeFigureOut">
              <a:rPr lang="zh-CN" altLang="en-US" smtClean="0"/>
              <a:pPr/>
              <a:t>2025/2/3</a:t>
            </a:fld>
            <a:endParaRPr lang="zh-CN" altLang="en-US"/>
          </a:p>
        </p:txBody>
      </p:sp>
      <p:sp>
        <p:nvSpPr>
          <p:cNvPr id="6" name="页脚占位符 5">
            <a:extLst>
              <a:ext uri="{FF2B5EF4-FFF2-40B4-BE49-F238E27FC236}">
                <a16:creationId xmlns="" xmlns:a16="http://schemas.microsoft.com/office/drawing/2014/main" id="{BFD9635F-59C4-44C8-8423-2CF237D0E9C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6EEFA56D-A58B-44D1-B925-C7BDC3BC3D42}"/>
              </a:ext>
            </a:extLst>
          </p:cNvPr>
          <p:cNvSpPr>
            <a:spLocks noGrp="1"/>
          </p:cNvSpPr>
          <p:nvPr>
            <p:ph type="sldNum" sz="quarter" idx="12"/>
          </p:nvPr>
        </p:nvSpPr>
        <p:spPr/>
        <p:txBody>
          <a:bodyPr/>
          <a:lstStyle/>
          <a:p>
            <a:fld id="{09865540-3C05-4108-93BC-99A51196DC3B}" type="slidenum">
              <a:rPr lang="zh-CN" altLang="en-US" smtClean="0"/>
              <a:pPr/>
              <a:t>‹#›</a:t>
            </a:fld>
            <a:endParaRPr lang="zh-CN" altLang="en-US"/>
          </a:p>
        </p:txBody>
      </p:sp>
    </p:spTree>
    <p:extLst>
      <p:ext uri="{BB962C8B-B14F-4D97-AF65-F5344CB8AC3E}">
        <p14:creationId xmlns="" xmlns:p14="http://schemas.microsoft.com/office/powerpoint/2010/main" val="817494604"/>
      </p:ext>
    </p:extLst>
  </p:cSld>
  <p:clrMapOvr>
    <a:masterClrMapping/>
  </p:clrMapOvr>
  <mc:AlternateContent xmlns:mc="http://schemas.openxmlformats.org/markup-compatibility/2006">
    <mc:Choice xmlns=""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BC3FFD0-B7E2-4327-A12D-B66A32D7AD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DBE8E14A-117D-4050-8D9C-1FFDB9950D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E007CA12-6C2D-45BB-8651-DAB9EDB3EB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ECB48E97-A791-46BE-9E95-5D8FF8A8657A}"/>
              </a:ext>
            </a:extLst>
          </p:cNvPr>
          <p:cNvSpPr>
            <a:spLocks noGrp="1"/>
          </p:cNvSpPr>
          <p:nvPr>
            <p:ph type="dt" sz="half" idx="10"/>
          </p:nvPr>
        </p:nvSpPr>
        <p:spPr/>
        <p:txBody>
          <a:bodyPr/>
          <a:lstStyle/>
          <a:p>
            <a:fld id="{D288BBB5-AD02-44D8-8AC4-14EE87003FCC}" type="datetimeFigureOut">
              <a:rPr lang="zh-CN" altLang="en-US" smtClean="0"/>
              <a:pPr/>
              <a:t>2025/2/3</a:t>
            </a:fld>
            <a:endParaRPr lang="zh-CN" altLang="en-US"/>
          </a:p>
        </p:txBody>
      </p:sp>
      <p:sp>
        <p:nvSpPr>
          <p:cNvPr id="6" name="页脚占位符 5">
            <a:extLst>
              <a:ext uri="{FF2B5EF4-FFF2-40B4-BE49-F238E27FC236}">
                <a16:creationId xmlns="" xmlns:a16="http://schemas.microsoft.com/office/drawing/2014/main" id="{A23B8970-16D7-460C-99A6-E8B2B035702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FA042CDA-30BE-4261-A804-63EEADAA9A5E}"/>
              </a:ext>
            </a:extLst>
          </p:cNvPr>
          <p:cNvSpPr>
            <a:spLocks noGrp="1"/>
          </p:cNvSpPr>
          <p:nvPr>
            <p:ph type="sldNum" sz="quarter" idx="12"/>
          </p:nvPr>
        </p:nvSpPr>
        <p:spPr/>
        <p:txBody>
          <a:bodyPr/>
          <a:lstStyle/>
          <a:p>
            <a:fld id="{09865540-3C05-4108-93BC-99A51196DC3B}" type="slidenum">
              <a:rPr lang="zh-CN" altLang="en-US" smtClean="0"/>
              <a:pPr/>
              <a:t>‹#›</a:t>
            </a:fld>
            <a:endParaRPr lang="zh-CN" altLang="en-US"/>
          </a:p>
        </p:txBody>
      </p:sp>
    </p:spTree>
    <p:extLst>
      <p:ext uri="{BB962C8B-B14F-4D97-AF65-F5344CB8AC3E}">
        <p14:creationId xmlns="" xmlns:p14="http://schemas.microsoft.com/office/powerpoint/2010/main" val="1816413072"/>
      </p:ext>
    </p:extLst>
  </p:cSld>
  <p:clrMapOvr>
    <a:masterClrMapping/>
  </p:clrMapOvr>
  <mc:AlternateContent xmlns:mc="http://schemas.openxmlformats.org/markup-compatibility/2006">
    <mc:Choice xmlns="" xmlns:p14="http://schemas.microsoft.com/office/powerpoint/2010/main" Requires="p14">
      <p:transition spd="slow" p14:dur="2000">
        <p:randomBar dir="vert"/>
      </p:transition>
    </mc:Choice>
    <mc:Fallback>
      <p:transition spd="slow">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04C909C9-0AF1-448C-9534-0F589285DC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1C0DBB0E-CE6E-40BC-AB52-94885435A5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7B7388BF-04C3-4CC6-BA50-E491E59238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88BBB5-AD02-44D8-8AC4-14EE87003FCC}" type="datetimeFigureOut">
              <a:rPr lang="zh-CN" altLang="en-US" smtClean="0"/>
              <a:pPr/>
              <a:t>2025/2/3</a:t>
            </a:fld>
            <a:endParaRPr lang="zh-CN" altLang="en-US"/>
          </a:p>
        </p:txBody>
      </p:sp>
      <p:sp>
        <p:nvSpPr>
          <p:cNvPr id="5" name="页脚占位符 4">
            <a:extLst>
              <a:ext uri="{FF2B5EF4-FFF2-40B4-BE49-F238E27FC236}">
                <a16:creationId xmlns="" xmlns:a16="http://schemas.microsoft.com/office/drawing/2014/main" id="{61C00087-57EC-4E42-8623-8D5C0E5626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 xmlns:a16="http://schemas.microsoft.com/office/drawing/2014/main" id="{B57378DF-4157-496F-AD05-7B5C971D92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865540-3C05-4108-93BC-99A51196DC3B}" type="slidenum">
              <a:rPr lang="zh-CN" altLang="en-US" smtClean="0"/>
              <a:pPr/>
              <a:t>‹#›</a:t>
            </a:fld>
            <a:endParaRPr lang="zh-CN" altLang="en-US"/>
          </a:p>
        </p:txBody>
      </p:sp>
    </p:spTree>
    <p:extLst>
      <p:ext uri="{BB962C8B-B14F-4D97-AF65-F5344CB8AC3E}">
        <p14:creationId xmlns="" xmlns:p14="http://schemas.microsoft.com/office/powerpoint/2010/main" val="14212227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 xmlns:p14="http://schemas.microsoft.com/office/powerpoint/2010/main" Requires="p14">
      <p:transition spd="slow" p14:dur="2000">
        <p:randomBar dir="vert"/>
      </p:transition>
    </mc:Choice>
    <mc:Fallback>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 xmlns:a16="http://schemas.microsoft.com/office/drawing/2014/main" id="{0467F141-A509-226F-DA64-95A32AE38AA2}"/>
              </a:ext>
            </a:extLst>
          </p:cNvPr>
          <p:cNvPicPr>
            <a:picLocks noChangeAspect="1"/>
          </p:cNvPicPr>
          <p:nvPr userDrawn="1"/>
        </p:nvPicPr>
        <p:blipFill>
          <a:blip r:embed="rId22">
            <a:extLst>
              <a:ext uri="{28A0092B-C50C-407E-A947-70E740481C1C}">
                <a14:useLocalDpi xmlns="" xmlns:a14="http://schemas.microsoft.com/office/drawing/2010/main" val="0"/>
              </a:ext>
            </a:extLst>
          </a:blip>
          <a:stretch>
            <a:fillRect/>
          </a:stretch>
        </p:blipFill>
        <p:spPr>
          <a:xfrm>
            <a:off x="-2057400" y="1"/>
            <a:ext cx="1718344" cy="1718344"/>
          </a:xfrm>
          <a:prstGeom prst="rect">
            <a:avLst/>
          </a:prstGeom>
        </p:spPr>
      </p:pic>
    </p:spTree>
    <p:extLst>
      <p:ext uri="{BB962C8B-B14F-4D97-AF65-F5344CB8AC3E}">
        <p14:creationId xmlns="" xmlns:p14="http://schemas.microsoft.com/office/powerpoint/2010/main" val="239498628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59963401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Lst>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274054371"/>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 xmlns:a16="http://schemas.microsoft.com/office/drawing/2014/main" id="{AEB5AAE7-E956-C6CA-4BD7-1B4B27A9945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 xmlns:p14="http://schemas.microsoft.com/office/powerpoint/2010/main" val="2068434846"/>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8.jpeg"/><Relationship Id="rId1" Type="http://schemas.openxmlformats.org/officeDocument/2006/relationships/slideLayout" Target="../slideLayouts/slideLayout3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tags" Target="../tags/tag9.xml"/><Relationship Id="rId7" Type="http://schemas.openxmlformats.org/officeDocument/2006/relationships/image" Target="../media/image42.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slideLayout" Target="../slideLayouts/slideLayout13.xml"/><Relationship Id="rId9" Type="http://schemas.openxmlformats.org/officeDocument/2006/relationships/image" Target="../media/image49.pn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tags" Target="../tags/tag12.xml"/><Relationship Id="rId7" Type="http://schemas.openxmlformats.org/officeDocument/2006/relationships/image" Target="../media/image42.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slideLayout" Target="../slideLayouts/slideLayout13.xml"/><Relationship Id="rId9" Type="http://schemas.openxmlformats.org/officeDocument/2006/relationships/image" Target="../media/image50.png"/></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tags" Target="../tags/tag15.xml"/><Relationship Id="rId7" Type="http://schemas.openxmlformats.org/officeDocument/2006/relationships/image" Target="../media/image42.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52.png"/><Relationship Id="rId4" Type="http://schemas.openxmlformats.org/officeDocument/2006/relationships/slideLayout" Target="../slideLayouts/slideLayout13.xml"/><Relationship Id="rId9" Type="http://schemas.openxmlformats.org/officeDocument/2006/relationships/image" Target="../media/image51.pn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tags" Target="../tags/tag18.xml"/><Relationship Id="rId7" Type="http://schemas.openxmlformats.org/officeDocument/2006/relationships/image" Target="../media/image42.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53.png"/><Relationship Id="rId4" Type="http://schemas.openxmlformats.org/officeDocument/2006/relationships/slideLayout" Target="../slideLayouts/slideLayout13.xml"/><Relationship Id="rId9"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6.png"/><Relationship Id="rId3" Type="http://schemas.openxmlformats.org/officeDocument/2006/relationships/image" Target="../media/image8.jpe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56.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tags" Target="../tags/tag21.xml"/><Relationship Id="rId7" Type="http://schemas.openxmlformats.org/officeDocument/2006/relationships/image" Target="../media/image42.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58.png"/><Relationship Id="rId4" Type="http://schemas.openxmlformats.org/officeDocument/2006/relationships/slideLayout" Target="../slideLayouts/slideLayout13.xml"/><Relationship Id="rId9" Type="http://schemas.openxmlformats.org/officeDocument/2006/relationships/image" Target="../media/image57.png"/></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tags" Target="../tags/tag24.xml"/><Relationship Id="rId7" Type="http://schemas.openxmlformats.org/officeDocument/2006/relationships/image" Target="../media/image42.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60.png"/><Relationship Id="rId4" Type="http://schemas.openxmlformats.org/officeDocument/2006/relationships/slideLayout" Target="../slideLayouts/slideLayout13.xml"/><Relationship Id="rId9" Type="http://schemas.openxmlformats.org/officeDocument/2006/relationships/image" Target="../media/image59.png"/></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tags" Target="../tags/tag27.xml"/><Relationship Id="rId7" Type="http://schemas.openxmlformats.org/officeDocument/2006/relationships/image" Target="../media/image42.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58.png"/><Relationship Id="rId4" Type="http://schemas.openxmlformats.org/officeDocument/2006/relationships/slideLayout" Target="../slideLayouts/slideLayout13.xml"/><Relationship Id="rId9"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45.xml"/><Relationship Id="rId6" Type="http://schemas.openxmlformats.org/officeDocument/2006/relationships/image" Target="../media/image23.gif"/><Relationship Id="rId5" Type="http://schemas.openxmlformats.org/officeDocument/2006/relationships/image" Target="../media/image22.gif"/><Relationship Id="rId4" Type="http://schemas.openxmlformats.org/officeDocument/2006/relationships/image" Target="../media/image21.gif"/></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tags" Target="../tags/tag30.xml"/><Relationship Id="rId7" Type="http://schemas.openxmlformats.org/officeDocument/2006/relationships/image" Target="../media/image42.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58.png"/><Relationship Id="rId4" Type="http://schemas.openxmlformats.org/officeDocument/2006/relationships/slideLayout" Target="../slideLayouts/slideLayout13.xml"/><Relationship Id="rId9" Type="http://schemas.openxmlformats.org/officeDocument/2006/relationships/image" Target="../media/image62.png"/></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tags" Target="../tags/tag33.xml"/><Relationship Id="rId7" Type="http://schemas.openxmlformats.org/officeDocument/2006/relationships/image" Target="../media/image42.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58.png"/><Relationship Id="rId4" Type="http://schemas.openxmlformats.org/officeDocument/2006/relationships/slideLayout" Target="../slideLayouts/slideLayout13.xml"/><Relationship Id="rId9" Type="http://schemas.openxmlformats.org/officeDocument/2006/relationships/image" Target="../media/image63.png"/></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tags" Target="../tags/tag36.xml"/><Relationship Id="rId7" Type="http://schemas.openxmlformats.org/officeDocument/2006/relationships/image" Target="../media/image42.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65.png"/><Relationship Id="rId4" Type="http://schemas.openxmlformats.org/officeDocument/2006/relationships/slideLayout" Target="../slideLayouts/slideLayout13.xml"/><Relationship Id="rId9" Type="http://schemas.openxmlformats.org/officeDocument/2006/relationships/image" Target="../media/image64.png"/></Relationships>
</file>

<file path=ppt/slides/_rels/slide23.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6.svg"/><Relationship Id="rId18" Type="http://schemas.openxmlformats.org/officeDocument/2006/relationships/image" Target="../media/image76.png"/><Relationship Id="rId3" Type="http://schemas.openxmlformats.org/officeDocument/2006/relationships/image" Target="../media/image67.png"/><Relationship Id="rId21" Type="http://schemas.openxmlformats.org/officeDocument/2006/relationships/image" Target="../media/image83.svg"/><Relationship Id="rId7" Type="http://schemas.openxmlformats.org/officeDocument/2006/relationships/image" Target="../media/image70.svg"/><Relationship Id="rId12" Type="http://schemas.openxmlformats.org/officeDocument/2006/relationships/image" Target="../media/image72.png"/><Relationship Id="rId17" Type="http://schemas.openxmlformats.org/officeDocument/2006/relationships/image" Target="../media/image75.png"/><Relationship Id="rId2" Type="http://schemas.openxmlformats.org/officeDocument/2006/relationships/image" Target="../media/image66.png"/><Relationship Id="rId16" Type="http://schemas.openxmlformats.org/officeDocument/2006/relationships/image" Target="../media/image74.png"/><Relationship Id="rId20" Type="http://schemas.openxmlformats.org/officeDocument/2006/relationships/image" Target="../media/image77.png"/><Relationship Id="rId1" Type="http://schemas.openxmlformats.org/officeDocument/2006/relationships/slideLayout" Target="../slideLayouts/slideLayout57.xml"/><Relationship Id="rId6" Type="http://schemas.openxmlformats.org/officeDocument/2006/relationships/image" Target="../media/image69.png"/><Relationship Id="rId11" Type="http://schemas.openxmlformats.org/officeDocument/2006/relationships/image" Target="../media/image74.svg"/><Relationship Id="rId24" Type="http://schemas.openxmlformats.org/officeDocument/2006/relationships/image" Target="../media/image79.png"/><Relationship Id="rId5" Type="http://schemas.openxmlformats.org/officeDocument/2006/relationships/image" Target="../media/image68.svg"/><Relationship Id="rId15" Type="http://schemas.openxmlformats.org/officeDocument/2006/relationships/image" Target="../media/image78.svg"/><Relationship Id="rId23" Type="http://schemas.openxmlformats.org/officeDocument/2006/relationships/image" Target="../media/image85.svg"/><Relationship Id="rId10" Type="http://schemas.openxmlformats.org/officeDocument/2006/relationships/image" Target="../media/image71.png"/><Relationship Id="rId19" Type="http://schemas.openxmlformats.org/officeDocument/2006/relationships/image" Target="../media/image81.svg"/><Relationship Id="rId4" Type="http://schemas.openxmlformats.org/officeDocument/2006/relationships/image" Target="../media/image68.png"/><Relationship Id="rId9" Type="http://schemas.openxmlformats.org/officeDocument/2006/relationships/image" Target="../media/image72.svg"/><Relationship Id="rId14" Type="http://schemas.openxmlformats.org/officeDocument/2006/relationships/image" Target="../media/image73.png"/><Relationship Id="rId22" Type="http://schemas.openxmlformats.org/officeDocument/2006/relationships/image" Target="../media/image78.png"/></Relationships>
</file>

<file path=ppt/slides/_rels/slide2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57.xml"/><Relationship Id="rId6" Type="http://schemas.openxmlformats.org/officeDocument/2006/relationships/image" Target="../media/image83.png"/><Relationship Id="rId5" Type="http://schemas.openxmlformats.org/officeDocument/2006/relationships/image" Target="../media/image82.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tags" Target="../tags/tag39.xml"/><Relationship Id="rId7" Type="http://schemas.openxmlformats.org/officeDocument/2006/relationships/image" Target="../media/image42.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slideLayout" Target="../slideLayouts/slideLayout13.xml"/><Relationship Id="rId9" Type="http://schemas.openxmlformats.org/officeDocument/2006/relationships/image" Target="../media/image44.png"/></Relationships>
</file>

<file path=ppt/slides/_rels/slide2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8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8.jpeg"/><Relationship Id="rId1" Type="http://schemas.openxmlformats.org/officeDocument/2006/relationships/slideLayout" Target="../slideLayouts/slideLayout3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33.xml"/><Relationship Id="rId1" Type="http://schemas.openxmlformats.org/officeDocument/2006/relationships/video" Target="NULL" TargetMode="External"/><Relationship Id="rId4" Type="http://schemas.openxmlformats.org/officeDocument/2006/relationships/image" Target="../media/image85.png"/></Relationships>
</file>

<file path=ppt/slides/_rels/slide2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tags" Target="../tags/tag42.xml"/><Relationship Id="rId7" Type="http://schemas.openxmlformats.org/officeDocument/2006/relationships/image" Target="../media/image42.pn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slideLayout" Target="../slideLayouts/slideLayout13.xml"/><Relationship Id="rId9" Type="http://schemas.openxmlformats.org/officeDocument/2006/relationships/image" Target="../media/image58.png"/></Relationships>
</file>

<file path=ppt/slides/_rels/slide29.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40.png"/><Relationship Id="rId7"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8" Type="http://schemas.openxmlformats.org/officeDocument/2006/relationships/image" Target="../media/image21.gif"/><Relationship Id="rId13" Type="http://schemas.openxmlformats.org/officeDocument/2006/relationships/image" Target="../media/image29.png"/><Relationship Id="rId18" Type="http://schemas.openxmlformats.org/officeDocument/2006/relationships/slide" Target="slide7.xml"/><Relationship Id="rId3" Type="http://schemas.openxmlformats.org/officeDocument/2006/relationships/audio" Target="../media/audio1.wav"/><Relationship Id="rId7" Type="http://schemas.openxmlformats.org/officeDocument/2006/relationships/image" Target="../media/image27.png"/><Relationship Id="rId12" Type="http://schemas.openxmlformats.org/officeDocument/2006/relationships/slide" Target="slide5.xml"/><Relationship Id="rId17" Type="http://schemas.openxmlformats.org/officeDocument/2006/relationships/image" Target="../media/image24.png"/><Relationship Id="rId2" Type="http://schemas.openxmlformats.org/officeDocument/2006/relationships/notesSlide" Target="../notesSlides/notesSlide2.xml"/><Relationship Id="rId16" Type="http://schemas.openxmlformats.org/officeDocument/2006/relationships/image" Target="../media/image31.png"/><Relationship Id="rId1" Type="http://schemas.openxmlformats.org/officeDocument/2006/relationships/slideLayout" Target="../slideLayouts/slideLayout45.xml"/><Relationship Id="rId6" Type="http://schemas.openxmlformats.org/officeDocument/2006/relationships/image" Target="../media/image26.png"/><Relationship Id="rId11" Type="http://schemas.openxmlformats.org/officeDocument/2006/relationships/image" Target="../media/image28.png"/><Relationship Id="rId5" Type="http://schemas.openxmlformats.org/officeDocument/2006/relationships/image" Target="../media/image25.gif"/><Relationship Id="rId15" Type="http://schemas.openxmlformats.org/officeDocument/2006/relationships/image" Target="../media/image30.png"/><Relationship Id="rId10" Type="http://schemas.openxmlformats.org/officeDocument/2006/relationships/slide" Target="slide4.xml"/><Relationship Id="rId4" Type="http://schemas.openxmlformats.org/officeDocument/2006/relationships/image" Target="../media/image20.png"/><Relationship Id="rId9" Type="http://schemas.openxmlformats.org/officeDocument/2006/relationships/image" Target="../media/image22.gif"/><Relationship Id="rId14" Type="http://schemas.openxmlformats.org/officeDocument/2006/relationships/slide" Target="slide6.xml"/></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3.gif"/><Relationship Id="rId2" Type="http://schemas.openxmlformats.org/officeDocument/2006/relationships/notesSlide" Target="../notesSlides/notesSlide3.xml"/><Relationship Id="rId1" Type="http://schemas.openxmlformats.org/officeDocument/2006/relationships/slideLayout" Target="../slideLayouts/slideLayout45.xml"/><Relationship Id="rId6" Type="http://schemas.openxmlformats.org/officeDocument/2006/relationships/slide" Target="slide3.xml"/><Relationship Id="rId5" Type="http://schemas.openxmlformats.org/officeDocument/2006/relationships/image" Target="../media/image32.jpe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5.jpeg"/><Relationship Id="rId2" Type="http://schemas.openxmlformats.org/officeDocument/2006/relationships/audio" Target="../media/audio3.wav"/><Relationship Id="rId1" Type="http://schemas.openxmlformats.org/officeDocument/2006/relationships/slideLayout" Target="../slideLayouts/slideLayout45.xml"/><Relationship Id="rId6" Type="http://schemas.openxmlformats.org/officeDocument/2006/relationships/image" Target="../media/image34.gif"/><Relationship Id="rId5" Type="http://schemas.openxmlformats.org/officeDocument/2006/relationships/slide" Target="slide3.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2.wav"/><Relationship Id="rId1" Type="http://schemas.openxmlformats.org/officeDocument/2006/relationships/slideLayout" Target="../slideLayouts/slideLayout45.xml"/><Relationship Id="rId6" Type="http://schemas.openxmlformats.org/officeDocument/2006/relationships/image" Target="../media/image33.gif"/><Relationship Id="rId5" Type="http://schemas.openxmlformats.org/officeDocument/2006/relationships/slide" Target="slide3.xml"/><Relationship Id="rId4" Type="http://schemas.openxmlformats.org/officeDocument/2006/relationships/image" Target="../media/image32.jpe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6.png"/><Relationship Id="rId3" Type="http://schemas.openxmlformats.org/officeDocument/2006/relationships/image" Target="../media/image8.jpe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4.xml"/><Relationship Id="rId16" Type="http://schemas.openxmlformats.org/officeDocument/2006/relationships/image" Target="../media/image39.png"/><Relationship Id="rId1" Type="http://schemas.openxmlformats.org/officeDocument/2006/relationships/slideLayout" Target="../slideLayouts/slideLayout3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38.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tags" Target="../tags/tag3.xml"/><Relationship Id="rId7" Type="http://schemas.openxmlformats.org/officeDocument/2006/relationships/image" Target="../media/image4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slideLayout" Target="../slideLayouts/slideLayout13.xml"/><Relationship Id="rId9" Type="http://schemas.openxmlformats.org/officeDocument/2006/relationships/image" Target="../media/image44.pn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8.png"/><Relationship Id="rId3" Type="http://schemas.openxmlformats.org/officeDocument/2006/relationships/tags" Target="../tags/tag6.xml"/><Relationship Id="rId7" Type="http://schemas.openxmlformats.org/officeDocument/2006/relationships/image" Target="../media/image41.png"/><Relationship Id="rId12" Type="http://schemas.openxmlformats.org/officeDocument/2006/relationships/image" Target="../media/image47.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40.png"/><Relationship Id="rId11" Type="http://schemas.openxmlformats.org/officeDocument/2006/relationships/image" Target="../media/image46.png"/><Relationship Id="rId5" Type="http://schemas.openxmlformats.org/officeDocument/2006/relationships/audio" Target="../media/audio3.wav"/><Relationship Id="rId10" Type="http://schemas.openxmlformats.org/officeDocument/2006/relationships/image" Target="../media/image45.png"/><Relationship Id="rId4" Type="http://schemas.openxmlformats.org/officeDocument/2006/relationships/slideLayout" Target="../slideLayouts/slideLayout13.xml"/><Relationship Id="rId9"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15BEBFE7-BE72-4E12-B99C-E2FA8A19F421}"/>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 xmlns:a16="http://schemas.microsoft.com/office/drawing/2014/main" id="{7C8D7B13-A9F9-4E70-84E3-1AE9E81293AE}"/>
              </a:ext>
            </a:extLst>
          </p:cNvPr>
          <p:cNvPicPr>
            <a:picLocks noChangeAspect="1"/>
          </p:cNvPicPr>
          <p:nvPr/>
        </p:nvPicPr>
        <p:blipFill>
          <a:blip r:embed="rId3" cstate="print">
            <a:extLst>
              <a:ext uri="{28A0092B-C50C-407E-A947-70E740481C1C}">
                <a14:useLocalDpi xmlns=""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 xmlns:a16="http://schemas.microsoft.com/office/drawing/2014/main" id="{F09224AF-4C76-45E0-809B-54C17E7CC02C}"/>
              </a:ext>
            </a:extLst>
          </p:cNvPr>
          <p:cNvPicPr>
            <a:picLocks noChangeAspect="1"/>
          </p:cNvPicPr>
          <p:nvPr/>
        </p:nvPicPr>
        <p:blipFill>
          <a:blip r:embed="rId3" cstate="print">
            <a:extLst>
              <a:ext uri="{28A0092B-C50C-407E-A947-70E740481C1C}">
                <a14:useLocalDpi xmlns=""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 xmlns:a16="http://schemas.microsoft.com/office/drawing/2014/main" id="{04E23961-BC25-4CED-AEF5-443C5149BCFC}"/>
              </a:ext>
            </a:extLst>
          </p:cNvPr>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 xmlns:a16="http://schemas.microsoft.com/office/drawing/2014/main" id="{66F15F98-A290-48AC-AAC4-7C389C6ED881}"/>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 xmlns:a16="http://schemas.microsoft.com/office/drawing/2014/main" id="{3574D0E8-C551-4CE9-A949-DC99B02447AD}"/>
                </a:ext>
              </a:extLst>
            </p:cNvPr>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 xmlns:a16="http://schemas.microsoft.com/office/drawing/2014/main" id="{F3D6A2B4-CC48-45D9-B0FD-3F86D1405BE8}"/>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 xmlns:a16="http://schemas.microsoft.com/office/drawing/2014/main" id="{4CA6FA32-A4AA-4B98-94AC-85288874CB0E}"/>
                </a:ext>
              </a:extLst>
            </p:cNvPr>
            <p:cNvPicPr>
              <a:picLocks noChangeAspect="1"/>
            </p:cNvPicPr>
            <p:nvPr/>
          </p:nvPicPr>
          <p:blipFill>
            <a:blip r:embed="rId7" cstate="print">
              <a:extLst>
                <a:ext uri="{28A0092B-C50C-407E-A947-70E740481C1C}">
                  <a14:useLocalDpi xmlns=""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 xmlns:a16="http://schemas.microsoft.com/office/drawing/2014/main" id="{736980FB-BB26-4D80-9DFC-F3C35DC156AB}"/>
                </a:ext>
              </a:extLst>
            </p:cNvPr>
            <p:cNvPicPr>
              <a:picLocks noChangeAspect="1"/>
            </p:cNvPicPr>
            <p:nvPr/>
          </p:nvPicPr>
          <p:blipFill>
            <a:blip r:embed="rId8" cstate="print">
              <a:extLst>
                <a:ext uri="{28A0092B-C50C-407E-A947-70E740481C1C}">
                  <a14:useLocalDpi xmlns=""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 xmlns:a16="http://schemas.microsoft.com/office/drawing/2014/main" id="{1B2622C4-CC7F-4319-971C-1093267D5BC6}"/>
                </a:ext>
              </a:extLst>
            </p:cNvPr>
            <p:cNvPicPr>
              <a:picLocks noChangeAspect="1"/>
            </p:cNvPicPr>
            <p:nvPr/>
          </p:nvPicPr>
          <p:blipFill>
            <a:blip r:embed="rId9">
              <a:extLst>
                <a:ext uri="{28A0092B-C50C-407E-A947-70E740481C1C}">
                  <a14:useLocalDpi xmlns=""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 xmlns:a16="http://schemas.microsoft.com/office/drawing/2014/main" id="{C06941B8-22E4-4FED-9DE7-7262931CBC49}"/>
                </a:ext>
              </a:extLst>
            </p:cNvPr>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 xmlns:a16="http://schemas.microsoft.com/office/drawing/2014/main" id="{BF9AEC9E-1D90-4AFC-8BB6-11EE124FB7FD}"/>
                </a:ext>
              </a:extLst>
            </p:cNvPr>
            <p:cNvPicPr>
              <a:picLocks noChangeAspect="1"/>
            </p:cNvPicPr>
            <p:nvPr/>
          </p:nvPicPr>
          <p:blipFill>
            <a:blip r:embed="rId11" cstate="print">
              <a:extLst>
                <a:ext uri="{28A0092B-C50C-407E-A947-70E740481C1C}">
                  <a14:useLocalDpi xmlns=""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5" name="Picture 4" descr="A child and child planting a plant&#10;&#10;Description automatically generated">
            <a:extLst>
              <a:ext uri="{FF2B5EF4-FFF2-40B4-BE49-F238E27FC236}">
                <a16:creationId xmlns="" xmlns:a16="http://schemas.microsoft.com/office/drawing/2014/main" id="{F81C275D-E622-2FD5-23B2-7AEE6BCB1EFD}"/>
              </a:ext>
            </a:extLst>
          </p:cNvPr>
          <p:cNvPicPr>
            <a:picLocks noChangeAspect="1"/>
          </p:cNvPicPr>
          <p:nvPr/>
        </p:nvPicPr>
        <p:blipFill>
          <a:blip r:embed="rId12">
            <a:extLst>
              <a:ext uri="{28A0092B-C50C-407E-A947-70E740481C1C}">
                <a14:useLocalDpi xmlns="" xmlns:a14="http://schemas.microsoft.com/office/drawing/2010/main" val="0"/>
              </a:ext>
            </a:extLst>
          </a:blip>
          <a:stretch>
            <a:fillRect/>
          </a:stretch>
        </p:blipFill>
        <p:spPr>
          <a:xfrm>
            <a:off x="3133725" y="1943099"/>
            <a:ext cx="5448301" cy="5448301"/>
          </a:xfrm>
          <a:prstGeom prst="rect">
            <a:avLst/>
          </a:prstGeom>
        </p:spPr>
      </p:pic>
      <p:pic>
        <p:nvPicPr>
          <p:cNvPr id="7" name="Picture 6">
            <a:extLst>
              <a:ext uri="{FF2B5EF4-FFF2-40B4-BE49-F238E27FC236}">
                <a16:creationId xmlns="" xmlns:a16="http://schemas.microsoft.com/office/drawing/2014/main" id="{782C0E0A-F807-9A1A-F5A3-E91B5A4F3908}"/>
              </a:ext>
            </a:extLst>
          </p:cNvPr>
          <p:cNvPicPr>
            <a:picLocks noChangeAspect="1"/>
          </p:cNvPicPr>
          <p:nvPr/>
        </p:nvPicPr>
        <p:blipFill>
          <a:blip r:embed="rId13"/>
          <a:stretch>
            <a:fillRect/>
          </a:stretch>
        </p:blipFill>
        <p:spPr>
          <a:xfrm>
            <a:off x="2510221" y="1416665"/>
            <a:ext cx="6986622" cy="2462997"/>
          </a:xfrm>
          <a:prstGeom prst="rect">
            <a:avLst/>
          </a:prstGeom>
        </p:spPr>
      </p:pic>
    </p:spTree>
    <p:extLst>
      <p:ext uri="{BB962C8B-B14F-4D97-AF65-F5344CB8AC3E}">
        <p14:creationId xmlns="" xmlns:p14="http://schemas.microsoft.com/office/powerpoint/2010/main" val="4250345563"/>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cstate="print"/>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cstate="print"/>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cstate="print"/>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cstate="print"/>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cstate="print"/>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组合 47">
            <a:extLst>
              <a:ext uri="{FF2B5EF4-FFF2-40B4-BE49-F238E27FC236}">
                <a16:creationId xmlns="" xmlns:a16="http://schemas.microsoft.com/office/drawing/2014/main" id="{F8EC0A12-A64B-98AE-DCDC-F2459737BF44}"/>
              </a:ext>
            </a:extLst>
          </p:cNvPr>
          <p:cNvGrpSpPr/>
          <p:nvPr/>
        </p:nvGrpSpPr>
        <p:grpSpPr>
          <a:xfrm>
            <a:off x="1830694" y="2028458"/>
            <a:ext cx="3285570" cy="1144268"/>
            <a:chOff x="3151567" y="4106353"/>
            <a:chExt cx="4182027" cy="1023787"/>
          </a:xfrm>
        </p:grpSpPr>
        <p:grpSp>
          <p:nvGrpSpPr>
            <p:cNvPr id="5" name="组合 31">
              <a:extLst>
                <a:ext uri="{FF2B5EF4-FFF2-40B4-BE49-F238E27FC236}">
                  <a16:creationId xmlns="" xmlns:a16="http://schemas.microsoft.com/office/drawing/2014/main" id="{E87E5B91-DF2C-281E-F2FE-9A64EB337217}"/>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7" name="圆角矩形 32">
                <a:extLst>
                  <a:ext uri="{FF2B5EF4-FFF2-40B4-BE49-F238E27FC236}">
                    <a16:creationId xmlns="" xmlns:a16="http://schemas.microsoft.com/office/drawing/2014/main" id="{725686AA-5711-CC21-1EB3-CF76157C26AB}"/>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 xmlns:a16="http://schemas.microsoft.com/office/drawing/2014/main" id="{E0C28470-9233-E7A4-6B5D-38F7D045942F}"/>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6" name="文本框 41">
              <a:extLst>
                <a:ext uri="{FF2B5EF4-FFF2-40B4-BE49-F238E27FC236}">
                  <a16:creationId xmlns="" xmlns:a16="http://schemas.microsoft.com/office/drawing/2014/main" id="{645733C4-E142-AA16-ED2A-7769BE4CAFE5}"/>
                </a:ext>
              </a:extLst>
            </p:cNvPr>
            <p:cNvSpPr txBox="1"/>
            <p:nvPr/>
          </p:nvSpPr>
          <p:spPr>
            <a:xfrm>
              <a:off x="4253813" y="4342244"/>
              <a:ext cx="1977533"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rực</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rỡ</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3" name="组合 47">
            <a:extLst>
              <a:ext uri="{FF2B5EF4-FFF2-40B4-BE49-F238E27FC236}">
                <a16:creationId xmlns="" xmlns:a16="http://schemas.microsoft.com/office/drawing/2014/main" id="{D808E637-4644-7E1F-B8F4-98422BCF3E6F}"/>
              </a:ext>
            </a:extLst>
          </p:cNvPr>
          <p:cNvGrpSpPr/>
          <p:nvPr/>
        </p:nvGrpSpPr>
        <p:grpSpPr>
          <a:xfrm>
            <a:off x="1874256" y="3417752"/>
            <a:ext cx="3285570" cy="997675"/>
            <a:chOff x="3151568" y="4106352"/>
            <a:chExt cx="2774950" cy="892629"/>
          </a:xfrm>
        </p:grpSpPr>
        <p:grpSp>
          <p:nvGrpSpPr>
            <p:cNvPr id="24" name="组合 31">
              <a:extLst>
                <a:ext uri="{FF2B5EF4-FFF2-40B4-BE49-F238E27FC236}">
                  <a16:creationId xmlns="" xmlns:a16="http://schemas.microsoft.com/office/drawing/2014/main" id="{BD48F554-56F8-BABC-098D-BE861CF1FF0C}"/>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6" name="圆角矩形 32">
                <a:extLst>
                  <a:ext uri="{FF2B5EF4-FFF2-40B4-BE49-F238E27FC236}">
                    <a16:creationId xmlns="" xmlns:a16="http://schemas.microsoft.com/office/drawing/2014/main" id="{604FC804-5EEF-A8EA-CD9A-E9759ACF056E}"/>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27" name="圆角矩形 33">
                <a:extLst>
                  <a:ext uri="{FF2B5EF4-FFF2-40B4-BE49-F238E27FC236}">
                    <a16:creationId xmlns="" xmlns:a16="http://schemas.microsoft.com/office/drawing/2014/main" id="{18681D98-1151-2BDB-12DA-C509375E73C9}"/>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25" name="文本框 41">
              <a:extLst>
                <a:ext uri="{FF2B5EF4-FFF2-40B4-BE49-F238E27FC236}">
                  <a16:creationId xmlns="" xmlns:a16="http://schemas.microsoft.com/office/drawing/2014/main" id="{C55FB5EF-B133-1BA9-504A-18DEAB15920C}"/>
                </a:ext>
              </a:extLst>
            </p:cNvPr>
            <p:cNvSpPr txBox="1"/>
            <p:nvPr/>
          </p:nvSpPr>
          <p:spPr>
            <a:xfrm>
              <a:off x="3848909" y="4279671"/>
              <a:ext cx="1379870"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gõ</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cửa</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28" name="Picture 27">
            <a:extLst>
              <a:ext uri="{FF2B5EF4-FFF2-40B4-BE49-F238E27FC236}">
                <a16:creationId xmlns="" xmlns:a16="http://schemas.microsoft.com/office/drawing/2014/main" id="{E75215D2-BBCA-E7C4-709A-4843E6F413BE}"/>
              </a:ext>
            </a:extLst>
          </p:cNvPr>
          <p:cNvPicPr>
            <a:picLocks noChangeAspect="1"/>
          </p:cNvPicPr>
          <p:nvPr/>
        </p:nvPicPr>
        <p:blipFill>
          <a:blip r:embed="rId9"/>
          <a:stretch>
            <a:fillRect/>
          </a:stretch>
        </p:blipFill>
        <p:spPr>
          <a:xfrm>
            <a:off x="2298330" y="548683"/>
            <a:ext cx="7157324" cy="1694835"/>
          </a:xfrm>
          <a:prstGeom prst="rect">
            <a:avLst/>
          </a:prstGeom>
        </p:spPr>
      </p:pic>
      <p:grpSp>
        <p:nvGrpSpPr>
          <p:cNvPr id="31" name="组合 47">
            <a:extLst>
              <a:ext uri="{FF2B5EF4-FFF2-40B4-BE49-F238E27FC236}">
                <a16:creationId xmlns="" xmlns:a16="http://schemas.microsoft.com/office/drawing/2014/main" id="{9C463AB6-1F3A-2E95-2927-8978C63D567A}"/>
              </a:ext>
            </a:extLst>
          </p:cNvPr>
          <p:cNvGrpSpPr/>
          <p:nvPr/>
        </p:nvGrpSpPr>
        <p:grpSpPr>
          <a:xfrm>
            <a:off x="5685518" y="2595641"/>
            <a:ext cx="5102225" cy="997675"/>
            <a:chOff x="3151568" y="4106352"/>
            <a:chExt cx="2774950" cy="892629"/>
          </a:xfrm>
        </p:grpSpPr>
        <p:grpSp>
          <p:nvGrpSpPr>
            <p:cNvPr id="33" name="组合 31">
              <a:extLst>
                <a:ext uri="{FF2B5EF4-FFF2-40B4-BE49-F238E27FC236}">
                  <a16:creationId xmlns="" xmlns:a16="http://schemas.microsoft.com/office/drawing/2014/main" id="{A9605218-E907-E6BB-79C4-931D7CACEFE7}"/>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36" name="圆角矩形 32">
                <a:extLst>
                  <a:ext uri="{FF2B5EF4-FFF2-40B4-BE49-F238E27FC236}">
                    <a16:creationId xmlns="" xmlns:a16="http://schemas.microsoft.com/office/drawing/2014/main" id="{EF0CDA28-DD44-F6A1-AE38-A85E9A64F395}"/>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37" name="圆角矩形 33">
                <a:extLst>
                  <a:ext uri="{FF2B5EF4-FFF2-40B4-BE49-F238E27FC236}">
                    <a16:creationId xmlns="" xmlns:a16="http://schemas.microsoft.com/office/drawing/2014/main" id="{281F8D3D-EA01-0B9A-EE66-4ECB50A2C333}"/>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4" name="文本框 41">
              <a:extLst>
                <a:ext uri="{FF2B5EF4-FFF2-40B4-BE49-F238E27FC236}">
                  <a16:creationId xmlns="" xmlns:a16="http://schemas.microsoft.com/office/drawing/2014/main" id="{D5CF3B1A-14A6-A2D2-4362-6C2DFDACB8B4}"/>
                </a:ext>
              </a:extLst>
            </p:cNvPr>
            <p:cNvSpPr txBox="1"/>
            <p:nvPr/>
          </p:nvSpPr>
          <p:spPr>
            <a:xfrm>
              <a:off x="3619229" y="4279671"/>
              <a:ext cx="1839238"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ba</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chân</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bốn</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cẳng</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 xmlns:p14="http://schemas.microsoft.com/office/powerpoint/2010/main" val="133976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80">
                                          <p:stCondLst>
                                            <p:cond delay="0"/>
                                          </p:stCondLst>
                                        </p:cTn>
                                        <p:tgtEl>
                                          <p:spTgt spid="23"/>
                                        </p:tgtEl>
                                      </p:cBhvr>
                                    </p:animEffect>
                                    <p:anim calcmode="lin" valueType="num">
                                      <p:cBhvr>
                                        <p:cTn id="32"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37" dur="26">
                                          <p:stCondLst>
                                            <p:cond delay="650"/>
                                          </p:stCondLst>
                                        </p:cTn>
                                        <p:tgtEl>
                                          <p:spTgt spid="23"/>
                                        </p:tgtEl>
                                      </p:cBhvr>
                                      <p:to x="100000" y="60000"/>
                                    </p:animScale>
                                    <p:animScale>
                                      <p:cBhvr>
                                        <p:cTn id="38" dur="166" decel="50000">
                                          <p:stCondLst>
                                            <p:cond delay="676"/>
                                          </p:stCondLst>
                                        </p:cTn>
                                        <p:tgtEl>
                                          <p:spTgt spid="23"/>
                                        </p:tgtEl>
                                      </p:cBhvr>
                                      <p:to x="100000" y="100000"/>
                                    </p:animScale>
                                    <p:animScale>
                                      <p:cBhvr>
                                        <p:cTn id="39" dur="26">
                                          <p:stCondLst>
                                            <p:cond delay="1312"/>
                                          </p:stCondLst>
                                        </p:cTn>
                                        <p:tgtEl>
                                          <p:spTgt spid="23"/>
                                        </p:tgtEl>
                                      </p:cBhvr>
                                      <p:to x="100000" y="80000"/>
                                    </p:animScale>
                                    <p:animScale>
                                      <p:cBhvr>
                                        <p:cTn id="40" dur="166" decel="50000">
                                          <p:stCondLst>
                                            <p:cond delay="1338"/>
                                          </p:stCondLst>
                                        </p:cTn>
                                        <p:tgtEl>
                                          <p:spTgt spid="23"/>
                                        </p:tgtEl>
                                      </p:cBhvr>
                                      <p:to x="100000" y="100000"/>
                                    </p:animScale>
                                    <p:animScale>
                                      <p:cBhvr>
                                        <p:cTn id="41" dur="26">
                                          <p:stCondLst>
                                            <p:cond delay="1642"/>
                                          </p:stCondLst>
                                        </p:cTn>
                                        <p:tgtEl>
                                          <p:spTgt spid="23"/>
                                        </p:tgtEl>
                                      </p:cBhvr>
                                      <p:to x="100000" y="90000"/>
                                    </p:animScale>
                                    <p:animScale>
                                      <p:cBhvr>
                                        <p:cTn id="42" dur="166" decel="50000">
                                          <p:stCondLst>
                                            <p:cond delay="1668"/>
                                          </p:stCondLst>
                                        </p:cTn>
                                        <p:tgtEl>
                                          <p:spTgt spid="23"/>
                                        </p:tgtEl>
                                      </p:cBhvr>
                                      <p:to x="100000" y="100000"/>
                                    </p:animScale>
                                    <p:animScale>
                                      <p:cBhvr>
                                        <p:cTn id="43" dur="26">
                                          <p:stCondLst>
                                            <p:cond delay="1808"/>
                                          </p:stCondLst>
                                        </p:cTn>
                                        <p:tgtEl>
                                          <p:spTgt spid="23"/>
                                        </p:tgtEl>
                                      </p:cBhvr>
                                      <p:to x="100000" y="95000"/>
                                    </p:animScale>
                                    <p:animScale>
                                      <p:cBhvr>
                                        <p:cTn id="44" dur="166" decel="50000">
                                          <p:stCondLst>
                                            <p:cond delay="1834"/>
                                          </p:stCondLst>
                                        </p:cTn>
                                        <p:tgtEl>
                                          <p:spTgt spid="23"/>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wipe(down)">
                                      <p:cBhvr>
                                        <p:cTn id="49" dur="580">
                                          <p:stCondLst>
                                            <p:cond delay="0"/>
                                          </p:stCondLst>
                                        </p:cTn>
                                        <p:tgtEl>
                                          <p:spTgt spid="31"/>
                                        </p:tgtEl>
                                      </p:cBhvr>
                                    </p:animEffect>
                                    <p:anim calcmode="lin" valueType="num">
                                      <p:cBhvr>
                                        <p:cTn id="5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55" dur="26">
                                          <p:stCondLst>
                                            <p:cond delay="650"/>
                                          </p:stCondLst>
                                        </p:cTn>
                                        <p:tgtEl>
                                          <p:spTgt spid="31"/>
                                        </p:tgtEl>
                                      </p:cBhvr>
                                      <p:to x="100000" y="60000"/>
                                    </p:animScale>
                                    <p:animScale>
                                      <p:cBhvr>
                                        <p:cTn id="56" dur="166" decel="50000">
                                          <p:stCondLst>
                                            <p:cond delay="676"/>
                                          </p:stCondLst>
                                        </p:cTn>
                                        <p:tgtEl>
                                          <p:spTgt spid="31"/>
                                        </p:tgtEl>
                                      </p:cBhvr>
                                      <p:to x="100000" y="100000"/>
                                    </p:animScale>
                                    <p:animScale>
                                      <p:cBhvr>
                                        <p:cTn id="57" dur="26">
                                          <p:stCondLst>
                                            <p:cond delay="1312"/>
                                          </p:stCondLst>
                                        </p:cTn>
                                        <p:tgtEl>
                                          <p:spTgt spid="31"/>
                                        </p:tgtEl>
                                      </p:cBhvr>
                                      <p:to x="100000" y="80000"/>
                                    </p:animScale>
                                    <p:animScale>
                                      <p:cBhvr>
                                        <p:cTn id="58" dur="166" decel="50000">
                                          <p:stCondLst>
                                            <p:cond delay="1338"/>
                                          </p:stCondLst>
                                        </p:cTn>
                                        <p:tgtEl>
                                          <p:spTgt spid="31"/>
                                        </p:tgtEl>
                                      </p:cBhvr>
                                      <p:to x="100000" y="100000"/>
                                    </p:animScale>
                                    <p:animScale>
                                      <p:cBhvr>
                                        <p:cTn id="59" dur="26">
                                          <p:stCondLst>
                                            <p:cond delay="1642"/>
                                          </p:stCondLst>
                                        </p:cTn>
                                        <p:tgtEl>
                                          <p:spTgt spid="31"/>
                                        </p:tgtEl>
                                      </p:cBhvr>
                                      <p:to x="100000" y="90000"/>
                                    </p:animScale>
                                    <p:animScale>
                                      <p:cBhvr>
                                        <p:cTn id="60" dur="166" decel="50000">
                                          <p:stCondLst>
                                            <p:cond delay="1668"/>
                                          </p:stCondLst>
                                        </p:cTn>
                                        <p:tgtEl>
                                          <p:spTgt spid="31"/>
                                        </p:tgtEl>
                                      </p:cBhvr>
                                      <p:to x="100000" y="100000"/>
                                    </p:animScale>
                                    <p:animScale>
                                      <p:cBhvr>
                                        <p:cTn id="61" dur="26">
                                          <p:stCondLst>
                                            <p:cond delay="1808"/>
                                          </p:stCondLst>
                                        </p:cTn>
                                        <p:tgtEl>
                                          <p:spTgt spid="31"/>
                                        </p:tgtEl>
                                      </p:cBhvr>
                                      <p:to x="100000" y="95000"/>
                                    </p:animScale>
                                    <p:animScale>
                                      <p:cBhvr>
                                        <p:cTn id="62" dur="166" decel="50000">
                                          <p:stCondLst>
                                            <p:cond delay="1834"/>
                                          </p:stCondLst>
                                        </p:cTn>
                                        <p:tgtEl>
                                          <p:spTgt spid="3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cstate="print"/>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cstate="print"/>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cstate="print"/>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cstate="print"/>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cstate="print"/>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4" name="Picture 3">
            <a:extLst>
              <a:ext uri="{FF2B5EF4-FFF2-40B4-BE49-F238E27FC236}">
                <a16:creationId xmlns="" xmlns:a16="http://schemas.microsoft.com/office/drawing/2014/main" id="{2DB60698-2B09-9B17-3183-C0AAFEE61D17}"/>
              </a:ext>
            </a:extLst>
          </p:cNvPr>
          <p:cNvPicPr>
            <a:picLocks noChangeAspect="1"/>
          </p:cNvPicPr>
          <p:nvPr/>
        </p:nvPicPr>
        <p:blipFill>
          <a:blip r:embed="rId9"/>
          <a:stretch>
            <a:fillRect/>
          </a:stretch>
        </p:blipFill>
        <p:spPr>
          <a:xfrm>
            <a:off x="2517336" y="533743"/>
            <a:ext cx="7157324" cy="1694835"/>
          </a:xfrm>
          <a:prstGeom prst="rect">
            <a:avLst/>
          </a:prstGeom>
        </p:spPr>
      </p:pic>
      <p:grpSp>
        <p:nvGrpSpPr>
          <p:cNvPr id="6" name="Group 5">
            <a:extLst>
              <a:ext uri="{FF2B5EF4-FFF2-40B4-BE49-F238E27FC236}">
                <a16:creationId xmlns="" xmlns:a16="http://schemas.microsoft.com/office/drawing/2014/main" id="{09498320-23EC-AB31-1F78-C7ABFAD14B46}"/>
              </a:ext>
            </a:extLst>
          </p:cNvPr>
          <p:cNvGrpSpPr/>
          <p:nvPr/>
        </p:nvGrpSpPr>
        <p:grpSpPr>
          <a:xfrm>
            <a:off x="868465" y="2391955"/>
            <a:ext cx="10455066" cy="3046388"/>
            <a:chOff x="1033549" y="3254855"/>
            <a:chExt cx="9639993" cy="3046388"/>
          </a:xfrm>
        </p:grpSpPr>
        <p:sp>
          <p:nvSpPr>
            <p:cNvPr id="8" name="Rectangle: Rounded Corners 7">
              <a:extLst>
                <a:ext uri="{FF2B5EF4-FFF2-40B4-BE49-F238E27FC236}">
                  <a16:creationId xmlns="" xmlns:a16="http://schemas.microsoft.com/office/drawing/2014/main" id="{1F5657EA-EFC6-0F4B-A6E6-C5E0D6FAD564}"/>
                </a:ext>
              </a:extLst>
            </p:cNvPr>
            <p:cNvSpPr/>
            <p:nvPr/>
          </p:nvSpPr>
          <p:spPr>
            <a:xfrm>
              <a:off x="1033549" y="3254855"/>
              <a:ext cx="9639993" cy="3046388"/>
            </a:xfrm>
            <a:prstGeom prst="roundRect">
              <a:avLst/>
            </a:prstGeom>
            <a:solidFill>
              <a:srgbClr val="FFD8C8"/>
            </a:solidFill>
            <a:ln>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 xmlns:a16="http://schemas.microsoft.com/office/drawing/2014/main" id="{A27BE3AA-EC45-CE77-6216-3E6E8CFC441A}"/>
                </a:ext>
              </a:extLst>
            </p:cNvPr>
            <p:cNvSpPr txBox="1"/>
            <p:nvPr/>
          </p:nvSpPr>
          <p:spPr>
            <a:xfrm>
              <a:off x="1339780" y="3536410"/>
              <a:ext cx="9070596" cy="2554545"/>
            </a:xfrm>
            <a:prstGeom prst="rect">
              <a:avLst/>
            </a:prstGeom>
            <a:noFill/>
          </p:spPr>
          <p:txBody>
            <a:bodyPr wrap="square">
              <a:spAutoFit/>
            </a:bodyPr>
            <a:lstStyle/>
            <a:p>
              <a:pPr marL="0" marR="0" algn="just">
                <a:spcBef>
                  <a:spcPts val="0"/>
                </a:spcBef>
                <a:spcAft>
                  <a:spcPts val="0"/>
                </a:spcAft>
              </a:pP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Chúng</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tôi</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thường</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bí</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mật</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làm</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những</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giỏ</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hoa</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rực</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rỡ</a:t>
              </a:r>
              <a:r>
                <a:rPr lang="en-US" sz="4000" b="1" i="1" dirty="0">
                  <a:effectLst/>
                  <a:latin typeface="Cambria" panose="02040503050406030204" pitchFamily="18" charset="0"/>
                  <a:ea typeface="Cambria" panose="02040503050406030204" pitchFamily="18" charset="0"/>
                </a:rPr>
                <a:t>,</a:t>
              </a:r>
              <a:r>
                <a:rPr lang="en-US" sz="4000" b="1" i="1" dirty="0">
                  <a:solidFill>
                    <a:srgbClr val="FF0066"/>
                  </a:solidFill>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đặt</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lên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bậc</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thềm</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nhà</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người</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quen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hoặc</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bạn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bè</a:t>
              </a:r>
              <a:r>
                <a:rPr lang="en-US" sz="4000" b="1" i="1" dirty="0">
                  <a:effectLst/>
                  <a:latin typeface="Cambria" panose="02040503050406030204" pitchFamily="18" charset="0"/>
                  <a:ea typeface="Cambria" panose="02040503050406030204" pitchFamily="18" charset="0"/>
                </a:rPr>
                <a:t>,</a:t>
              </a:r>
              <a:r>
                <a:rPr lang="en-US" sz="4000" b="1" i="1" dirty="0">
                  <a:solidFill>
                    <a:srgbClr val="FF0066"/>
                  </a:solidFill>
                  <a:effectLst/>
                  <a:latin typeface="Cambria" panose="02040503050406030204" pitchFamily="18" charset="0"/>
                  <a:ea typeface="Cambria" panose="02040503050406030204" pitchFamily="18" charset="0"/>
                </a:rPr>
                <a:t>/</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gõ</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cửa</a:t>
              </a:r>
              <a:r>
                <a:rPr lang="en-US" sz="4000" b="1" i="1" dirty="0">
                  <a:effectLst/>
                  <a:latin typeface="Cambria" panose="02040503050406030204" pitchFamily="18" charset="0"/>
                  <a:ea typeface="Cambria" panose="02040503050406030204" pitchFamily="18" charset="0"/>
                </a:rPr>
                <a:t>,</a:t>
              </a:r>
              <a:r>
                <a:rPr lang="en-US" sz="4000" b="1" i="1" dirty="0">
                  <a:solidFill>
                    <a:srgbClr val="FF0066"/>
                  </a:solidFill>
                  <a:effectLst/>
                  <a:latin typeface="Cambria" panose="02040503050406030204" pitchFamily="18" charset="0"/>
                  <a:ea typeface="Cambria" panose="02040503050406030204" pitchFamily="18" charset="0"/>
                </a:rPr>
                <a:t>/</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rồi</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ba</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chân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bốn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cẳng</a:t>
              </a:r>
              <a:r>
                <a:rPr lang="en-US" sz="4000" b="1" i="1" dirty="0">
                  <a:solidFill>
                    <a:srgbClr val="FF0066"/>
                  </a:solidFill>
                  <a:effectLst/>
                  <a:latin typeface="Cambria" panose="02040503050406030204" pitchFamily="18" charset="0"/>
                  <a:ea typeface="Cambria" panose="02040503050406030204" pitchFamily="18" charset="0"/>
                </a:rPr>
                <a:t>/ </a:t>
              </a:r>
              <a:r>
                <a:rPr lang="en-US" sz="4000" b="1" i="1" dirty="0" err="1" smtClean="0">
                  <a:effectLst/>
                  <a:latin typeface="Cambria" panose="02040503050406030204" pitchFamily="18" charset="0"/>
                  <a:ea typeface="Cambria" panose="02040503050406030204" pitchFamily="18" charset="0"/>
                </a:rPr>
                <a:t>chạy</a:t>
              </a:r>
              <a:r>
                <a:rPr lang="en-US" sz="4000" b="1" i="1" dirty="0" smtClean="0">
                  <a:effectLst/>
                  <a:latin typeface="Cambria" panose="02040503050406030204" pitchFamily="18" charset="0"/>
                  <a:ea typeface="Cambria" panose="02040503050406030204" pitchFamily="18" charset="0"/>
                </a:rPr>
                <a:t> </a:t>
              </a:r>
              <a:r>
                <a:rPr lang="en-US" sz="4000" b="1" i="1" dirty="0" err="1" smtClean="0">
                  <a:effectLst/>
                  <a:latin typeface="Cambria" panose="02040503050406030204" pitchFamily="18" charset="0"/>
                  <a:ea typeface="Cambria" panose="02040503050406030204" pitchFamily="18" charset="0"/>
                </a:rPr>
                <a:t>trốn</a:t>
              </a:r>
              <a:r>
                <a:rPr lang="en-US" sz="4000" b="1" i="1" dirty="0" smtClean="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thật</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nhanh</a:t>
              </a:r>
              <a:r>
                <a:rPr lang="en-US" sz="4000" b="1" i="1" dirty="0">
                  <a:effectLst/>
                  <a:latin typeface="Cambria" panose="02040503050406030204" pitchFamily="18" charset="0"/>
                  <a:ea typeface="Cambria" panose="02040503050406030204" pitchFamily="18" charset="0"/>
                </a:rPr>
                <a:t>.</a:t>
              </a:r>
              <a:endParaRPr lang="en-US" sz="4000" b="1" dirty="0">
                <a:effectLst/>
                <a:latin typeface="Cambria" panose="02040503050406030204" pitchFamily="18" charset="0"/>
                <a:ea typeface="Cambria" panose="02040503050406030204" pitchFamily="18" charset="0"/>
              </a:endParaRPr>
            </a:p>
          </p:txBody>
        </p:sp>
      </p:grpSp>
    </p:spTree>
    <p:extLst>
      <p:ext uri="{BB962C8B-B14F-4D97-AF65-F5344CB8AC3E}">
        <p14:creationId xmlns="" xmlns:p14="http://schemas.microsoft.com/office/powerpoint/2010/main" val="397350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cstate="print"/>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cstate="print"/>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cstate="print"/>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cstate="print"/>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cstate="print"/>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5" name="组合 47">
            <a:extLst>
              <a:ext uri="{FF2B5EF4-FFF2-40B4-BE49-F238E27FC236}">
                <a16:creationId xmlns="" xmlns:a16="http://schemas.microsoft.com/office/drawing/2014/main" id="{4861C121-E903-7B13-E878-6B6C866CDE69}"/>
              </a:ext>
            </a:extLst>
          </p:cNvPr>
          <p:cNvGrpSpPr/>
          <p:nvPr/>
        </p:nvGrpSpPr>
        <p:grpSpPr>
          <a:xfrm>
            <a:off x="446314" y="1645492"/>
            <a:ext cx="3242624" cy="1215718"/>
            <a:chOff x="3151567" y="4106353"/>
            <a:chExt cx="4182027" cy="1262610"/>
          </a:xfrm>
        </p:grpSpPr>
        <p:grpSp>
          <p:nvGrpSpPr>
            <p:cNvPr id="7" name="组合 31">
              <a:extLst>
                <a:ext uri="{FF2B5EF4-FFF2-40B4-BE49-F238E27FC236}">
                  <a16:creationId xmlns="" xmlns:a16="http://schemas.microsoft.com/office/drawing/2014/main" id="{F2CE0E9E-702A-C365-70A4-55EC9A996CB7}"/>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1" name="圆角矩形 32">
                <a:extLst>
                  <a:ext uri="{FF2B5EF4-FFF2-40B4-BE49-F238E27FC236}">
                    <a16:creationId xmlns="" xmlns:a16="http://schemas.microsoft.com/office/drawing/2014/main" id="{926055CE-DF5E-E91F-3FF8-6E0C8C7E578D}"/>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2" name="圆角矩形 33">
                <a:extLst>
                  <a:ext uri="{FF2B5EF4-FFF2-40B4-BE49-F238E27FC236}">
                    <a16:creationId xmlns="" xmlns:a16="http://schemas.microsoft.com/office/drawing/2014/main" id="{99FDAEAC-10FD-CAC0-61E5-3EA6557CD0C7}"/>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9" name="文本框 41">
              <a:extLst>
                <a:ext uri="{FF2B5EF4-FFF2-40B4-BE49-F238E27FC236}">
                  <a16:creationId xmlns="" xmlns:a16="http://schemas.microsoft.com/office/drawing/2014/main" id="{E0702352-DA47-1101-B9CE-146DB5486DFA}"/>
                </a:ext>
              </a:extLst>
            </p:cNvPr>
            <p:cNvSpPr txBox="1"/>
            <p:nvPr/>
          </p:nvSpPr>
          <p:spPr>
            <a:xfrm>
              <a:off x="3360653" y="4250195"/>
              <a:ext cx="3820153" cy="11187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Lễ</a:t>
              </a:r>
              <a:r>
                <a:rPr kumimoji="0" lang="en-US"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mừng</a:t>
              </a:r>
              <a:r>
                <a:rPr kumimoji="0" lang="en-US"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xuân</a:t>
              </a:r>
              <a:endParaRPr kumimoji="0" lang="zh-CN" altLang="en-US"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14" name="Picture 13">
            <a:extLst>
              <a:ext uri="{FF2B5EF4-FFF2-40B4-BE49-F238E27FC236}">
                <a16:creationId xmlns="" xmlns:a16="http://schemas.microsoft.com/office/drawing/2014/main" id="{9FEB1D1D-DD6B-0D58-4F76-C80130EA008F}"/>
              </a:ext>
            </a:extLst>
          </p:cNvPr>
          <p:cNvPicPr>
            <a:picLocks noChangeAspect="1"/>
          </p:cNvPicPr>
          <p:nvPr/>
        </p:nvPicPr>
        <p:blipFill>
          <a:blip r:embed="rId9"/>
          <a:stretch>
            <a:fillRect/>
          </a:stretch>
        </p:blipFill>
        <p:spPr>
          <a:xfrm>
            <a:off x="4192857" y="423136"/>
            <a:ext cx="4049593" cy="1222353"/>
          </a:xfrm>
          <a:prstGeom prst="rect">
            <a:avLst/>
          </a:prstGeom>
        </p:spPr>
      </p:pic>
      <p:sp>
        <p:nvSpPr>
          <p:cNvPr id="15" name="TextBox 14">
            <a:extLst>
              <a:ext uri="{FF2B5EF4-FFF2-40B4-BE49-F238E27FC236}">
                <a16:creationId xmlns="" xmlns:a16="http://schemas.microsoft.com/office/drawing/2014/main" id="{1F0A3AE1-9FEF-3A1D-B58A-2290022BC926}"/>
              </a:ext>
            </a:extLst>
          </p:cNvPr>
          <p:cNvSpPr txBox="1"/>
          <p:nvPr/>
        </p:nvSpPr>
        <p:spPr>
          <a:xfrm>
            <a:off x="3774258" y="1498227"/>
            <a:ext cx="8135232" cy="2308324"/>
          </a:xfrm>
          <a:prstGeom prst="rect">
            <a:avLst/>
          </a:prstGeom>
          <a:noFill/>
        </p:spPr>
        <p:txBody>
          <a:bodyPr wrap="square">
            <a:spAutoFit/>
          </a:bodyPr>
          <a:lstStyle/>
          <a:p>
            <a:pPr algn="just"/>
            <a:r>
              <a:rPr lang="vi-VN" sz="3600" b="1">
                <a:solidFill>
                  <a:srgbClr val="002060"/>
                </a:solidFill>
                <a:latin typeface="Cambria" panose="02040503050406030204" pitchFamily="18" charset="0"/>
                <a:ea typeface="字魂131号-酷乐潮玩体" panose="00000500000000000000" pitchFamily="2" charset="-122"/>
                <a:cs typeface="+mn-ea"/>
              </a:rPr>
              <a:t>Lễ hội truyền thống ở nhiều nước châu Âu và còn lưu giữ dến ngày nay, diễn ra vào tháng năm – thời điểm muôn hoa đua nở.</a:t>
            </a:r>
            <a:endParaRPr lang="en-US" dirty="0"/>
          </a:p>
        </p:txBody>
      </p:sp>
      <p:pic>
        <p:nvPicPr>
          <p:cNvPr id="1026" name="Picture 2" descr="Lễ khai mạc các hoạt động mừng đảng - mừng xuân | Download file corel thiết  kế đồ họa vector VIP">
            <a:extLst>
              <a:ext uri="{FF2B5EF4-FFF2-40B4-BE49-F238E27FC236}">
                <a16:creationId xmlns="" xmlns:a16="http://schemas.microsoft.com/office/drawing/2014/main" id="{2F329E66-7083-48FD-BA6C-6058889AFE9A}"/>
              </a:ext>
            </a:extLst>
          </p:cNvPr>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3657600" y="3974556"/>
            <a:ext cx="5399314" cy="228767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60891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cstate="print"/>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cstate="print"/>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cstate="print"/>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cstate="print"/>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cstate="print"/>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5" name="组合 47">
            <a:extLst>
              <a:ext uri="{FF2B5EF4-FFF2-40B4-BE49-F238E27FC236}">
                <a16:creationId xmlns="" xmlns:a16="http://schemas.microsoft.com/office/drawing/2014/main" id="{4861C121-E903-7B13-E878-6B6C866CDE69}"/>
              </a:ext>
            </a:extLst>
          </p:cNvPr>
          <p:cNvGrpSpPr/>
          <p:nvPr/>
        </p:nvGrpSpPr>
        <p:grpSpPr>
          <a:xfrm>
            <a:off x="446314" y="1219200"/>
            <a:ext cx="3242624" cy="1562322"/>
            <a:chOff x="3151567" y="4106353"/>
            <a:chExt cx="4182027" cy="1023787"/>
          </a:xfrm>
        </p:grpSpPr>
        <p:grpSp>
          <p:nvGrpSpPr>
            <p:cNvPr id="7" name="组合 31">
              <a:extLst>
                <a:ext uri="{FF2B5EF4-FFF2-40B4-BE49-F238E27FC236}">
                  <a16:creationId xmlns="" xmlns:a16="http://schemas.microsoft.com/office/drawing/2014/main" id="{F2CE0E9E-702A-C365-70A4-55EC9A996CB7}"/>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1" name="圆角矩形 32">
                <a:extLst>
                  <a:ext uri="{FF2B5EF4-FFF2-40B4-BE49-F238E27FC236}">
                    <a16:creationId xmlns="" xmlns:a16="http://schemas.microsoft.com/office/drawing/2014/main" id="{926055CE-DF5E-E91F-3FF8-6E0C8C7E578D}"/>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思源黑体 CN"/>
                  <a:cs typeface="+mn-cs"/>
                </a:endParaRPr>
              </a:p>
            </p:txBody>
          </p:sp>
          <p:sp>
            <p:nvSpPr>
              <p:cNvPr id="12" name="圆角矩形 33">
                <a:extLst>
                  <a:ext uri="{FF2B5EF4-FFF2-40B4-BE49-F238E27FC236}">
                    <a16:creationId xmlns="" xmlns:a16="http://schemas.microsoft.com/office/drawing/2014/main" id="{99FDAEAC-10FD-CAC0-61E5-3EA6557CD0C7}"/>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思源黑体 CN"/>
                  <a:cs typeface="+mn-cs"/>
                </a:endParaRPr>
              </a:p>
            </p:txBody>
          </p:sp>
        </p:grpSp>
        <p:sp>
          <p:nvSpPr>
            <p:cNvPr id="9" name="文本框 41">
              <a:extLst>
                <a:ext uri="{FF2B5EF4-FFF2-40B4-BE49-F238E27FC236}">
                  <a16:creationId xmlns="" xmlns:a16="http://schemas.microsoft.com/office/drawing/2014/main" id="{E0702352-DA47-1101-B9CE-146DB5486DFA}"/>
                </a:ext>
              </a:extLst>
            </p:cNvPr>
            <p:cNvSpPr txBox="1"/>
            <p:nvPr/>
          </p:nvSpPr>
          <p:spPr>
            <a:xfrm>
              <a:off x="3360653" y="4250195"/>
              <a:ext cx="3820153" cy="7058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Ba </a:t>
              </a: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chân</a:t>
              </a:r>
              <a:r>
                <a:rPr kumimoji="0" lang="en-US"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bốn</a:t>
              </a:r>
              <a:r>
                <a:rPr kumimoji="0" lang="en-US"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cẳng</a:t>
              </a:r>
              <a:endParaRPr kumimoji="0" lang="zh-CN" altLang="en-US"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14" name="Picture 13">
            <a:extLst>
              <a:ext uri="{FF2B5EF4-FFF2-40B4-BE49-F238E27FC236}">
                <a16:creationId xmlns="" xmlns:a16="http://schemas.microsoft.com/office/drawing/2014/main" id="{9FEB1D1D-DD6B-0D58-4F76-C80130EA008F}"/>
              </a:ext>
            </a:extLst>
          </p:cNvPr>
          <p:cNvPicPr>
            <a:picLocks noChangeAspect="1"/>
          </p:cNvPicPr>
          <p:nvPr/>
        </p:nvPicPr>
        <p:blipFill>
          <a:blip r:embed="rId9"/>
          <a:stretch>
            <a:fillRect/>
          </a:stretch>
        </p:blipFill>
        <p:spPr>
          <a:xfrm>
            <a:off x="4192857" y="423136"/>
            <a:ext cx="4049593" cy="1222353"/>
          </a:xfrm>
          <a:prstGeom prst="rect">
            <a:avLst/>
          </a:prstGeom>
        </p:spPr>
      </p:pic>
      <p:sp>
        <p:nvSpPr>
          <p:cNvPr id="15" name="TextBox 14">
            <a:extLst>
              <a:ext uri="{FF2B5EF4-FFF2-40B4-BE49-F238E27FC236}">
                <a16:creationId xmlns="" xmlns:a16="http://schemas.microsoft.com/office/drawing/2014/main" id="{1F0A3AE1-9FEF-3A1D-B58A-2290022BC926}"/>
              </a:ext>
            </a:extLst>
          </p:cNvPr>
          <p:cNvSpPr txBox="1"/>
          <p:nvPr/>
        </p:nvSpPr>
        <p:spPr>
          <a:xfrm>
            <a:off x="3806915" y="1857455"/>
            <a:ext cx="8135232" cy="646331"/>
          </a:xfrm>
          <a:prstGeom prst="rect">
            <a:avLst/>
          </a:prstGeom>
          <a:noFill/>
        </p:spPr>
        <p:txBody>
          <a:bodyPr wrap="square">
            <a:spAutoFit/>
          </a:bodyPr>
          <a:lstStyle/>
          <a:p>
            <a:pPr lvl="0" algn="just"/>
            <a:r>
              <a:rPr lang="vi-VN" sz="3600" b="1" dirty="0">
                <a:solidFill>
                  <a:srgbClr val="002060"/>
                </a:solidFill>
                <a:latin typeface="Cambria" panose="02040503050406030204" pitchFamily="18" charset="0"/>
                <a:ea typeface="字魂131号-酷乐潮玩体" panose="00000500000000000000" pitchFamily="2" charset="-122"/>
              </a:rPr>
              <a:t>đi, chạy) hết sức nhanh, hết sức vội vã</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050" name="Picture 2" descr="TOP 10 mẫu Đoạn hội thoại (4-5 câu) có sử dụng thành ngữ &quot;ba chân bốn cẳng&quot;  (2024) SIÊU HAY">
            <a:extLst>
              <a:ext uri="{FF2B5EF4-FFF2-40B4-BE49-F238E27FC236}">
                <a16:creationId xmlns="" xmlns:a16="http://schemas.microsoft.com/office/drawing/2014/main" id="{EFEB9FA2-ABEE-2916-6D36-F8A941B6C270}"/>
              </a:ext>
            </a:extLst>
          </p:cNvPr>
          <p:cNvPicPr>
            <a:picLocks noChangeAspect="1" noChangeArrowheads="1"/>
          </p:cNvPicPr>
          <p:nvPr/>
        </p:nvPicPr>
        <p:blipFill rotWithShape="1">
          <a:blip r:embed="rId10">
            <a:extLst>
              <a:ext uri="{28A0092B-C50C-407E-A947-70E740481C1C}">
                <a14:useLocalDpi xmlns="" xmlns:a14="http://schemas.microsoft.com/office/drawing/2010/main" val="0"/>
              </a:ext>
            </a:extLst>
          </a:blip>
          <a:srcRect t="23930"/>
          <a:stretch/>
        </p:blipFill>
        <p:spPr bwMode="auto">
          <a:xfrm>
            <a:off x="4316866" y="2558143"/>
            <a:ext cx="5001305" cy="372546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77861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wipe(down)">
                                      <p:cBhvr>
                                        <p:cTn id="2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3C77EE6-8157-DEC2-4BCC-6A15311E9C9B}"/>
              </a:ext>
            </a:extLst>
          </p:cNvPr>
          <p:cNvSpPr>
            <a:spLocks noGrp="1"/>
          </p:cNvSpPr>
          <p:nvPr>
            <p:ph type="title"/>
          </p:nvPr>
        </p:nvSpPr>
        <p:spPr/>
        <p:txBody>
          <a:bodyPr/>
          <a:lstStyle/>
          <a:p>
            <a:endParaRPr lang="en-US"/>
          </a:p>
        </p:txBody>
      </p:sp>
      <p:grpSp>
        <p:nvGrpSpPr>
          <p:cNvPr id="3" name="组合 30">
            <a:extLst>
              <a:ext uri="{FF2B5EF4-FFF2-40B4-BE49-F238E27FC236}">
                <a16:creationId xmlns="" xmlns:a16="http://schemas.microsoft.com/office/drawing/2014/main" id="{7295C8A9-B41B-2455-775B-F36356370BE4}"/>
              </a:ext>
            </a:extLst>
          </p:cNvPr>
          <p:cNvGrpSpPr/>
          <p:nvPr/>
        </p:nvGrpSpPr>
        <p:grpSpPr>
          <a:xfrm>
            <a:off x="262359" y="104172"/>
            <a:ext cx="11929643" cy="6681281"/>
            <a:chOff x="1346200" y="3302000"/>
            <a:chExt cx="2467261" cy="995515"/>
          </a:xfrm>
          <a:effectLst>
            <a:outerShdw blurRad="254000" sx="102000" sy="102000" algn="ctr" rotWithShape="0">
              <a:prstClr val="black">
                <a:alpha val="25000"/>
              </a:prstClr>
            </a:outerShdw>
          </a:effectLst>
        </p:grpSpPr>
        <p:sp>
          <p:nvSpPr>
            <p:cNvPr id="4" name="圆角矩形 27">
              <a:extLst>
                <a:ext uri="{FF2B5EF4-FFF2-40B4-BE49-F238E27FC236}">
                  <a16:creationId xmlns="" xmlns:a16="http://schemas.microsoft.com/office/drawing/2014/main" id="{B685B684-BD39-64F3-8747-6CB7197C29D3}"/>
                </a:ext>
              </a:extLst>
            </p:cNvPr>
            <p:cNvSpPr/>
            <p:nvPr/>
          </p:nvSpPr>
          <p:spPr>
            <a:xfrm>
              <a:off x="1346200" y="3302000"/>
              <a:ext cx="2467261" cy="995515"/>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5" name="圆角矩形 28">
              <a:extLst>
                <a:ext uri="{FF2B5EF4-FFF2-40B4-BE49-F238E27FC236}">
                  <a16:creationId xmlns="" xmlns:a16="http://schemas.microsoft.com/office/drawing/2014/main" id="{B50F1DE4-EDC0-EB61-E584-63EBEBAF7B8E}"/>
                </a:ext>
              </a:extLst>
            </p:cNvPr>
            <p:cNvSpPr/>
            <p:nvPr/>
          </p:nvSpPr>
          <p:spPr>
            <a:xfrm>
              <a:off x="1369667" y="3327747"/>
              <a:ext cx="2389533" cy="939309"/>
            </a:xfrm>
            <a:prstGeom prst="roundRect">
              <a:avLst>
                <a:gd name="adj" fmla="val 17939"/>
              </a:avLst>
            </a:prstGeom>
            <a:solidFill>
              <a:schemeClr val="bg1"/>
            </a:solidFill>
            <a:ln w="19050">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7" name="Rectangle: Rounded Corners 6">
            <a:extLst>
              <a:ext uri="{FF2B5EF4-FFF2-40B4-BE49-F238E27FC236}">
                <a16:creationId xmlns="" xmlns:a16="http://schemas.microsoft.com/office/drawing/2014/main" id="{5EDBF0BC-26F6-6053-23E5-5363ABE2FC40}"/>
              </a:ext>
            </a:extLst>
          </p:cNvPr>
          <p:cNvSpPr/>
          <p:nvPr/>
        </p:nvSpPr>
        <p:spPr>
          <a:xfrm>
            <a:off x="449928" y="4669971"/>
            <a:ext cx="11440348" cy="1632858"/>
          </a:xfrm>
          <a:prstGeom prst="roundRect">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 xmlns:a16="http://schemas.microsoft.com/office/drawing/2014/main" id="{E1F6C041-2A96-1678-AC8B-BA114F266FC7}"/>
              </a:ext>
            </a:extLst>
          </p:cNvPr>
          <p:cNvSpPr/>
          <p:nvPr/>
        </p:nvSpPr>
        <p:spPr>
          <a:xfrm>
            <a:off x="469610" y="939753"/>
            <a:ext cx="11440348" cy="1302703"/>
          </a:xfrm>
          <a:prstGeom prst="roundRect">
            <a:avLst/>
          </a:prstGeom>
          <a:solidFill>
            <a:srgbClr val="DE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 xmlns:a16="http://schemas.microsoft.com/office/drawing/2014/main" id="{B3BF52E5-EA00-B75B-1626-3083DC5FED78}"/>
              </a:ext>
            </a:extLst>
          </p:cNvPr>
          <p:cNvSpPr/>
          <p:nvPr/>
        </p:nvSpPr>
        <p:spPr>
          <a:xfrm>
            <a:off x="469610" y="2242457"/>
            <a:ext cx="11440348" cy="2460172"/>
          </a:xfrm>
          <a:prstGeom prst="roundRect">
            <a:avLst/>
          </a:prstGeom>
          <a:solidFill>
            <a:srgbClr val="FFE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 xmlns:a16="http://schemas.microsoft.com/office/drawing/2014/main" id="{E2AA05B3-3E7A-245C-E139-6D925E220554}"/>
              </a:ext>
            </a:extLst>
          </p:cNvPr>
          <p:cNvSpPr txBox="1"/>
          <p:nvPr/>
        </p:nvSpPr>
        <p:spPr>
          <a:xfrm>
            <a:off x="512167" y="985136"/>
            <a:ext cx="11440348" cy="5632311"/>
          </a:xfrm>
          <a:prstGeom prst="rect">
            <a:avLst/>
          </a:prstGeom>
          <a:noFill/>
        </p:spPr>
        <p:txBody>
          <a:bodyPr wrap="square">
            <a:spAutoFit/>
          </a:bodyPr>
          <a:lstStyle/>
          <a:p>
            <a:pPr algn="just">
              <a:tabLst>
                <a:tab pos="515938" algn="l"/>
              </a:tabLst>
            </a:pPr>
            <a:r>
              <a:rPr lang="vi-VN" sz="2000" dirty="0">
                <a:solidFill>
                  <a:srgbClr val="002060"/>
                </a:solidFill>
                <a:latin typeface="Cambria" panose="02040503050406030204" pitchFamily="18" charset="0"/>
              </a:rPr>
              <a:t> Với bọn trẻ chúng tôi, ngày lễ Mừng xuân vào tháng Năm luôn đáng mong chờ, bởi đó là dịp chúng tôi được vui đùa thoả thích. Chúng tôi thường bí mật làm những giỏ hoa rực rỡ, đặt lên bậc thềm nhà người quen hoặc bạn bè, gõ cửa rồi ba chân bốn cẳng chạy trốn thật nhanh. Từ xa, chúng tôi hồi hộp theo dõi chủ nhà mở cửa, cầm món quà lên với vẻ ngạc nhiên, thích thú.</a:t>
            </a:r>
          </a:p>
          <a:p>
            <a:pPr algn="just">
              <a:tabLst>
                <a:tab pos="515938" algn="l"/>
              </a:tabLst>
            </a:pPr>
            <a:r>
              <a:rPr lang="vi-VN" sz="2000" dirty="0">
                <a:solidFill>
                  <a:srgbClr val="002060"/>
                </a:solidFill>
                <a:latin typeface="Cambria" panose="02040503050406030204" pitchFamily="18" charset="0"/>
              </a:rPr>
              <a:t>   Tôi còn nhớ lễ Mừng xuân năm tôi học lớp Năm. Lúc đó, tôi đang giận Pam, cô bạn thân nhất của mình. Từ nhỏ Pam và tôi đã thân nhau như hình với bóng. Gần đây, một gia đình mới dọn đến thị trấn của chúng tôi và Pam đã kết thân với con gái của họ. Mặc dù chúng tôi vẫn chơi với nhau, nhưng thời gian Pam dành cho tôi không còn nhiều như trước. Tôi cảm thấy như bị bỏ rơi. Giận Pam, tôi không chơi với bạn mấy ngày. Khi mẹ hỏi tôi có mang hoa cho Pam không, tôi trả lời: “Không bao giờ, mẹ ạ!”. Mẹ dừng tay làm bếp, ôm tôi và an ủi. Cơn tủi thân bỗng dâng lên và tôi oà khóc nức nở. Mẹ dịu dàng vuốt tóc và lau nước mắt cho tôi. Mẹ bảo càng lớn, chúng tôi sẽ càng có nhiều bạn. Những người bạn không thể chỉ chơi với một mình tôi. Và ngay cả tôi cũng không thể chỉ chơi với một người bạn.</a:t>
            </a:r>
          </a:p>
          <a:p>
            <a:pPr algn="just">
              <a:tabLst>
                <a:tab pos="515938" algn="l"/>
              </a:tabLst>
            </a:pPr>
            <a:r>
              <a:rPr lang="vi-VN" sz="2000" dirty="0">
                <a:solidFill>
                  <a:srgbClr val="002060"/>
                </a:solidFill>
                <a:latin typeface="Cambria" panose="02040503050406030204" pitchFamily="18" charset="0"/>
              </a:rPr>
              <a:t>   Cuối cùng, tôi cũng quyết định tặng Pam một giỏ hoa. Tôi chọn thật nhiều hoa màu vàng mà Pam yêu thích, rồi nhờ chị tôi đem đến nhà bạn. Từ chỗ nấp, tôi thấy Pam nâng giỏ hoa lên, dịu dàng áp mặt vào những bông hoa và nói to như để tôi nghe được: “Cảm ơn Xu-di, hi vọng cậu không còn giận mình!”.</a:t>
            </a:r>
          </a:p>
          <a:p>
            <a:pPr algn="just">
              <a:tabLst>
                <a:tab pos="515938" algn="l"/>
              </a:tabLst>
            </a:pPr>
            <a:r>
              <a:rPr lang="vi-VN" sz="2000" dirty="0">
                <a:solidFill>
                  <a:srgbClr val="002060"/>
                </a:solidFill>
                <a:latin typeface="Cambria" panose="02040503050406030204" pitchFamily="18" charset="0"/>
              </a:rPr>
              <a:t>Lần ấy tôi học được rằng là bạn bè đích thực, ta sẽ đặt bạn trong tim nhưng không buộc họ luôn ở bên mình.</a:t>
            </a:r>
          </a:p>
          <a:p>
            <a:pPr algn="r">
              <a:tabLst>
                <a:tab pos="515938" algn="l"/>
              </a:tabLst>
            </a:pPr>
            <a:r>
              <a:rPr lang="vi-VN" sz="2000" dirty="0">
                <a:solidFill>
                  <a:srgbClr val="002060"/>
                </a:solidFill>
                <a:latin typeface="Cambria" panose="02040503050406030204" pitchFamily="18" charset="0"/>
              </a:rPr>
              <a:t>(Theo Minh Hương)</a:t>
            </a:r>
          </a:p>
        </p:txBody>
      </p:sp>
      <p:pic>
        <p:nvPicPr>
          <p:cNvPr id="13" name="Picture 12">
            <a:extLst>
              <a:ext uri="{FF2B5EF4-FFF2-40B4-BE49-F238E27FC236}">
                <a16:creationId xmlns="" xmlns:a16="http://schemas.microsoft.com/office/drawing/2014/main" id="{086B063E-C686-F37D-9979-80779310F01D}"/>
              </a:ext>
            </a:extLst>
          </p:cNvPr>
          <p:cNvPicPr>
            <a:picLocks noChangeAspect="1"/>
          </p:cNvPicPr>
          <p:nvPr/>
        </p:nvPicPr>
        <p:blipFill>
          <a:blip r:embed="rId2" cstate="print"/>
          <a:stretch>
            <a:fillRect/>
          </a:stretch>
        </p:blipFill>
        <p:spPr>
          <a:xfrm>
            <a:off x="113464" y="-121393"/>
            <a:ext cx="2544962" cy="1310465"/>
          </a:xfrm>
          <a:prstGeom prst="rect">
            <a:avLst/>
          </a:prstGeom>
        </p:spPr>
      </p:pic>
      <p:pic>
        <p:nvPicPr>
          <p:cNvPr id="14" name="Picture 13">
            <a:extLst>
              <a:ext uri="{FF2B5EF4-FFF2-40B4-BE49-F238E27FC236}">
                <a16:creationId xmlns="" xmlns:a16="http://schemas.microsoft.com/office/drawing/2014/main" id="{3F1C7867-48BA-8945-DC3F-D583D2D81CA9}"/>
              </a:ext>
            </a:extLst>
          </p:cNvPr>
          <p:cNvPicPr>
            <a:picLocks noChangeAspect="1"/>
          </p:cNvPicPr>
          <p:nvPr/>
        </p:nvPicPr>
        <p:blipFill>
          <a:blip r:embed="rId3"/>
          <a:stretch>
            <a:fillRect/>
          </a:stretch>
        </p:blipFill>
        <p:spPr>
          <a:xfrm>
            <a:off x="4027096" y="324357"/>
            <a:ext cx="4224894" cy="853514"/>
          </a:xfrm>
          <a:prstGeom prst="rect">
            <a:avLst/>
          </a:prstGeom>
        </p:spPr>
      </p:pic>
    </p:spTree>
    <p:extLst>
      <p:ext uri="{BB962C8B-B14F-4D97-AF65-F5344CB8AC3E}">
        <p14:creationId xmlns="" xmlns:p14="http://schemas.microsoft.com/office/powerpoint/2010/main" val="2828021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3C77EE6-8157-DEC2-4BCC-6A15311E9C9B}"/>
              </a:ext>
            </a:extLst>
          </p:cNvPr>
          <p:cNvSpPr>
            <a:spLocks noGrp="1"/>
          </p:cNvSpPr>
          <p:nvPr>
            <p:ph type="title"/>
          </p:nvPr>
        </p:nvSpPr>
        <p:spPr/>
        <p:txBody>
          <a:bodyPr/>
          <a:lstStyle/>
          <a:p>
            <a:endParaRPr lang="en-US"/>
          </a:p>
        </p:txBody>
      </p:sp>
      <p:grpSp>
        <p:nvGrpSpPr>
          <p:cNvPr id="3" name="组合 30">
            <a:extLst>
              <a:ext uri="{FF2B5EF4-FFF2-40B4-BE49-F238E27FC236}">
                <a16:creationId xmlns="" xmlns:a16="http://schemas.microsoft.com/office/drawing/2014/main" id="{7295C8A9-B41B-2455-775B-F36356370BE4}"/>
              </a:ext>
            </a:extLst>
          </p:cNvPr>
          <p:cNvGrpSpPr/>
          <p:nvPr/>
        </p:nvGrpSpPr>
        <p:grpSpPr>
          <a:xfrm>
            <a:off x="262359" y="104172"/>
            <a:ext cx="11929643" cy="6681281"/>
            <a:chOff x="1346200" y="3302000"/>
            <a:chExt cx="2467261" cy="995515"/>
          </a:xfrm>
          <a:effectLst>
            <a:outerShdw blurRad="254000" sx="102000" sy="102000" algn="ctr" rotWithShape="0">
              <a:prstClr val="black">
                <a:alpha val="25000"/>
              </a:prstClr>
            </a:outerShdw>
          </a:effectLst>
        </p:grpSpPr>
        <p:sp>
          <p:nvSpPr>
            <p:cNvPr id="4" name="圆角矩形 27">
              <a:extLst>
                <a:ext uri="{FF2B5EF4-FFF2-40B4-BE49-F238E27FC236}">
                  <a16:creationId xmlns="" xmlns:a16="http://schemas.microsoft.com/office/drawing/2014/main" id="{B685B684-BD39-64F3-8747-6CB7197C29D3}"/>
                </a:ext>
              </a:extLst>
            </p:cNvPr>
            <p:cNvSpPr/>
            <p:nvPr/>
          </p:nvSpPr>
          <p:spPr>
            <a:xfrm>
              <a:off x="1346200" y="3302000"/>
              <a:ext cx="2467261" cy="995515"/>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5" name="圆角矩形 28">
              <a:extLst>
                <a:ext uri="{FF2B5EF4-FFF2-40B4-BE49-F238E27FC236}">
                  <a16:creationId xmlns="" xmlns:a16="http://schemas.microsoft.com/office/drawing/2014/main" id="{B50F1DE4-EDC0-EB61-E584-63EBEBAF7B8E}"/>
                </a:ext>
              </a:extLst>
            </p:cNvPr>
            <p:cNvSpPr/>
            <p:nvPr/>
          </p:nvSpPr>
          <p:spPr>
            <a:xfrm>
              <a:off x="1369667" y="3327747"/>
              <a:ext cx="2389533" cy="939309"/>
            </a:xfrm>
            <a:prstGeom prst="roundRect">
              <a:avLst>
                <a:gd name="adj" fmla="val 17939"/>
              </a:avLst>
            </a:prstGeom>
            <a:solidFill>
              <a:schemeClr val="bg1"/>
            </a:solidFill>
            <a:ln w="19050">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7" name="Rectangle: Rounded Corners 6">
            <a:extLst>
              <a:ext uri="{FF2B5EF4-FFF2-40B4-BE49-F238E27FC236}">
                <a16:creationId xmlns="" xmlns:a16="http://schemas.microsoft.com/office/drawing/2014/main" id="{5EDBF0BC-26F6-6053-23E5-5363ABE2FC40}"/>
              </a:ext>
            </a:extLst>
          </p:cNvPr>
          <p:cNvSpPr/>
          <p:nvPr/>
        </p:nvSpPr>
        <p:spPr>
          <a:xfrm>
            <a:off x="449928" y="4669971"/>
            <a:ext cx="11440348" cy="1632858"/>
          </a:xfrm>
          <a:prstGeom prst="roundRect">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Rounded Corners 7">
            <a:extLst>
              <a:ext uri="{FF2B5EF4-FFF2-40B4-BE49-F238E27FC236}">
                <a16:creationId xmlns="" xmlns:a16="http://schemas.microsoft.com/office/drawing/2014/main" id="{E1F6C041-2A96-1678-AC8B-BA114F266FC7}"/>
              </a:ext>
            </a:extLst>
          </p:cNvPr>
          <p:cNvSpPr/>
          <p:nvPr/>
        </p:nvSpPr>
        <p:spPr>
          <a:xfrm>
            <a:off x="469610" y="939753"/>
            <a:ext cx="11440348" cy="1302703"/>
          </a:xfrm>
          <a:prstGeom prst="roundRect">
            <a:avLst/>
          </a:prstGeom>
          <a:solidFill>
            <a:srgbClr val="DE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Rounded Corners 8">
            <a:extLst>
              <a:ext uri="{FF2B5EF4-FFF2-40B4-BE49-F238E27FC236}">
                <a16:creationId xmlns="" xmlns:a16="http://schemas.microsoft.com/office/drawing/2014/main" id="{B3BF52E5-EA00-B75B-1626-3083DC5FED78}"/>
              </a:ext>
            </a:extLst>
          </p:cNvPr>
          <p:cNvSpPr/>
          <p:nvPr/>
        </p:nvSpPr>
        <p:spPr>
          <a:xfrm>
            <a:off x="469610" y="2242457"/>
            <a:ext cx="11440348" cy="2460172"/>
          </a:xfrm>
          <a:prstGeom prst="roundRect">
            <a:avLst/>
          </a:prstGeom>
          <a:solidFill>
            <a:srgbClr val="FFE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TextBox 9">
            <a:extLst>
              <a:ext uri="{FF2B5EF4-FFF2-40B4-BE49-F238E27FC236}">
                <a16:creationId xmlns="" xmlns:a16="http://schemas.microsoft.com/office/drawing/2014/main" id="{E2AA05B3-3E7A-245C-E139-6D925E220554}"/>
              </a:ext>
            </a:extLst>
          </p:cNvPr>
          <p:cNvSpPr txBox="1"/>
          <p:nvPr/>
        </p:nvSpPr>
        <p:spPr>
          <a:xfrm>
            <a:off x="512167" y="985136"/>
            <a:ext cx="11440348" cy="56323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515938" algn="l"/>
              </a:tabLst>
              <a:defRPr/>
            </a:pPr>
            <a:r>
              <a:rPr kumimoji="0" lang="vi-VN" sz="20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Với bọn trẻ chúng tôi, ngày lễ Mừng xuân vào tháng Năm luôn đáng mong chờ, bởi đó là dịp chúng tôi được vui đùa thoả thích. Chúng tôi thường bí mật làm những giỏ hoa rực rỡ, đặt lên bậc thềm nhà người quen hoặc bạn bè, gõ cửa rồi ba chân bốn cẳng chạy trốn thật nhanh. Từ xa, chúng tôi hồi hộp theo dõi chủ nhà mở cửa, cầm món quà lên với vẻ ngạc nhiên, thích thú.</a:t>
            </a:r>
          </a:p>
          <a:p>
            <a:pPr marL="0" marR="0" lvl="0" indent="0" algn="just" defTabSz="914400" rtl="0" eaLnBrk="1" fontAlgn="auto" latinLnBrk="0" hangingPunct="1">
              <a:lnSpc>
                <a:spcPct val="100000"/>
              </a:lnSpc>
              <a:spcBef>
                <a:spcPts val="0"/>
              </a:spcBef>
              <a:spcAft>
                <a:spcPts val="0"/>
              </a:spcAft>
              <a:buClrTx/>
              <a:buSzTx/>
              <a:buFontTx/>
              <a:buNone/>
              <a:tabLst>
                <a:tab pos="515938" algn="l"/>
              </a:tabLst>
              <a:defRPr/>
            </a:pPr>
            <a:r>
              <a:rPr kumimoji="0" lang="vi-VN" sz="20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Tôi còn nhớ lễ Mừng xuân năm tôi học lớp Năm. Lúc đó, tôi đang giận Pam, cô bạn thân nhất của mình. Từ nhỏ Pam và tôi đã thân nhau như hình với bóng. Gần đây, một gia đình mới dọn đến thị trấn của chúng tôi và Pam đã kết thân với con gái của họ. Mặc dù chúng tôi vẫn chơi với nhau, nhưng thời gian Pam dành cho tôi không còn nhiều như trước. Tôi cảm thấy như bị bỏ rơi. Giận Pam, tôi không chơi với bạn mấy ngày. Khi mẹ hỏi tôi có mang hoa cho Pam không, tôi trả lời: “Không bao giờ, mẹ ạ!”. Mẹ dừng tay làm bếp, ôm tôi và an ủi. Cơn tủi thân bỗng dâng lên và tôi oà khóc nức nở. Mẹ dịu dàng vuốt tóc và lau nước mắt cho tôi. Mẹ bảo càng lớn, chúng tôi sẽ càng có nhiều bạn. Những người bạn không thể chỉ chơi với một mình tôi. Và ngay cả tôi cũng không thể chỉ chơi với một người bạn.</a:t>
            </a:r>
          </a:p>
          <a:p>
            <a:pPr marL="0" marR="0" lvl="0" indent="0" algn="just" defTabSz="914400" rtl="0" eaLnBrk="1" fontAlgn="auto" latinLnBrk="0" hangingPunct="1">
              <a:lnSpc>
                <a:spcPct val="100000"/>
              </a:lnSpc>
              <a:spcBef>
                <a:spcPts val="0"/>
              </a:spcBef>
              <a:spcAft>
                <a:spcPts val="0"/>
              </a:spcAft>
              <a:buClrTx/>
              <a:buSzTx/>
              <a:buFontTx/>
              <a:buNone/>
              <a:tabLst>
                <a:tab pos="515938" algn="l"/>
              </a:tabLst>
              <a:defRPr/>
            </a:pPr>
            <a:r>
              <a:rPr kumimoji="0" lang="vi-VN" sz="20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Cuối cùng, tôi cũng quyết định tặng Pam một giỏ hoa. Tôi chọn thật nhiều hoa màu vàng mà Pam yêu thích, rồi nhờ chị tôi đem đến nhà bạn. Từ chỗ nấp, tôi thấy Pam nâng giỏ hoa lên, dịu dàng áp mặt vào những bông hoa và nói to như để tôi nghe được: “Cảm ơn Xu-di, hi vọng cậu không còn giận mình!”.</a:t>
            </a:r>
          </a:p>
          <a:p>
            <a:pPr marL="0" marR="0" lvl="0" indent="0" algn="just" defTabSz="914400" rtl="0" eaLnBrk="1" fontAlgn="auto" latinLnBrk="0" hangingPunct="1">
              <a:lnSpc>
                <a:spcPct val="100000"/>
              </a:lnSpc>
              <a:spcBef>
                <a:spcPts val="0"/>
              </a:spcBef>
              <a:spcAft>
                <a:spcPts val="0"/>
              </a:spcAft>
              <a:buClrTx/>
              <a:buSzTx/>
              <a:buFontTx/>
              <a:buNone/>
              <a:tabLst>
                <a:tab pos="515938" algn="l"/>
              </a:tabLst>
              <a:defRPr/>
            </a:pPr>
            <a:r>
              <a:rPr kumimoji="0" lang="vi-VN" sz="20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Lần ấy tôi học được rằng là bạn bè đích thực, ta sẽ đặt bạn trong tim nhưng không buộc họ luôn ở bên mình.</a:t>
            </a:r>
          </a:p>
          <a:p>
            <a:pPr marL="0" marR="0" lvl="0" indent="0" algn="r" defTabSz="914400" rtl="0" eaLnBrk="1" fontAlgn="auto" latinLnBrk="0" hangingPunct="1">
              <a:lnSpc>
                <a:spcPct val="100000"/>
              </a:lnSpc>
              <a:spcBef>
                <a:spcPts val="0"/>
              </a:spcBef>
              <a:spcAft>
                <a:spcPts val="0"/>
              </a:spcAft>
              <a:buClrTx/>
              <a:buSzTx/>
              <a:buFontTx/>
              <a:buNone/>
              <a:tabLst>
                <a:tab pos="515938" algn="l"/>
              </a:tabLst>
              <a:defRPr/>
            </a:pPr>
            <a:r>
              <a:rPr kumimoji="0" lang="vi-VN" sz="20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(Theo Minh Hương)</a:t>
            </a:r>
          </a:p>
        </p:txBody>
      </p:sp>
      <p:pic>
        <p:nvPicPr>
          <p:cNvPr id="14" name="Picture 13">
            <a:extLst>
              <a:ext uri="{FF2B5EF4-FFF2-40B4-BE49-F238E27FC236}">
                <a16:creationId xmlns="" xmlns:a16="http://schemas.microsoft.com/office/drawing/2014/main" id="{3F1C7867-48BA-8945-DC3F-D583D2D81CA9}"/>
              </a:ext>
            </a:extLst>
          </p:cNvPr>
          <p:cNvPicPr>
            <a:picLocks noChangeAspect="1"/>
          </p:cNvPicPr>
          <p:nvPr/>
        </p:nvPicPr>
        <p:blipFill>
          <a:blip r:embed="rId2"/>
          <a:stretch>
            <a:fillRect/>
          </a:stretch>
        </p:blipFill>
        <p:spPr>
          <a:xfrm>
            <a:off x="4027096" y="324357"/>
            <a:ext cx="4224894" cy="853514"/>
          </a:xfrm>
          <a:prstGeom prst="rect">
            <a:avLst/>
          </a:prstGeom>
        </p:spPr>
      </p:pic>
      <p:pic>
        <p:nvPicPr>
          <p:cNvPr id="6" name="Picture 5">
            <a:extLst>
              <a:ext uri="{FF2B5EF4-FFF2-40B4-BE49-F238E27FC236}">
                <a16:creationId xmlns="" xmlns:a16="http://schemas.microsoft.com/office/drawing/2014/main" id="{BF09A45A-BB54-DECA-7948-18B3B4B6D488}"/>
              </a:ext>
            </a:extLst>
          </p:cNvPr>
          <p:cNvPicPr>
            <a:picLocks noChangeAspect="1"/>
          </p:cNvPicPr>
          <p:nvPr/>
        </p:nvPicPr>
        <p:blipFill>
          <a:blip r:embed="rId3"/>
          <a:stretch>
            <a:fillRect/>
          </a:stretch>
        </p:blipFill>
        <p:spPr>
          <a:xfrm>
            <a:off x="-90713" y="-150094"/>
            <a:ext cx="2290591" cy="1440518"/>
          </a:xfrm>
          <a:prstGeom prst="rect">
            <a:avLst/>
          </a:prstGeom>
        </p:spPr>
      </p:pic>
    </p:spTree>
    <p:extLst>
      <p:ext uri="{BB962C8B-B14F-4D97-AF65-F5344CB8AC3E}">
        <p14:creationId xmlns="" xmlns:p14="http://schemas.microsoft.com/office/powerpoint/2010/main" val="153349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15BEBFE7-BE72-4E12-B99C-E2FA8A19F421}"/>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 xmlns:a16="http://schemas.microsoft.com/office/drawing/2014/main" id="{7C8D7B13-A9F9-4E70-84E3-1AE9E81293AE}"/>
              </a:ext>
            </a:extLst>
          </p:cNvPr>
          <p:cNvPicPr>
            <a:picLocks noChangeAspect="1"/>
          </p:cNvPicPr>
          <p:nvPr/>
        </p:nvPicPr>
        <p:blipFill>
          <a:blip r:embed="rId4" cstate="print">
            <a:extLst>
              <a:ext uri="{28A0092B-C50C-407E-A947-70E740481C1C}">
                <a14:useLocalDpi xmlns=""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 xmlns:a16="http://schemas.microsoft.com/office/drawing/2014/main" id="{F09224AF-4C76-45E0-809B-54C17E7CC02C}"/>
              </a:ext>
            </a:extLst>
          </p:cNvPr>
          <p:cNvPicPr>
            <a:picLocks noChangeAspect="1"/>
          </p:cNvPicPr>
          <p:nvPr/>
        </p:nvPicPr>
        <p:blipFill>
          <a:blip r:embed="rId4" cstate="print">
            <a:extLst>
              <a:ext uri="{28A0092B-C50C-407E-A947-70E740481C1C}">
                <a14:useLocalDpi xmlns=""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 xmlns:a16="http://schemas.microsoft.com/office/drawing/2014/main" id="{04E23961-BC25-4CED-AEF5-443C5149BCFC}"/>
              </a:ext>
            </a:extLst>
          </p:cNvPr>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 xmlns:a16="http://schemas.microsoft.com/office/drawing/2014/main" id="{66F15F98-A290-48AC-AAC4-7C389C6ED881}"/>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 xmlns:a16="http://schemas.microsoft.com/office/drawing/2014/main" id="{3574D0E8-C551-4CE9-A949-DC99B02447AD}"/>
                </a:ext>
              </a:extLst>
            </p:cNvPr>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 xmlns:a16="http://schemas.microsoft.com/office/drawing/2014/main" id="{F3D6A2B4-CC48-45D9-B0FD-3F86D1405BE8}"/>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 xmlns:a16="http://schemas.microsoft.com/office/drawing/2014/main" id="{4CA6FA32-A4AA-4B98-94AC-85288874CB0E}"/>
                </a:ext>
              </a:extLst>
            </p:cNvPr>
            <p:cNvPicPr>
              <a:picLocks noChangeAspect="1"/>
            </p:cNvPicPr>
            <p:nvPr/>
          </p:nvPicPr>
          <p:blipFill>
            <a:blip r:embed="rId8" cstate="print">
              <a:extLst>
                <a:ext uri="{28A0092B-C50C-407E-A947-70E740481C1C}">
                  <a14:useLocalDpi xmlns=""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 xmlns:a16="http://schemas.microsoft.com/office/drawing/2014/main" id="{736980FB-BB26-4D80-9DFC-F3C35DC156AB}"/>
                </a:ext>
              </a:extLst>
            </p:cNvPr>
            <p:cNvPicPr>
              <a:picLocks noChangeAspect="1"/>
            </p:cNvPicPr>
            <p:nvPr/>
          </p:nvPicPr>
          <p:blipFill>
            <a:blip r:embed="rId9" cstate="print">
              <a:extLst>
                <a:ext uri="{28A0092B-C50C-407E-A947-70E740481C1C}">
                  <a14:useLocalDpi xmlns=""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 xmlns:a16="http://schemas.microsoft.com/office/drawing/2014/main" id="{1B2622C4-CC7F-4319-971C-1093267D5BC6}"/>
                </a:ext>
              </a:extLst>
            </p:cNvPr>
            <p:cNvPicPr>
              <a:picLocks noChangeAspect="1"/>
            </p:cNvPicPr>
            <p:nvPr/>
          </p:nvPicPr>
          <p:blipFill>
            <a:blip r:embed="rId10">
              <a:extLst>
                <a:ext uri="{28A0092B-C50C-407E-A947-70E740481C1C}">
                  <a14:useLocalDpi xmlns=""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 xmlns:a16="http://schemas.microsoft.com/office/drawing/2014/main" id="{C06941B8-22E4-4FED-9DE7-7262931CBC49}"/>
                </a:ext>
              </a:extLst>
            </p:cNvPr>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 xmlns:a16="http://schemas.microsoft.com/office/drawing/2014/main" id="{BF9AEC9E-1D90-4AFC-8BB6-11EE124FB7FD}"/>
                </a:ext>
              </a:extLst>
            </p:cNvPr>
            <p:cNvPicPr>
              <a:picLocks noChangeAspect="1"/>
            </p:cNvPicPr>
            <p:nvPr/>
          </p:nvPicPr>
          <p:blipFill>
            <a:blip r:embed="rId12" cstate="print">
              <a:extLst>
                <a:ext uri="{28A0092B-C50C-407E-A947-70E740481C1C}">
                  <a14:useLocalDpi xmlns=""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9" name="Picture 8" descr="A cartoon of a child using a computer&#10;&#10;Description automatically generated with low confidence">
            <a:extLst>
              <a:ext uri="{FF2B5EF4-FFF2-40B4-BE49-F238E27FC236}">
                <a16:creationId xmlns="" xmlns:a16="http://schemas.microsoft.com/office/drawing/2014/main" id="{C50BBC3D-F2A5-11B5-92C7-453A74BA33A2}"/>
              </a:ext>
            </a:extLst>
          </p:cNvPr>
          <p:cNvPicPr>
            <a:picLocks noChangeAspect="1"/>
          </p:cNvPicPr>
          <p:nvPr/>
        </p:nvPicPr>
        <p:blipFill>
          <a:blip r:embed="rId13" cstate="print">
            <a:extLst>
              <a:ext uri="{28A0092B-C50C-407E-A947-70E740481C1C}">
                <a14:useLocalDpi xmlns="" xmlns:a14="http://schemas.microsoft.com/office/drawing/2010/main" val="0"/>
              </a:ext>
            </a:extLst>
          </a:blip>
          <a:stretch>
            <a:fillRect/>
          </a:stretch>
        </p:blipFill>
        <p:spPr>
          <a:xfrm>
            <a:off x="8223227" y="2990778"/>
            <a:ext cx="2389088" cy="3252982"/>
          </a:xfrm>
          <a:prstGeom prst="rect">
            <a:avLst/>
          </a:prstGeom>
        </p:spPr>
      </p:pic>
      <p:pic>
        <p:nvPicPr>
          <p:cNvPr id="11" name="Picture 10" descr="A picture containing toy, doll&#10;&#10;Description automatically generated">
            <a:extLst>
              <a:ext uri="{FF2B5EF4-FFF2-40B4-BE49-F238E27FC236}">
                <a16:creationId xmlns="" xmlns:a16="http://schemas.microsoft.com/office/drawing/2014/main" id="{7BA5DA82-1FEA-1CB2-989C-6F511B43CFD0}"/>
              </a:ext>
            </a:extLst>
          </p:cNvPr>
          <p:cNvPicPr>
            <a:picLocks noChangeAspect="1"/>
          </p:cNvPicPr>
          <p:nvPr/>
        </p:nvPicPr>
        <p:blipFill>
          <a:blip r:embed="rId14" cstate="print">
            <a:extLst>
              <a:ext uri="{28A0092B-C50C-407E-A947-70E740481C1C}">
                <a14:useLocalDpi xmlns="" xmlns:a14="http://schemas.microsoft.com/office/drawing/2010/main" val="0"/>
              </a:ext>
            </a:extLst>
          </a:blip>
          <a:stretch>
            <a:fillRect/>
          </a:stretch>
        </p:blipFill>
        <p:spPr>
          <a:xfrm flipH="1">
            <a:off x="1369882" y="2990778"/>
            <a:ext cx="2357254" cy="3144249"/>
          </a:xfrm>
          <a:prstGeom prst="rect">
            <a:avLst/>
          </a:prstGeom>
        </p:spPr>
      </p:pic>
      <p:pic>
        <p:nvPicPr>
          <p:cNvPr id="5" name="Picture 4">
            <a:extLst>
              <a:ext uri="{FF2B5EF4-FFF2-40B4-BE49-F238E27FC236}">
                <a16:creationId xmlns="" xmlns:a16="http://schemas.microsoft.com/office/drawing/2014/main" id="{17A8FE12-9A6C-C305-6DBF-C7D699A5A966}"/>
              </a:ext>
            </a:extLst>
          </p:cNvPr>
          <p:cNvPicPr>
            <a:picLocks noChangeAspect="1"/>
          </p:cNvPicPr>
          <p:nvPr/>
        </p:nvPicPr>
        <p:blipFill>
          <a:blip r:embed="rId15"/>
          <a:stretch>
            <a:fillRect/>
          </a:stretch>
        </p:blipFill>
        <p:spPr>
          <a:xfrm>
            <a:off x="2492829" y="158297"/>
            <a:ext cx="7190014" cy="4889209"/>
          </a:xfrm>
          <a:prstGeom prst="rect">
            <a:avLst/>
          </a:prstGeom>
        </p:spPr>
      </p:pic>
    </p:spTree>
    <p:extLst>
      <p:ext uri="{BB962C8B-B14F-4D97-AF65-F5344CB8AC3E}">
        <p14:creationId xmlns="" xmlns:p14="http://schemas.microsoft.com/office/powerpoint/2010/main" val="2245459982"/>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cstate="print"/>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cstate="print"/>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cstate="print"/>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cstate="print"/>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cstate="print"/>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Group 3">
            <a:extLst>
              <a:ext uri="{FF2B5EF4-FFF2-40B4-BE49-F238E27FC236}">
                <a16:creationId xmlns="" xmlns:a16="http://schemas.microsoft.com/office/drawing/2014/main" id="{BFF3175F-3779-604B-0896-F4372AEBDFD6}"/>
              </a:ext>
            </a:extLst>
          </p:cNvPr>
          <p:cNvGrpSpPr/>
          <p:nvPr/>
        </p:nvGrpSpPr>
        <p:grpSpPr>
          <a:xfrm>
            <a:off x="3132942" y="513408"/>
            <a:ext cx="7878725" cy="1916171"/>
            <a:chOff x="2505740" y="798716"/>
            <a:chExt cx="7878725" cy="1916171"/>
          </a:xfrm>
        </p:grpSpPr>
        <p:grpSp>
          <p:nvGrpSpPr>
            <p:cNvPr id="6" name="组合 31">
              <a:extLst>
                <a:ext uri="{FF2B5EF4-FFF2-40B4-BE49-F238E27FC236}">
                  <a16:creationId xmlns="" xmlns:a16="http://schemas.microsoft.com/office/drawing/2014/main" id="{F7B89AFF-B3DE-32C0-FDE3-2C43BEBC995E}"/>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10" name="圆角矩形 32">
                <a:extLst>
                  <a:ext uri="{FF2B5EF4-FFF2-40B4-BE49-F238E27FC236}">
                    <a16:creationId xmlns="" xmlns:a16="http://schemas.microsoft.com/office/drawing/2014/main" id="{BB62958C-B7C8-5756-51E5-CDA92BC12CB5}"/>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6" name="圆角矩形 33">
                <a:extLst>
                  <a:ext uri="{FF2B5EF4-FFF2-40B4-BE49-F238E27FC236}">
                    <a16:creationId xmlns="" xmlns:a16="http://schemas.microsoft.com/office/drawing/2014/main" id="{DF6CB75B-E790-C2D7-6FC2-7F7380DEC65B}"/>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8" name="TextBox 7">
              <a:extLst>
                <a:ext uri="{FF2B5EF4-FFF2-40B4-BE49-F238E27FC236}">
                  <a16:creationId xmlns="" xmlns:a16="http://schemas.microsoft.com/office/drawing/2014/main" id="{5C3B9518-16C3-4272-A599-E133221F7642}"/>
                </a:ext>
              </a:extLst>
            </p:cNvPr>
            <p:cNvSpPr txBox="1"/>
            <p:nvPr/>
          </p:nvSpPr>
          <p:spPr>
            <a:xfrm>
              <a:off x="3049386" y="1058667"/>
              <a:ext cx="6839012" cy="1384995"/>
            </a:xfrm>
            <a:prstGeom prst="rect">
              <a:avLst/>
            </a:prstGeom>
            <a:noFill/>
          </p:spPr>
          <p:txBody>
            <a:bodyPr wrap="square">
              <a:spAutoFit/>
            </a:bodyPr>
            <a:lstStyle/>
            <a:p>
              <a:pPr algn="ctr"/>
              <a:r>
                <a:rPr lang="vi-VN" sz="2800" b="1" dirty="0">
                  <a:solidFill>
                    <a:srgbClr val="127366"/>
                  </a:solidFill>
                  <a:latin typeface="Cambria" panose="02040503050406030204" pitchFamily="18" charset="0"/>
                </a:rPr>
                <a:t>Ngày lễ nào trong năm được các bạn nhỏ mong chờ? Việc làm nào trong ngày đó khiến các bạn thấy thú vị?</a:t>
              </a:r>
              <a:endParaRPr lang="en-US" sz="2800" b="1" dirty="0">
                <a:solidFill>
                  <a:srgbClr val="127366"/>
                </a:solidFill>
                <a:latin typeface="Cambria" panose="02040503050406030204" pitchFamily="18" charset="0"/>
              </a:endParaRPr>
            </a:p>
          </p:txBody>
        </p:sp>
      </p:grpSp>
      <p:pic>
        <p:nvPicPr>
          <p:cNvPr id="17" name="Picture 16">
            <a:extLst>
              <a:ext uri="{FF2B5EF4-FFF2-40B4-BE49-F238E27FC236}">
                <a16:creationId xmlns="" xmlns:a16="http://schemas.microsoft.com/office/drawing/2014/main" id="{26F3470F-C258-D39C-38A8-4FDB2961BD2D}"/>
              </a:ext>
            </a:extLst>
          </p:cNvPr>
          <p:cNvPicPr>
            <a:picLocks noChangeAspect="1"/>
          </p:cNvPicPr>
          <p:nvPr/>
        </p:nvPicPr>
        <p:blipFill>
          <a:blip r:embed="rId9"/>
          <a:stretch>
            <a:fillRect/>
          </a:stretch>
        </p:blipFill>
        <p:spPr>
          <a:xfrm>
            <a:off x="611291" y="594320"/>
            <a:ext cx="2847079" cy="1536325"/>
          </a:xfrm>
          <a:prstGeom prst="rect">
            <a:avLst/>
          </a:prstGeom>
        </p:spPr>
      </p:pic>
      <p:sp>
        <p:nvSpPr>
          <p:cNvPr id="18" name="TextBox 17">
            <a:extLst>
              <a:ext uri="{FF2B5EF4-FFF2-40B4-BE49-F238E27FC236}">
                <a16:creationId xmlns="" xmlns:a16="http://schemas.microsoft.com/office/drawing/2014/main" id="{E133C71E-A3D2-0A37-3257-C4686491507A}"/>
              </a:ext>
            </a:extLst>
          </p:cNvPr>
          <p:cNvSpPr txBox="1"/>
          <p:nvPr/>
        </p:nvSpPr>
        <p:spPr>
          <a:xfrm>
            <a:off x="567748" y="2859592"/>
            <a:ext cx="8177834" cy="3539430"/>
          </a:xfrm>
          <a:prstGeom prst="rect">
            <a:avLst/>
          </a:prstGeom>
          <a:noFill/>
        </p:spPr>
        <p:txBody>
          <a:bodyPr wrap="square">
            <a:spAutoFit/>
          </a:bodyPr>
          <a:lstStyle/>
          <a:p>
            <a:pPr algn="just"/>
            <a:r>
              <a:rPr lang="en-US" sz="3200" b="1" dirty="0">
                <a:solidFill>
                  <a:srgbClr val="002060"/>
                </a:solidFill>
                <a:latin typeface="Cambria" panose="02040503050406030204" pitchFamily="18" charset="0"/>
              </a:rPr>
              <a:t>   </a:t>
            </a:r>
            <a:r>
              <a:rPr lang="vi-VN" sz="3200" b="1" dirty="0">
                <a:solidFill>
                  <a:srgbClr val="002060"/>
                </a:solidFill>
                <a:latin typeface="Cambria" panose="02040503050406030204" pitchFamily="18" charset="0"/>
              </a:rPr>
              <a:t>Ngày lễ được các bạn nhỏ mong chờ là ngày lễ mừng xuân vào tháng năm. Các bạn thường bí mật làm những giỏ hoa rực rỡ, đặt lên bậc thềm nhà người quen hoặc bạn bè, gõ cửa rồi ba chân bốn cẳng chạy trốn thật nhanh, hồi hộp theo dõi chủ nhà có cảm xúc như thế nào trước món quà đó.</a:t>
            </a:r>
            <a:endParaRPr lang="en-US" sz="3200" b="1" dirty="0">
              <a:solidFill>
                <a:srgbClr val="002060"/>
              </a:solidFill>
              <a:latin typeface="Cambria" panose="02040503050406030204" pitchFamily="18" charset="0"/>
            </a:endParaRPr>
          </a:p>
        </p:txBody>
      </p:sp>
      <p:pic>
        <p:nvPicPr>
          <p:cNvPr id="19" name="Picture 18" descr="A cartoon of a child holding a pointer&#10;&#10;Description automatically generated">
            <a:extLst>
              <a:ext uri="{FF2B5EF4-FFF2-40B4-BE49-F238E27FC236}">
                <a16:creationId xmlns="" xmlns:a16="http://schemas.microsoft.com/office/drawing/2014/main" id="{78447244-CE8F-4247-C154-43D58A40ADC1}"/>
              </a:ext>
            </a:extLst>
          </p:cNvPr>
          <p:cNvPicPr>
            <a:picLocks noChangeAspect="1"/>
          </p:cNvPicPr>
          <p:nvPr/>
        </p:nvPicPr>
        <p:blipFill>
          <a:blip r:embed="rId10">
            <a:extLst>
              <a:ext uri="{28A0092B-C50C-407E-A947-70E740481C1C}">
                <a14:useLocalDpi xmlns="" xmlns:a14="http://schemas.microsoft.com/office/drawing/2010/main" val="0"/>
              </a:ext>
            </a:extLst>
          </a:blip>
          <a:stretch>
            <a:fillRect/>
          </a:stretch>
        </p:blipFill>
        <p:spPr>
          <a:xfrm>
            <a:off x="8076205" y="2108035"/>
            <a:ext cx="3889584" cy="4434971"/>
          </a:xfrm>
          <a:prstGeom prst="rect">
            <a:avLst/>
          </a:prstGeom>
        </p:spPr>
      </p:pic>
    </p:spTree>
    <p:extLst>
      <p:ext uri="{BB962C8B-B14F-4D97-AF65-F5344CB8AC3E}">
        <p14:creationId xmlns="" xmlns:p14="http://schemas.microsoft.com/office/powerpoint/2010/main" val="3909003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cstate="print"/>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cstate="print"/>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cstate="print"/>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cstate="print"/>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cstate="print"/>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5" name="Group 4">
            <a:extLst>
              <a:ext uri="{FF2B5EF4-FFF2-40B4-BE49-F238E27FC236}">
                <a16:creationId xmlns="" xmlns:a16="http://schemas.microsoft.com/office/drawing/2014/main" id="{607E20F5-C18A-2C50-7990-DA7477CE6062}"/>
              </a:ext>
            </a:extLst>
          </p:cNvPr>
          <p:cNvGrpSpPr/>
          <p:nvPr/>
        </p:nvGrpSpPr>
        <p:grpSpPr>
          <a:xfrm>
            <a:off x="1502228" y="123273"/>
            <a:ext cx="10163673" cy="1400727"/>
            <a:chOff x="2505740" y="902708"/>
            <a:chExt cx="8106937" cy="1737352"/>
          </a:xfrm>
        </p:grpSpPr>
        <p:grpSp>
          <p:nvGrpSpPr>
            <p:cNvPr id="7" name="组合 31">
              <a:extLst>
                <a:ext uri="{FF2B5EF4-FFF2-40B4-BE49-F238E27FC236}">
                  <a16:creationId xmlns="" xmlns:a16="http://schemas.microsoft.com/office/drawing/2014/main" id="{86910B67-DCC4-E0D3-5BC6-997EE7C8B6CF}"/>
                </a:ext>
              </a:extLst>
            </p:cNvPr>
            <p:cNvGrpSpPr/>
            <p:nvPr/>
          </p:nvGrpSpPr>
          <p:grpSpPr>
            <a:xfrm>
              <a:off x="2505740" y="902708"/>
              <a:ext cx="8106937" cy="1737352"/>
              <a:chOff x="1262829" y="3335641"/>
              <a:chExt cx="3840619" cy="1030126"/>
            </a:xfrm>
            <a:effectLst>
              <a:outerShdw blurRad="254000" sx="102000" sy="102000" algn="ctr" rotWithShape="0">
                <a:prstClr val="black">
                  <a:alpha val="25000"/>
                </a:prstClr>
              </a:outerShdw>
            </a:effectLst>
          </p:grpSpPr>
          <p:sp>
            <p:nvSpPr>
              <p:cNvPr id="11" name="圆角矩形 32">
                <a:extLst>
                  <a:ext uri="{FF2B5EF4-FFF2-40B4-BE49-F238E27FC236}">
                    <a16:creationId xmlns="" xmlns:a16="http://schemas.microsoft.com/office/drawing/2014/main" id="{12579CCB-BC3B-E73A-3E8A-20B99576C620}"/>
                  </a:ext>
                </a:extLst>
              </p:cNvPr>
              <p:cNvSpPr/>
              <p:nvPr/>
            </p:nvSpPr>
            <p:spPr>
              <a:xfrm>
                <a:off x="1262829" y="3335641"/>
                <a:ext cx="3840619" cy="103012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2" name="圆角矩形 33">
                <a:extLst>
                  <a:ext uri="{FF2B5EF4-FFF2-40B4-BE49-F238E27FC236}">
                    <a16:creationId xmlns="" xmlns:a16="http://schemas.microsoft.com/office/drawing/2014/main" id="{97D7F9F2-69C3-6D05-44E1-E7F580C2575F}"/>
                  </a:ext>
                </a:extLst>
              </p:cNvPr>
              <p:cNvSpPr/>
              <p:nvPr/>
            </p:nvSpPr>
            <p:spPr>
              <a:xfrm>
                <a:off x="1354876" y="3373872"/>
                <a:ext cx="3678052" cy="915143"/>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9" name="TextBox 8">
              <a:extLst>
                <a:ext uri="{FF2B5EF4-FFF2-40B4-BE49-F238E27FC236}">
                  <a16:creationId xmlns="" xmlns:a16="http://schemas.microsoft.com/office/drawing/2014/main" id="{83BCA3E6-F4D6-C9F9-D170-B8E0AB9CD338}"/>
                </a:ext>
              </a:extLst>
            </p:cNvPr>
            <p:cNvSpPr txBox="1"/>
            <p:nvPr/>
          </p:nvSpPr>
          <p:spPr>
            <a:xfrm>
              <a:off x="2663750" y="1070856"/>
              <a:ext cx="7638410" cy="1064903"/>
            </a:xfrm>
            <a:prstGeom prst="rect">
              <a:avLst/>
            </a:prstGeom>
            <a:noFill/>
          </p:spPr>
          <p:txBody>
            <a:bodyPr wrap="square">
              <a:spAutoFit/>
            </a:bodyPr>
            <a:lstStyle/>
            <a:p>
              <a:pPr algn="ctr"/>
              <a:r>
                <a:rPr lang="vi-VN" sz="3200" b="1" dirty="0">
                  <a:solidFill>
                    <a:srgbClr val="127366"/>
                  </a:solidFill>
                  <a:latin typeface="Cambria" panose="02040503050406030204" pitchFamily="18" charset="0"/>
                </a:rPr>
                <a:t>Bạn thân  của Xu-di là ai? Vì sao Xu-di lại giận người bạn thân của mình?</a:t>
              </a:r>
              <a:endParaRPr lang="en-US" sz="3200" b="1" dirty="0">
                <a:solidFill>
                  <a:srgbClr val="127366"/>
                </a:solidFill>
                <a:latin typeface="Cambria" panose="02040503050406030204" pitchFamily="18" charset="0"/>
              </a:endParaRPr>
            </a:p>
          </p:txBody>
        </p:sp>
      </p:grpSp>
      <p:pic>
        <p:nvPicPr>
          <p:cNvPr id="14" name="Picture 13">
            <a:extLst>
              <a:ext uri="{FF2B5EF4-FFF2-40B4-BE49-F238E27FC236}">
                <a16:creationId xmlns="" xmlns:a16="http://schemas.microsoft.com/office/drawing/2014/main" id="{DF7D3A7D-77C0-6485-53A9-9A32678649A3}"/>
              </a:ext>
            </a:extLst>
          </p:cNvPr>
          <p:cNvPicPr>
            <a:picLocks noChangeAspect="1"/>
          </p:cNvPicPr>
          <p:nvPr/>
        </p:nvPicPr>
        <p:blipFill>
          <a:blip r:embed="rId9"/>
          <a:stretch>
            <a:fillRect/>
          </a:stretch>
        </p:blipFill>
        <p:spPr>
          <a:xfrm>
            <a:off x="-338647" y="78625"/>
            <a:ext cx="2396499" cy="1245191"/>
          </a:xfrm>
          <a:prstGeom prst="rect">
            <a:avLst/>
          </a:prstGeom>
        </p:spPr>
      </p:pic>
      <p:sp>
        <p:nvSpPr>
          <p:cNvPr id="15" name="TextBox 14">
            <a:extLst>
              <a:ext uri="{FF2B5EF4-FFF2-40B4-BE49-F238E27FC236}">
                <a16:creationId xmlns="" xmlns:a16="http://schemas.microsoft.com/office/drawing/2014/main" id="{078ECFDF-866B-FD13-2C9C-91524C4AD2DB}"/>
              </a:ext>
            </a:extLst>
          </p:cNvPr>
          <p:cNvSpPr txBox="1"/>
          <p:nvPr/>
        </p:nvSpPr>
        <p:spPr>
          <a:xfrm>
            <a:off x="240440" y="1932320"/>
            <a:ext cx="11711120" cy="2862322"/>
          </a:xfrm>
          <a:prstGeom prst="rect">
            <a:avLst/>
          </a:prstGeom>
          <a:noFill/>
        </p:spPr>
        <p:txBody>
          <a:bodyPr wrap="square">
            <a:spAutoFit/>
          </a:bodyPr>
          <a:lstStyle/>
          <a:p>
            <a:pPr algn="just"/>
            <a:r>
              <a:rPr lang="en-US" sz="3600" b="1" dirty="0">
                <a:solidFill>
                  <a:srgbClr val="002060"/>
                </a:solidFill>
                <a:latin typeface="Cambria" panose="02040503050406030204" pitchFamily="18" charset="0"/>
              </a:rPr>
              <a:t>   </a:t>
            </a:r>
            <a:r>
              <a:rPr lang="vi-VN" sz="3600" b="1" dirty="0">
                <a:solidFill>
                  <a:srgbClr val="002060"/>
                </a:solidFill>
                <a:latin typeface="Cambria" panose="02040503050406030204" pitchFamily="18" charset="0"/>
              </a:rPr>
              <a:t>Bạn thân của Xu-di là Pam. Xu-di giận người bạn thân của mình vì có một gia đình mới dọn đến thị trấn của hai người và Pam đã kết thân với con gái của gia đình đó, thời gian Pam dành cho Xu-di không còn nhiều như trước, Xu-di cảm thấy như bị bỏ rơi.</a:t>
            </a:r>
            <a:endParaRPr lang="en-US" sz="3600" b="1" dirty="0">
              <a:solidFill>
                <a:srgbClr val="002060"/>
              </a:solidFill>
              <a:latin typeface="Cambria" panose="02040503050406030204" pitchFamily="18" charset="0"/>
            </a:endParaRPr>
          </a:p>
        </p:txBody>
      </p:sp>
      <p:pic>
        <p:nvPicPr>
          <p:cNvPr id="20" name="Picture 19" descr="A cartoon of a child holding a pointer&#10;&#10;Description automatically generated">
            <a:extLst>
              <a:ext uri="{FF2B5EF4-FFF2-40B4-BE49-F238E27FC236}">
                <a16:creationId xmlns="" xmlns:a16="http://schemas.microsoft.com/office/drawing/2014/main" id="{77233A5B-D334-F7FC-D9D9-964287F528F1}"/>
              </a:ext>
            </a:extLst>
          </p:cNvPr>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9590315" y="4190651"/>
            <a:ext cx="2339334" cy="2667349"/>
          </a:xfrm>
          <a:prstGeom prst="rect">
            <a:avLst/>
          </a:prstGeom>
        </p:spPr>
      </p:pic>
    </p:spTree>
    <p:extLst>
      <p:ext uri="{BB962C8B-B14F-4D97-AF65-F5344CB8AC3E}">
        <p14:creationId xmlns="" xmlns:p14="http://schemas.microsoft.com/office/powerpoint/2010/main" val="137533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cstate="print"/>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cstate="print"/>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cstate="print"/>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cstate="print"/>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cstate="print"/>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Group 3">
            <a:extLst>
              <a:ext uri="{FF2B5EF4-FFF2-40B4-BE49-F238E27FC236}">
                <a16:creationId xmlns="" xmlns:a16="http://schemas.microsoft.com/office/drawing/2014/main" id="{8CB9131E-6099-669F-DF08-F82A05949193}"/>
              </a:ext>
            </a:extLst>
          </p:cNvPr>
          <p:cNvGrpSpPr/>
          <p:nvPr/>
        </p:nvGrpSpPr>
        <p:grpSpPr>
          <a:xfrm>
            <a:off x="3023557" y="130629"/>
            <a:ext cx="8580614" cy="2553012"/>
            <a:chOff x="2505740" y="798719"/>
            <a:chExt cx="7878725" cy="1586115"/>
          </a:xfrm>
        </p:grpSpPr>
        <p:grpSp>
          <p:nvGrpSpPr>
            <p:cNvPr id="6" name="组合 31">
              <a:extLst>
                <a:ext uri="{FF2B5EF4-FFF2-40B4-BE49-F238E27FC236}">
                  <a16:creationId xmlns="" xmlns:a16="http://schemas.microsoft.com/office/drawing/2014/main" id="{67300ECF-E224-BCC0-0AB5-0DC1D779AAD8}"/>
                </a:ext>
              </a:extLst>
            </p:cNvPr>
            <p:cNvGrpSpPr/>
            <p:nvPr/>
          </p:nvGrpSpPr>
          <p:grpSpPr>
            <a:xfrm>
              <a:off x="2505740" y="798719"/>
              <a:ext cx="7878725" cy="1586115"/>
              <a:chOff x="1262829" y="3273982"/>
              <a:chExt cx="3732505" cy="940453"/>
            </a:xfrm>
            <a:effectLst>
              <a:outerShdw blurRad="254000" sx="102000" sy="102000" algn="ctr" rotWithShape="0">
                <a:prstClr val="black">
                  <a:alpha val="25000"/>
                </a:prstClr>
              </a:outerShdw>
            </a:effectLst>
          </p:grpSpPr>
          <p:sp>
            <p:nvSpPr>
              <p:cNvPr id="10" name="圆角矩形 32">
                <a:extLst>
                  <a:ext uri="{FF2B5EF4-FFF2-40B4-BE49-F238E27FC236}">
                    <a16:creationId xmlns="" xmlns:a16="http://schemas.microsoft.com/office/drawing/2014/main" id="{AD540E0E-3CDC-019A-5E9E-D4FE4BA08032}"/>
                  </a:ext>
                </a:extLst>
              </p:cNvPr>
              <p:cNvSpPr/>
              <p:nvPr/>
            </p:nvSpPr>
            <p:spPr>
              <a:xfrm>
                <a:off x="1262829" y="3273982"/>
                <a:ext cx="3732505" cy="9404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6" name="圆角矩形 33">
                <a:extLst>
                  <a:ext uri="{FF2B5EF4-FFF2-40B4-BE49-F238E27FC236}">
                    <a16:creationId xmlns="" xmlns:a16="http://schemas.microsoft.com/office/drawing/2014/main" id="{2D555432-BDC3-8ABF-8EE2-B2A3D324A752}"/>
                  </a:ext>
                </a:extLst>
              </p:cNvPr>
              <p:cNvSpPr/>
              <p:nvPr/>
            </p:nvSpPr>
            <p:spPr>
              <a:xfrm>
                <a:off x="1354876" y="3412797"/>
                <a:ext cx="3548412" cy="661717"/>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8" name="TextBox 7">
              <a:extLst>
                <a:ext uri="{FF2B5EF4-FFF2-40B4-BE49-F238E27FC236}">
                  <a16:creationId xmlns="" xmlns:a16="http://schemas.microsoft.com/office/drawing/2014/main" id="{9FD5873C-85D1-9731-C080-2008B079C161}"/>
                </a:ext>
              </a:extLst>
            </p:cNvPr>
            <p:cNvSpPr txBox="1"/>
            <p:nvPr/>
          </p:nvSpPr>
          <p:spPr>
            <a:xfrm>
              <a:off x="2818047" y="1022145"/>
              <a:ext cx="7334398" cy="1089914"/>
            </a:xfrm>
            <a:prstGeom prst="rect">
              <a:avLst/>
            </a:prstGeom>
            <a:noFill/>
          </p:spPr>
          <p:txBody>
            <a:bodyPr wrap="square">
              <a:spAutoFit/>
            </a:bodyPr>
            <a:lstStyle/>
            <a:p>
              <a:pPr algn="ctr"/>
              <a:r>
                <a:rPr lang="vi-VN" sz="3600" b="1" i="0" dirty="0">
                  <a:solidFill>
                    <a:srgbClr val="127366"/>
                  </a:solidFill>
                  <a:effectLst/>
                  <a:latin typeface="Cambria" panose="02040503050406030204" pitchFamily="18" charset="0"/>
                </a:rPr>
                <a:t>Việc Xu-di vẫn quyết định tặng bạn giỏ hoa với nhiều bông màu vàng mà bạn yêu thích thể hiện điều gì?.</a:t>
              </a:r>
              <a:endParaRPr lang="en-US" sz="3600" b="1" dirty="0">
                <a:solidFill>
                  <a:srgbClr val="127366"/>
                </a:solidFill>
                <a:latin typeface="Cambria" panose="02040503050406030204" pitchFamily="18" charset="0"/>
              </a:endParaRPr>
            </a:p>
          </p:txBody>
        </p:sp>
      </p:grpSp>
      <p:pic>
        <p:nvPicPr>
          <p:cNvPr id="17" name="Picture 16">
            <a:extLst>
              <a:ext uri="{FF2B5EF4-FFF2-40B4-BE49-F238E27FC236}">
                <a16:creationId xmlns="" xmlns:a16="http://schemas.microsoft.com/office/drawing/2014/main" id="{497F79AC-EC19-C530-04F0-69B33BD4FBB7}"/>
              </a:ext>
            </a:extLst>
          </p:cNvPr>
          <p:cNvPicPr>
            <a:picLocks noChangeAspect="1"/>
          </p:cNvPicPr>
          <p:nvPr/>
        </p:nvPicPr>
        <p:blipFill>
          <a:blip r:embed="rId9"/>
          <a:stretch>
            <a:fillRect/>
          </a:stretch>
        </p:blipFill>
        <p:spPr>
          <a:xfrm>
            <a:off x="505370" y="305304"/>
            <a:ext cx="2975106" cy="1536325"/>
          </a:xfrm>
          <a:prstGeom prst="rect">
            <a:avLst/>
          </a:prstGeom>
        </p:spPr>
      </p:pic>
      <p:sp>
        <p:nvSpPr>
          <p:cNvPr id="18" name="TextBox 17">
            <a:extLst>
              <a:ext uri="{FF2B5EF4-FFF2-40B4-BE49-F238E27FC236}">
                <a16:creationId xmlns="" xmlns:a16="http://schemas.microsoft.com/office/drawing/2014/main" id="{A314C426-C253-55D5-A9A2-88E9406C2AB8}"/>
              </a:ext>
            </a:extLst>
          </p:cNvPr>
          <p:cNvSpPr txBox="1"/>
          <p:nvPr/>
        </p:nvSpPr>
        <p:spPr>
          <a:xfrm>
            <a:off x="468923" y="3080213"/>
            <a:ext cx="6940061" cy="2308324"/>
          </a:xfrm>
          <a:prstGeom prst="rect">
            <a:avLst/>
          </a:prstGeom>
          <a:noFill/>
        </p:spPr>
        <p:txBody>
          <a:bodyPr wrap="square">
            <a:spAutoFit/>
          </a:bodyPr>
          <a:lstStyle/>
          <a:p>
            <a:pPr algn="ctr"/>
            <a:r>
              <a:rPr lang="en-US" sz="4800" b="1" dirty="0" err="1">
                <a:solidFill>
                  <a:srgbClr val="002060"/>
                </a:solidFill>
                <a:latin typeface="Cambria" panose="02040503050406030204" pitchFamily="18" charset="0"/>
              </a:rPr>
              <a:t>Việc</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đó</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cho</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thấy</a:t>
            </a:r>
            <a:r>
              <a:rPr lang="en-US" sz="4800" b="1" dirty="0">
                <a:solidFill>
                  <a:srgbClr val="002060"/>
                </a:solidFill>
                <a:latin typeface="Cambria" panose="02040503050406030204" pitchFamily="18" charset="0"/>
              </a:rPr>
              <a:t> Xu-di </a:t>
            </a:r>
            <a:r>
              <a:rPr lang="en-US" sz="4800" b="1" dirty="0" err="1">
                <a:solidFill>
                  <a:srgbClr val="002060"/>
                </a:solidFill>
                <a:latin typeface="Cambria" panose="02040503050406030204" pitchFamily="18" charset="0"/>
              </a:rPr>
              <a:t>rất</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yêu</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quý</a:t>
            </a:r>
            <a:r>
              <a:rPr lang="en-US" sz="4800" b="1" dirty="0">
                <a:solidFill>
                  <a:srgbClr val="002060"/>
                </a:solidFill>
                <a:latin typeface="Cambria" panose="02040503050406030204" pitchFamily="18" charset="0"/>
              </a:rPr>
              <a:t> Pam </a:t>
            </a:r>
            <a:r>
              <a:rPr lang="en-US" sz="4800" b="1" dirty="0" err="1">
                <a:solidFill>
                  <a:srgbClr val="002060"/>
                </a:solidFill>
                <a:latin typeface="Cambria" panose="02040503050406030204" pitchFamily="18" charset="0"/>
              </a:rPr>
              <a:t>và</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hiểu</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sở</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thích</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của</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bạn</a:t>
            </a:r>
            <a:r>
              <a:rPr lang="en-US" sz="4800" b="1" dirty="0">
                <a:solidFill>
                  <a:srgbClr val="002060"/>
                </a:solidFill>
                <a:latin typeface="Cambria" panose="02040503050406030204" pitchFamily="18" charset="0"/>
              </a:rPr>
              <a:t>.</a:t>
            </a:r>
          </a:p>
        </p:txBody>
      </p:sp>
      <p:pic>
        <p:nvPicPr>
          <p:cNvPr id="19" name="Picture 18" descr="A cartoon of a child holding a pointer&#10;&#10;Description automatically generated">
            <a:extLst>
              <a:ext uri="{FF2B5EF4-FFF2-40B4-BE49-F238E27FC236}">
                <a16:creationId xmlns="" xmlns:a16="http://schemas.microsoft.com/office/drawing/2014/main" id="{3E0701CB-1346-4154-0E39-A3A0297495F8}"/>
              </a:ext>
            </a:extLst>
          </p:cNvPr>
          <p:cNvPicPr>
            <a:picLocks noChangeAspect="1"/>
          </p:cNvPicPr>
          <p:nvPr/>
        </p:nvPicPr>
        <p:blipFill>
          <a:blip r:embed="rId10">
            <a:extLst>
              <a:ext uri="{28A0092B-C50C-407E-A947-70E740481C1C}">
                <a14:useLocalDpi xmlns="" xmlns:a14="http://schemas.microsoft.com/office/drawing/2010/main" val="0"/>
              </a:ext>
            </a:extLst>
          </a:blip>
          <a:stretch>
            <a:fillRect/>
          </a:stretch>
        </p:blipFill>
        <p:spPr>
          <a:xfrm>
            <a:off x="7180093" y="2108035"/>
            <a:ext cx="3889584" cy="4434971"/>
          </a:xfrm>
          <a:prstGeom prst="rect">
            <a:avLst/>
          </a:prstGeom>
        </p:spPr>
      </p:pic>
    </p:spTree>
    <p:extLst>
      <p:ext uri="{BB962C8B-B14F-4D97-AF65-F5344CB8AC3E}">
        <p14:creationId xmlns="" xmlns:p14="http://schemas.microsoft.com/office/powerpoint/2010/main" val="181841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349A6666-0700-4E9B-97FD-1E30F78B745E}"/>
              </a:ext>
            </a:extLst>
          </p:cNvPr>
          <p:cNvPicPr>
            <a:picLocks noChangeAspect="1"/>
          </p:cNvPicPr>
          <p:nvPr/>
        </p:nvPicPr>
        <p:blipFill>
          <a:blip r:embed="rId3"/>
          <a:stretch>
            <a:fillRect/>
          </a:stretch>
        </p:blipFill>
        <p:spPr>
          <a:xfrm>
            <a:off x="-461392" y="213975"/>
            <a:ext cx="11913128" cy="6701134"/>
          </a:xfrm>
          <a:prstGeom prst="rect">
            <a:avLst/>
          </a:prstGeom>
        </p:spPr>
      </p:pic>
      <p:pic>
        <p:nvPicPr>
          <p:cNvPr id="6" name="Picture 8" descr="Combo TripU 3N2Ä Novotel PhÃº Quá»c">
            <a:extLst>
              <a:ext uri="{FF2B5EF4-FFF2-40B4-BE49-F238E27FC236}">
                <a16:creationId xmlns="" xmlns:a16="http://schemas.microsoft.com/office/drawing/2014/main" id="{DAB4BC2B-9B1C-4AD4-8ACF-4E1252EBCF94}"/>
              </a:ext>
            </a:extLst>
          </p:cNvPr>
          <p:cNvPicPr>
            <a:picLocks noChangeAspect="1" noChangeArrowheads="1" noCrop="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927269" y="5326639"/>
            <a:ext cx="2125003" cy="1700003"/>
          </a:xfrm>
          <a:prstGeom prst="rect">
            <a:avLst/>
          </a:prstGeom>
          <a:noFill/>
          <a:effectLst>
            <a:glow rad="101600">
              <a:schemeClr val="bg1">
                <a:alpha val="60000"/>
              </a:schemeClr>
            </a:glow>
          </a:effectLst>
          <a:extLst>
            <a:ext uri="{909E8E84-426E-40DD-AFC4-6F175D3DCCD1}">
              <a14:hiddenFill xmlns="" xmlns:a14="http://schemas.microsoft.com/office/drawing/2010/main">
                <a:solidFill>
                  <a:srgbClr val="FFFFFF"/>
                </a:solidFill>
              </a14:hiddenFill>
            </a:ext>
          </a:extLst>
        </p:spPr>
      </p:pic>
      <p:pic>
        <p:nvPicPr>
          <p:cNvPr id="7" name="Picture 6" descr="MÃ¡y Äiá»n giáº£i 03">
            <a:extLst>
              <a:ext uri="{FF2B5EF4-FFF2-40B4-BE49-F238E27FC236}">
                <a16:creationId xmlns="" xmlns:a16="http://schemas.microsoft.com/office/drawing/2014/main" id="{07303F1B-789B-4287-ABFE-05B2A587159F}"/>
              </a:ext>
            </a:extLst>
          </p:cNvPr>
          <p:cNvPicPr>
            <a:picLocks noChangeAspect="1" noChangeArrowheads="1" noCrop="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746648" y="5463240"/>
            <a:ext cx="1380903" cy="1332356"/>
          </a:xfrm>
          <a:prstGeom prst="rect">
            <a:avLst/>
          </a:prstGeom>
          <a:noFill/>
          <a:effectLst>
            <a:glow rad="101600">
              <a:schemeClr val="bg1">
                <a:alpha val="60000"/>
              </a:schemeClr>
            </a:glow>
          </a:effectLst>
          <a:extLst>
            <a:ext uri="{909E8E84-426E-40DD-AFC4-6F175D3DCCD1}">
              <a14:hiddenFill xmlns="" xmlns:a14="http://schemas.microsoft.com/office/drawing/2010/main">
                <a:solidFill>
                  <a:srgbClr val="FFFFFF"/>
                </a:solidFill>
              </a14:hiddenFill>
            </a:ext>
          </a:extLst>
        </p:spPr>
      </p:pic>
      <p:pic>
        <p:nvPicPr>
          <p:cNvPr id="8" name="Picture 6" descr="MÃ¡y Äiá»n giáº£i 03">
            <a:extLst>
              <a:ext uri="{FF2B5EF4-FFF2-40B4-BE49-F238E27FC236}">
                <a16:creationId xmlns="" xmlns:a16="http://schemas.microsoft.com/office/drawing/2014/main" id="{A4F3B0FA-C8D2-4573-9033-54EDD1EAE38F}"/>
              </a:ext>
            </a:extLst>
          </p:cNvPr>
          <p:cNvPicPr>
            <a:picLocks noChangeAspect="1" noChangeArrowheads="1" noCrop="1"/>
          </p:cNvPicPr>
          <p:nvPr/>
        </p:nvPicPr>
        <p:blipFill>
          <a:blip r:embed="rId5" cstate="print">
            <a:duotone>
              <a:schemeClr val="accent6">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4021272" y="5418161"/>
            <a:ext cx="1380903" cy="1332356"/>
          </a:xfrm>
          <a:prstGeom prst="rect">
            <a:avLst/>
          </a:prstGeom>
          <a:noFill/>
          <a:effectLst>
            <a:glow rad="101600">
              <a:schemeClr val="bg1">
                <a:alpha val="60000"/>
              </a:schemeClr>
            </a:glow>
          </a:effectLst>
          <a:extLst>
            <a:ext uri="{909E8E84-426E-40DD-AFC4-6F175D3DCCD1}">
              <a14:hiddenFill xmlns="" xmlns:a14="http://schemas.microsoft.com/office/drawing/2010/main">
                <a:solidFill>
                  <a:srgbClr val="FFFFFF"/>
                </a:solidFill>
              </a14:hiddenFill>
            </a:ext>
          </a:extLst>
        </p:spPr>
      </p:pic>
      <p:pic>
        <p:nvPicPr>
          <p:cNvPr id="10" name="Picture 2" descr="[crop output image]">
            <a:extLst>
              <a:ext uri="{FF2B5EF4-FFF2-40B4-BE49-F238E27FC236}">
                <a16:creationId xmlns="" xmlns:a16="http://schemas.microsoft.com/office/drawing/2014/main" id="{4527A01F-8DFE-400B-B20A-F336EAE2367E}"/>
              </a:ext>
            </a:extLst>
          </p:cNvPr>
          <p:cNvPicPr>
            <a:picLocks noChangeAspect="1" noChangeArrowheads="1" noCrop="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8036992" y="5510859"/>
            <a:ext cx="1721007" cy="1376806"/>
          </a:xfrm>
          <a:prstGeom prst="rect">
            <a:avLst/>
          </a:prstGeom>
          <a:noFill/>
          <a:effectLst>
            <a:glow rad="101600">
              <a:schemeClr val="bg1">
                <a:alpha val="60000"/>
              </a:schemeClr>
            </a:glow>
          </a:effectLst>
          <a:extLst>
            <a:ext uri="{909E8E84-426E-40DD-AFC4-6F175D3DCCD1}">
              <a14:hiddenFill xmlns="" xmlns:a14="http://schemas.microsoft.com/office/drawing/2010/main">
                <a:solidFill>
                  <a:srgbClr val="FFFFFF"/>
                </a:solidFill>
              </a14:hiddenFill>
            </a:ext>
          </a:extLst>
        </p:spPr>
      </p:pic>
      <p:pic>
        <p:nvPicPr>
          <p:cNvPr id="20" name="Picture 6" descr="MÃ¡y Äiá»n giáº£i 03">
            <a:extLst>
              <a:ext uri="{FF2B5EF4-FFF2-40B4-BE49-F238E27FC236}">
                <a16:creationId xmlns="" xmlns:a16="http://schemas.microsoft.com/office/drawing/2014/main" id="{71271965-74F8-4CAE-85A2-990BEB90E989}"/>
              </a:ext>
            </a:extLst>
          </p:cNvPr>
          <p:cNvPicPr>
            <a:picLocks noChangeAspect="1" noChangeArrowheads="1" noCrop="1"/>
          </p:cNvPicPr>
          <p:nvPr/>
        </p:nvPicPr>
        <p:blipFill>
          <a:blip r:embed="rId5" cstate="print">
            <a:duotone>
              <a:schemeClr val="accent6">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9608813" y="5528685"/>
            <a:ext cx="1380903" cy="1332356"/>
          </a:xfrm>
          <a:prstGeom prst="rect">
            <a:avLst/>
          </a:prstGeom>
          <a:noFill/>
          <a:effectLst>
            <a:glow rad="101600">
              <a:schemeClr val="bg1">
                <a:alpha val="60000"/>
              </a:schemeClr>
            </a:glow>
          </a:effectLst>
          <a:extLst>
            <a:ext uri="{909E8E84-426E-40DD-AFC4-6F175D3DCCD1}">
              <a14:hiddenFill xmlns="" xmlns:a14="http://schemas.microsoft.com/office/drawing/2010/main">
                <a:solidFill>
                  <a:srgbClr val="FFFFFF"/>
                </a:solidFill>
              </a14:hiddenFill>
            </a:ext>
          </a:extLst>
        </p:spPr>
      </p:pic>
      <p:sp>
        <p:nvSpPr>
          <p:cNvPr id="22" name="Rectangle 21">
            <a:extLst>
              <a:ext uri="{FF2B5EF4-FFF2-40B4-BE49-F238E27FC236}">
                <a16:creationId xmlns="" xmlns:a16="http://schemas.microsoft.com/office/drawing/2014/main" id="{B5EE02D2-DAFD-4560-82D0-E8E7994CC2A4}"/>
              </a:ext>
            </a:extLst>
          </p:cNvPr>
          <p:cNvSpPr/>
          <p:nvPr/>
        </p:nvSpPr>
        <p:spPr>
          <a:xfrm>
            <a:off x="11220726" y="6556279"/>
            <a:ext cx="977787" cy="309651"/>
          </a:xfrm>
          <a:prstGeom prst="rect">
            <a:avLst/>
          </a:prstGeom>
          <a:solidFill>
            <a:srgbClr val="F2B344"/>
          </a:solidFill>
          <a:ln>
            <a:solidFill>
              <a:srgbClr val="F2B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6" descr="MÃ¡y Äiá»n giáº£i 03">
            <a:extLst>
              <a:ext uri="{FF2B5EF4-FFF2-40B4-BE49-F238E27FC236}">
                <a16:creationId xmlns="" xmlns:a16="http://schemas.microsoft.com/office/drawing/2014/main" id="{F0420656-0883-4028-9981-A5AA3A04CB40}"/>
              </a:ext>
            </a:extLst>
          </p:cNvPr>
          <p:cNvPicPr>
            <a:picLocks noChangeAspect="1" noChangeArrowheads="1" noCrop="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0819919" y="5456150"/>
            <a:ext cx="1380903" cy="1332356"/>
          </a:xfrm>
          <a:prstGeom prst="rect">
            <a:avLst/>
          </a:prstGeom>
          <a:noFill/>
          <a:effectLst>
            <a:glow rad="101600">
              <a:schemeClr val="bg1">
                <a:alpha val="60000"/>
              </a:schemeClr>
            </a:glow>
          </a:effectLst>
          <a:extLst>
            <a:ext uri="{909E8E84-426E-40DD-AFC4-6F175D3DCCD1}">
              <a14:hiddenFill xmlns="" xmlns:a14="http://schemas.microsoft.com/office/drawing/2010/main">
                <a:solidFill>
                  <a:srgbClr val="FFFFFF"/>
                </a:solidFill>
              </a14:hiddenFill>
            </a:ext>
          </a:extLst>
        </p:spPr>
      </p:pic>
      <p:pic>
        <p:nvPicPr>
          <p:cNvPr id="28" name="Picture 27">
            <a:extLst>
              <a:ext uri="{FF2B5EF4-FFF2-40B4-BE49-F238E27FC236}">
                <a16:creationId xmlns="" xmlns:a16="http://schemas.microsoft.com/office/drawing/2014/main" id="{FFC74226-22BE-4674-9A29-7C2C135041DC}"/>
              </a:ext>
            </a:extLst>
          </p:cNvPr>
          <p:cNvPicPr>
            <a:picLocks noChangeAspect="1"/>
          </p:cNvPicPr>
          <p:nvPr/>
        </p:nvPicPr>
        <p:blipFill>
          <a:blip r:embed="rId7"/>
          <a:stretch>
            <a:fillRect/>
          </a:stretch>
        </p:blipFill>
        <p:spPr>
          <a:xfrm>
            <a:off x="2786044" y="449327"/>
            <a:ext cx="7449958" cy="1774090"/>
          </a:xfrm>
          <a:prstGeom prst="rect">
            <a:avLst/>
          </a:prstGeom>
        </p:spPr>
      </p:pic>
      <p:sp>
        <p:nvSpPr>
          <p:cNvPr id="3" name="TextBox 2">
            <a:extLst>
              <a:ext uri="{FF2B5EF4-FFF2-40B4-BE49-F238E27FC236}">
                <a16:creationId xmlns="" xmlns:a16="http://schemas.microsoft.com/office/drawing/2014/main" id="{FD37830E-D267-C6F8-53DE-3BB2107EE07D}"/>
              </a:ext>
            </a:extLst>
          </p:cNvPr>
          <p:cNvSpPr txBox="1"/>
          <p:nvPr/>
        </p:nvSpPr>
        <p:spPr>
          <a:xfrm>
            <a:off x="3638549" y="1885950"/>
            <a:ext cx="6048375" cy="2308324"/>
          </a:xfrm>
          <a:prstGeom prst="rect">
            <a:avLst/>
          </a:prstGeom>
          <a:noFill/>
        </p:spPr>
        <p:txBody>
          <a:bodyPr wrap="square" rtlCol="0">
            <a:spAutoFit/>
          </a:bodyPr>
          <a:lstStyle/>
          <a:p>
            <a:pPr algn="just"/>
            <a:r>
              <a:rPr lang="en-US" sz="3600" b="1" dirty="0" err="1">
                <a:solidFill>
                  <a:schemeClr val="bg1"/>
                </a:solidFill>
              </a:rPr>
              <a:t>Hãy</a:t>
            </a:r>
            <a:r>
              <a:rPr lang="en-US" sz="3600" b="1" dirty="0">
                <a:solidFill>
                  <a:schemeClr val="bg1"/>
                </a:solidFill>
              </a:rPr>
              <a:t> </a:t>
            </a:r>
            <a:r>
              <a:rPr lang="en-US" sz="3600" b="1" dirty="0" err="1">
                <a:solidFill>
                  <a:schemeClr val="bg1"/>
                </a:solidFill>
              </a:rPr>
              <a:t>quan</a:t>
            </a:r>
            <a:r>
              <a:rPr lang="en-US" sz="3600" b="1" dirty="0">
                <a:solidFill>
                  <a:schemeClr val="bg1"/>
                </a:solidFill>
              </a:rPr>
              <a:t> </a:t>
            </a:r>
            <a:r>
              <a:rPr lang="en-US" sz="3600" b="1" dirty="0" err="1">
                <a:solidFill>
                  <a:schemeClr val="bg1"/>
                </a:solidFill>
              </a:rPr>
              <a:t>sát</a:t>
            </a:r>
            <a:r>
              <a:rPr lang="en-US" sz="3600" b="1" dirty="0">
                <a:solidFill>
                  <a:schemeClr val="bg1"/>
                </a:solidFill>
              </a:rPr>
              <a:t> </a:t>
            </a:r>
            <a:r>
              <a:rPr lang="en-US" sz="3600" b="1" dirty="0" err="1">
                <a:solidFill>
                  <a:schemeClr val="bg1"/>
                </a:solidFill>
              </a:rPr>
              <a:t>và</a:t>
            </a:r>
            <a:r>
              <a:rPr lang="en-US" sz="3600" b="1" dirty="0">
                <a:solidFill>
                  <a:schemeClr val="bg1"/>
                </a:solidFill>
              </a:rPr>
              <a:t> </a:t>
            </a:r>
            <a:r>
              <a:rPr lang="en-US" sz="3600" b="1" dirty="0" err="1">
                <a:solidFill>
                  <a:schemeClr val="bg1"/>
                </a:solidFill>
              </a:rPr>
              <a:t>gọi</a:t>
            </a:r>
            <a:r>
              <a:rPr lang="en-US" sz="3600" b="1" dirty="0">
                <a:solidFill>
                  <a:schemeClr val="bg1"/>
                </a:solidFill>
              </a:rPr>
              <a:t> </a:t>
            </a:r>
            <a:r>
              <a:rPr lang="en-US" sz="3600" b="1" dirty="0" err="1">
                <a:solidFill>
                  <a:schemeClr val="bg1"/>
                </a:solidFill>
              </a:rPr>
              <a:t>đúng</a:t>
            </a:r>
            <a:r>
              <a:rPr lang="en-US" sz="3600" b="1" dirty="0">
                <a:solidFill>
                  <a:schemeClr val="bg1"/>
                </a:solidFill>
              </a:rPr>
              <a:t> </a:t>
            </a:r>
            <a:r>
              <a:rPr lang="en-US" sz="3600" b="1" dirty="0" err="1">
                <a:solidFill>
                  <a:schemeClr val="bg1"/>
                </a:solidFill>
              </a:rPr>
              <a:t>tên</a:t>
            </a:r>
            <a:r>
              <a:rPr lang="en-US" sz="3600" b="1" dirty="0">
                <a:solidFill>
                  <a:schemeClr val="bg1"/>
                </a:solidFill>
              </a:rPr>
              <a:t> </a:t>
            </a:r>
            <a:r>
              <a:rPr lang="nl-NL" sz="3600" b="1" dirty="0">
                <a:solidFill>
                  <a:schemeClr val="bg1"/>
                </a:solidFill>
                <a:effectLst/>
                <a:latin typeface="Calibri" panose="020F0502020204030204" pitchFamily="34" charset="0"/>
                <a:ea typeface="Calibri" panose="020F0502020204030204" pitchFamily="34" charset="0"/>
              </a:rPr>
              <a:t>vật liệu và dụng cụ trồng hoa, cây cảnh để giành được những món quà hấp dẫn.</a:t>
            </a:r>
            <a:endParaRPr lang="en-US" sz="3600" b="1" dirty="0">
              <a:solidFill>
                <a:schemeClr val="bg1"/>
              </a:solidFill>
            </a:endParaRPr>
          </a:p>
        </p:txBody>
      </p:sp>
    </p:spTree>
    <p:extLst>
      <p:ext uri="{BB962C8B-B14F-4D97-AF65-F5344CB8AC3E}">
        <p14:creationId xmlns="" xmlns:p14="http://schemas.microsoft.com/office/powerpoint/2010/main" val="12529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cstate="print"/>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cstate="print"/>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cstate="print"/>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cstate="print"/>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cstate="print"/>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5" name="Group 4">
            <a:extLst>
              <a:ext uri="{FF2B5EF4-FFF2-40B4-BE49-F238E27FC236}">
                <a16:creationId xmlns="" xmlns:a16="http://schemas.microsoft.com/office/drawing/2014/main" id="{AC34DC6D-2899-AA3A-8B75-3206FADE655E}"/>
              </a:ext>
            </a:extLst>
          </p:cNvPr>
          <p:cNvGrpSpPr/>
          <p:nvPr/>
        </p:nvGrpSpPr>
        <p:grpSpPr>
          <a:xfrm>
            <a:off x="3071446" y="119743"/>
            <a:ext cx="8359182" cy="1820343"/>
            <a:chOff x="3333649" y="1032016"/>
            <a:chExt cx="8106937" cy="1656764"/>
          </a:xfrm>
        </p:grpSpPr>
        <p:grpSp>
          <p:nvGrpSpPr>
            <p:cNvPr id="7" name="组合 31">
              <a:extLst>
                <a:ext uri="{FF2B5EF4-FFF2-40B4-BE49-F238E27FC236}">
                  <a16:creationId xmlns="" xmlns:a16="http://schemas.microsoft.com/office/drawing/2014/main" id="{1901262F-103E-6AED-1C97-04562C5B1B04}"/>
                </a:ext>
              </a:extLst>
            </p:cNvPr>
            <p:cNvGrpSpPr/>
            <p:nvPr/>
          </p:nvGrpSpPr>
          <p:grpSpPr>
            <a:xfrm>
              <a:off x="3333649" y="1032016"/>
              <a:ext cx="8106937" cy="1656764"/>
              <a:chOff x="1655047" y="3412311"/>
              <a:chExt cx="3840619" cy="982343"/>
            </a:xfrm>
            <a:effectLst>
              <a:outerShdw blurRad="254000" sx="102000" sy="102000" algn="ctr" rotWithShape="0">
                <a:prstClr val="black">
                  <a:alpha val="25000"/>
                </a:prstClr>
              </a:outerShdw>
            </a:effectLst>
          </p:grpSpPr>
          <p:sp>
            <p:nvSpPr>
              <p:cNvPr id="11" name="圆角矩形 32">
                <a:extLst>
                  <a:ext uri="{FF2B5EF4-FFF2-40B4-BE49-F238E27FC236}">
                    <a16:creationId xmlns="" xmlns:a16="http://schemas.microsoft.com/office/drawing/2014/main" id="{1B75A533-335C-C805-0B57-058F4517CE8C}"/>
                  </a:ext>
                </a:extLst>
              </p:cNvPr>
              <p:cNvSpPr/>
              <p:nvPr/>
            </p:nvSpPr>
            <p:spPr>
              <a:xfrm>
                <a:off x="1655047" y="3412311"/>
                <a:ext cx="3840619" cy="9823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2" name="圆角矩形 33">
                <a:extLst>
                  <a:ext uri="{FF2B5EF4-FFF2-40B4-BE49-F238E27FC236}">
                    <a16:creationId xmlns="" xmlns:a16="http://schemas.microsoft.com/office/drawing/2014/main" id="{A17D306E-E35C-20E7-AD3E-89D48CE63C0D}"/>
                  </a:ext>
                </a:extLst>
              </p:cNvPr>
              <p:cNvSpPr/>
              <p:nvPr/>
            </p:nvSpPr>
            <p:spPr>
              <a:xfrm>
                <a:off x="1736330" y="3488679"/>
                <a:ext cx="3678052" cy="822422"/>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9" name="TextBox 8">
              <a:extLst>
                <a:ext uri="{FF2B5EF4-FFF2-40B4-BE49-F238E27FC236}">
                  <a16:creationId xmlns="" xmlns:a16="http://schemas.microsoft.com/office/drawing/2014/main" id="{05E49EFD-B75E-7512-437B-594547364FF4}"/>
                </a:ext>
              </a:extLst>
            </p:cNvPr>
            <p:cNvSpPr txBox="1"/>
            <p:nvPr/>
          </p:nvSpPr>
          <p:spPr>
            <a:xfrm>
              <a:off x="3646573" y="1188326"/>
              <a:ext cx="7563291" cy="1260537"/>
            </a:xfrm>
            <a:prstGeom prst="rect">
              <a:avLst/>
            </a:prstGeom>
            <a:noFill/>
          </p:spPr>
          <p:txBody>
            <a:bodyPr wrap="square">
              <a:spAutoFit/>
            </a:bodyPr>
            <a:lstStyle/>
            <a:p>
              <a:pPr marL="0" marR="0" algn="ctr">
                <a:spcBef>
                  <a:spcPts val="0"/>
                </a:spcBef>
                <a:spcAft>
                  <a:spcPts val="0"/>
                </a:spcAft>
              </a:pPr>
              <a:r>
                <a:rPr lang="en-US" sz="2800" b="1" dirty="0" err="1">
                  <a:solidFill>
                    <a:srgbClr val="00B050"/>
                  </a:solidFill>
                  <a:effectLst/>
                  <a:latin typeface="Cambria" panose="02040503050406030204" pitchFamily="18" charset="0"/>
                  <a:ea typeface="Cambria" panose="02040503050406030204" pitchFamily="18" charset="0"/>
                </a:rPr>
                <a:t>Người</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bạn</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của</a:t>
              </a:r>
              <a:r>
                <a:rPr lang="en-US" sz="2800" b="1" dirty="0">
                  <a:solidFill>
                    <a:srgbClr val="00B050"/>
                  </a:solidFill>
                  <a:effectLst/>
                  <a:latin typeface="Cambria" panose="02040503050406030204" pitchFamily="18" charset="0"/>
                  <a:ea typeface="Cambria" panose="02040503050406030204" pitchFamily="18" charset="0"/>
                </a:rPr>
                <a:t> Xu-di </a:t>
              </a:r>
              <a:r>
                <a:rPr lang="en-US" sz="2800" b="1" dirty="0" err="1">
                  <a:solidFill>
                    <a:srgbClr val="00B050"/>
                  </a:solidFill>
                  <a:effectLst/>
                  <a:latin typeface="Cambria" panose="02040503050406030204" pitchFamily="18" charset="0"/>
                  <a:ea typeface="Cambria" panose="02040503050406030204" pitchFamily="18" charset="0"/>
                </a:rPr>
                <a:t>đón</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nhận</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giỏ</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hoa</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như</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thế</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nào</a:t>
              </a:r>
              <a:r>
                <a:rPr lang="en-US" sz="2800" b="1" dirty="0">
                  <a:solidFill>
                    <a:srgbClr val="00B050"/>
                  </a:solidFill>
                  <a:effectLst/>
                  <a:latin typeface="Cambria" panose="02040503050406030204" pitchFamily="18" charset="0"/>
                  <a:ea typeface="Cambria" panose="02040503050406030204" pitchFamily="18" charset="0"/>
                </a:rPr>
                <a:t>? Theo </a:t>
              </a:r>
              <a:r>
                <a:rPr lang="en-US" sz="2800" b="1" dirty="0" err="1">
                  <a:solidFill>
                    <a:srgbClr val="00B050"/>
                  </a:solidFill>
                  <a:effectLst/>
                  <a:latin typeface="Cambria" panose="02040503050406030204" pitchFamily="18" charset="0"/>
                  <a:ea typeface="Cambria" panose="02040503050406030204" pitchFamily="18" charset="0"/>
                </a:rPr>
                <a:t>em</a:t>
              </a:r>
              <a:r>
                <a:rPr lang="en-US" sz="2800" b="1" dirty="0">
                  <a:solidFill>
                    <a:srgbClr val="00B050"/>
                  </a:solidFill>
                  <a:effectLst/>
                  <a:latin typeface="Cambria" panose="02040503050406030204" pitchFamily="18" charset="0"/>
                  <a:ea typeface="Cambria" panose="02040503050406030204" pitchFamily="18" charset="0"/>
                </a:rPr>
                <a:t>, Xu-di </a:t>
              </a:r>
              <a:r>
                <a:rPr lang="en-US" sz="2800" b="1" dirty="0" err="1">
                  <a:solidFill>
                    <a:srgbClr val="00B050"/>
                  </a:solidFill>
                  <a:effectLst/>
                  <a:latin typeface="Cambria" panose="02040503050406030204" pitchFamily="18" charset="0"/>
                  <a:ea typeface="Cambria" panose="02040503050406030204" pitchFamily="18" charset="0"/>
                </a:rPr>
                <a:t>có</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cảm</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nghĩ</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gì</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trước</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cử</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chỉ</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lời</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nói</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của</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bạn</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lúc</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nhận</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giỏ</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hoa</a:t>
              </a:r>
              <a:r>
                <a:rPr lang="en-US" sz="2800" b="1" dirty="0">
                  <a:solidFill>
                    <a:srgbClr val="00B050"/>
                  </a:solidFill>
                  <a:effectLst/>
                  <a:latin typeface="Cambria" panose="02040503050406030204" pitchFamily="18" charset="0"/>
                  <a:ea typeface="Cambria" panose="02040503050406030204" pitchFamily="18" charset="0"/>
                </a:rPr>
                <a:t>?</a:t>
              </a:r>
            </a:p>
          </p:txBody>
        </p:sp>
      </p:grpSp>
      <p:pic>
        <p:nvPicPr>
          <p:cNvPr id="14" name="Picture 13">
            <a:extLst>
              <a:ext uri="{FF2B5EF4-FFF2-40B4-BE49-F238E27FC236}">
                <a16:creationId xmlns="" xmlns:a16="http://schemas.microsoft.com/office/drawing/2014/main" id="{7E6DDE07-AF4E-829A-E6DF-FC6B7C0AC56B}"/>
              </a:ext>
            </a:extLst>
          </p:cNvPr>
          <p:cNvPicPr>
            <a:picLocks noChangeAspect="1"/>
          </p:cNvPicPr>
          <p:nvPr/>
        </p:nvPicPr>
        <p:blipFill>
          <a:blip r:embed="rId9"/>
          <a:stretch>
            <a:fillRect/>
          </a:stretch>
        </p:blipFill>
        <p:spPr>
          <a:xfrm>
            <a:off x="305391" y="291933"/>
            <a:ext cx="3005588" cy="1536325"/>
          </a:xfrm>
          <a:prstGeom prst="rect">
            <a:avLst/>
          </a:prstGeom>
        </p:spPr>
      </p:pic>
      <p:sp>
        <p:nvSpPr>
          <p:cNvPr id="20" name="TextBox 19">
            <a:extLst>
              <a:ext uri="{FF2B5EF4-FFF2-40B4-BE49-F238E27FC236}">
                <a16:creationId xmlns="" xmlns:a16="http://schemas.microsoft.com/office/drawing/2014/main" id="{98F07B84-B461-BD8E-399C-6CA72FE1806F}"/>
              </a:ext>
            </a:extLst>
          </p:cNvPr>
          <p:cNvSpPr txBox="1"/>
          <p:nvPr/>
        </p:nvSpPr>
        <p:spPr>
          <a:xfrm>
            <a:off x="545976" y="2598335"/>
            <a:ext cx="8177834" cy="3416320"/>
          </a:xfrm>
          <a:prstGeom prst="rect">
            <a:avLst/>
          </a:prstGeom>
          <a:noFill/>
        </p:spPr>
        <p:txBody>
          <a:bodyPr wrap="square">
            <a:spAutoFit/>
          </a:bodyPr>
          <a:lstStyle/>
          <a:p>
            <a:pPr algn="just"/>
            <a:r>
              <a:rPr lang="en-US" sz="3600" b="1" dirty="0">
                <a:solidFill>
                  <a:srgbClr val="002060"/>
                </a:solidFill>
                <a:latin typeface="Cambria" panose="02040503050406030204" pitchFamily="18" charset="0"/>
              </a:rPr>
              <a:t>   </a:t>
            </a:r>
            <a:r>
              <a:rPr lang="vi-VN" sz="3600" b="1" dirty="0">
                <a:solidFill>
                  <a:srgbClr val="002060"/>
                </a:solidFill>
                <a:latin typeface="Cambria" panose="02040503050406030204" pitchFamily="18" charset="0"/>
              </a:rPr>
              <a:t>Pam nâng giỏ hoa lên, dịu dàng áp mặt vào những bông hoa và nói to như để Xu-di nghe được: “Cảm ơn Xu-di, hi vọng cậu không còn giận mình!”. Chắc hẳn là Xu-di rất cảm động trước cử chỉ, lời nói của Pam lúc nhận hoa.</a:t>
            </a:r>
            <a:endParaRPr lang="en-US" sz="3600" b="1" dirty="0">
              <a:solidFill>
                <a:srgbClr val="002060"/>
              </a:solidFill>
              <a:latin typeface="Cambria" panose="02040503050406030204" pitchFamily="18" charset="0"/>
            </a:endParaRPr>
          </a:p>
        </p:txBody>
      </p:sp>
      <p:pic>
        <p:nvPicPr>
          <p:cNvPr id="21" name="Picture 20" descr="A cartoon of a child holding a pointer&#10;&#10;Description automatically generated">
            <a:extLst>
              <a:ext uri="{FF2B5EF4-FFF2-40B4-BE49-F238E27FC236}">
                <a16:creationId xmlns="" xmlns:a16="http://schemas.microsoft.com/office/drawing/2014/main" id="{C4855AF6-E067-D092-58E1-17BD0670495D}"/>
              </a:ext>
            </a:extLst>
          </p:cNvPr>
          <p:cNvPicPr>
            <a:picLocks noChangeAspect="1"/>
          </p:cNvPicPr>
          <p:nvPr/>
        </p:nvPicPr>
        <p:blipFill>
          <a:blip r:embed="rId10">
            <a:extLst>
              <a:ext uri="{28A0092B-C50C-407E-A947-70E740481C1C}">
                <a14:useLocalDpi xmlns="" xmlns:a14="http://schemas.microsoft.com/office/drawing/2010/main" val="0"/>
              </a:ext>
            </a:extLst>
          </a:blip>
          <a:stretch>
            <a:fillRect/>
          </a:stretch>
        </p:blipFill>
        <p:spPr>
          <a:xfrm>
            <a:off x="8076205" y="2108035"/>
            <a:ext cx="3889584" cy="4434971"/>
          </a:xfrm>
          <a:prstGeom prst="rect">
            <a:avLst/>
          </a:prstGeom>
        </p:spPr>
      </p:pic>
    </p:spTree>
    <p:extLst>
      <p:ext uri="{BB962C8B-B14F-4D97-AF65-F5344CB8AC3E}">
        <p14:creationId xmlns="" xmlns:p14="http://schemas.microsoft.com/office/powerpoint/2010/main" val="50163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cstate="print"/>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cstate="print"/>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cstate="print"/>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cstate="print"/>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cstate="print"/>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Group 3">
            <a:extLst>
              <a:ext uri="{FF2B5EF4-FFF2-40B4-BE49-F238E27FC236}">
                <a16:creationId xmlns="" xmlns:a16="http://schemas.microsoft.com/office/drawing/2014/main" id="{09E89DC9-2E9D-B975-4AD2-79CB39990284}"/>
              </a:ext>
            </a:extLst>
          </p:cNvPr>
          <p:cNvGrpSpPr/>
          <p:nvPr/>
        </p:nvGrpSpPr>
        <p:grpSpPr>
          <a:xfrm>
            <a:off x="3000935" y="257909"/>
            <a:ext cx="8980050" cy="1875691"/>
            <a:chOff x="2311446" y="515697"/>
            <a:chExt cx="7878725" cy="1916171"/>
          </a:xfrm>
        </p:grpSpPr>
        <p:grpSp>
          <p:nvGrpSpPr>
            <p:cNvPr id="6" name="组合 31">
              <a:extLst>
                <a:ext uri="{FF2B5EF4-FFF2-40B4-BE49-F238E27FC236}">
                  <a16:creationId xmlns="" xmlns:a16="http://schemas.microsoft.com/office/drawing/2014/main" id="{44FEC5C2-2F51-A0D3-D306-703B3298EDFC}"/>
                </a:ext>
              </a:extLst>
            </p:cNvPr>
            <p:cNvGrpSpPr/>
            <p:nvPr/>
          </p:nvGrpSpPr>
          <p:grpSpPr>
            <a:xfrm>
              <a:off x="2311446" y="515697"/>
              <a:ext cx="7878725" cy="1916171"/>
              <a:chOff x="1170783" y="3106171"/>
              <a:chExt cx="3732505" cy="1136153"/>
            </a:xfrm>
            <a:effectLst>
              <a:outerShdw blurRad="254000" sx="102000" sy="102000" algn="ctr" rotWithShape="0">
                <a:prstClr val="black">
                  <a:alpha val="25000"/>
                </a:prstClr>
              </a:outerShdw>
            </a:effectLst>
          </p:grpSpPr>
          <p:sp>
            <p:nvSpPr>
              <p:cNvPr id="10" name="圆角矩形 32">
                <a:extLst>
                  <a:ext uri="{FF2B5EF4-FFF2-40B4-BE49-F238E27FC236}">
                    <a16:creationId xmlns="" xmlns:a16="http://schemas.microsoft.com/office/drawing/2014/main" id="{F4C8FF61-FBDE-89FA-A8C0-6084E3B82FE5}"/>
                  </a:ext>
                </a:extLst>
              </p:cNvPr>
              <p:cNvSpPr/>
              <p:nvPr/>
            </p:nvSpPr>
            <p:spPr>
              <a:xfrm>
                <a:off x="1170783" y="310617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5" name="圆角矩形 33">
                <a:extLst>
                  <a:ext uri="{FF2B5EF4-FFF2-40B4-BE49-F238E27FC236}">
                    <a16:creationId xmlns="" xmlns:a16="http://schemas.microsoft.com/office/drawing/2014/main" id="{AA89C249-9254-156E-C3AA-5DDA886B290E}"/>
                  </a:ext>
                </a:extLst>
              </p:cNvPr>
              <p:cNvSpPr/>
              <p:nvPr/>
            </p:nvSpPr>
            <p:spPr>
              <a:xfrm>
                <a:off x="1262829" y="3225158"/>
                <a:ext cx="3548412" cy="914126"/>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8" name="TextBox 7">
              <a:extLst>
                <a:ext uri="{FF2B5EF4-FFF2-40B4-BE49-F238E27FC236}">
                  <a16:creationId xmlns="" xmlns:a16="http://schemas.microsoft.com/office/drawing/2014/main" id="{B2E59992-B269-85E2-77FC-A28B42D63878}"/>
                </a:ext>
              </a:extLst>
            </p:cNvPr>
            <p:cNvSpPr txBox="1"/>
            <p:nvPr/>
          </p:nvSpPr>
          <p:spPr>
            <a:xfrm>
              <a:off x="2505741" y="890154"/>
              <a:ext cx="7536143" cy="1079145"/>
            </a:xfrm>
            <a:prstGeom prst="rect">
              <a:avLst/>
            </a:prstGeom>
            <a:noFill/>
          </p:spPr>
          <p:txBody>
            <a:bodyPr wrap="square">
              <a:spAutoFit/>
            </a:bodyPr>
            <a:lstStyle/>
            <a:p>
              <a:pPr algn="ctr"/>
              <a:r>
                <a:rPr lang="vi-VN" sz="4000" b="1" i="0" dirty="0">
                  <a:solidFill>
                    <a:srgbClr val="127366"/>
                  </a:solidFill>
                  <a:effectLst/>
                  <a:latin typeface="Cambria" panose="02040503050406030204" pitchFamily="18" charset="0"/>
                </a:rPr>
                <a:t>Đoạn kết của câu chuyện muốn nói điều gì?</a:t>
              </a:r>
              <a:endParaRPr lang="en-US" sz="4000" b="1" dirty="0">
                <a:solidFill>
                  <a:srgbClr val="127366"/>
                </a:solidFill>
                <a:latin typeface="Cambria" panose="02040503050406030204" pitchFamily="18" charset="0"/>
              </a:endParaRPr>
            </a:p>
          </p:txBody>
        </p:sp>
      </p:grpSp>
      <p:pic>
        <p:nvPicPr>
          <p:cNvPr id="16" name="Picture 15">
            <a:extLst>
              <a:ext uri="{FF2B5EF4-FFF2-40B4-BE49-F238E27FC236}">
                <a16:creationId xmlns="" xmlns:a16="http://schemas.microsoft.com/office/drawing/2014/main" id="{96B7F62E-FBE3-B4C3-E4E3-28DF49BE0153}"/>
              </a:ext>
            </a:extLst>
          </p:cNvPr>
          <p:cNvPicPr>
            <a:picLocks noChangeAspect="1"/>
          </p:cNvPicPr>
          <p:nvPr/>
        </p:nvPicPr>
        <p:blipFill>
          <a:blip r:embed="rId9"/>
          <a:stretch>
            <a:fillRect/>
          </a:stretch>
        </p:blipFill>
        <p:spPr>
          <a:xfrm>
            <a:off x="432471" y="504014"/>
            <a:ext cx="2999492" cy="1536325"/>
          </a:xfrm>
          <a:prstGeom prst="rect">
            <a:avLst/>
          </a:prstGeom>
        </p:spPr>
      </p:pic>
      <p:sp>
        <p:nvSpPr>
          <p:cNvPr id="17" name="TextBox 16">
            <a:extLst>
              <a:ext uri="{FF2B5EF4-FFF2-40B4-BE49-F238E27FC236}">
                <a16:creationId xmlns="" xmlns:a16="http://schemas.microsoft.com/office/drawing/2014/main" id="{145B494F-8E62-7178-E58A-C7BC27957A58}"/>
              </a:ext>
            </a:extLst>
          </p:cNvPr>
          <p:cNvSpPr txBox="1"/>
          <p:nvPr/>
        </p:nvSpPr>
        <p:spPr>
          <a:xfrm>
            <a:off x="447152" y="2851613"/>
            <a:ext cx="8892791" cy="3416320"/>
          </a:xfrm>
          <a:prstGeom prst="rect">
            <a:avLst/>
          </a:prstGeom>
          <a:noFill/>
        </p:spPr>
        <p:txBody>
          <a:bodyPr wrap="square">
            <a:spAutoFit/>
          </a:bodyPr>
          <a:lstStyle/>
          <a:p>
            <a:pPr algn="just"/>
            <a:r>
              <a:rPr lang="en-US" sz="3600" b="1" dirty="0">
                <a:solidFill>
                  <a:srgbClr val="002060"/>
                </a:solidFill>
                <a:latin typeface="Cambria" panose="02040503050406030204" pitchFamily="18" charset="0"/>
              </a:rPr>
              <a:t>   </a:t>
            </a:r>
            <a:r>
              <a:rPr lang="vi-VN" sz="3600" b="1" dirty="0">
                <a:solidFill>
                  <a:srgbClr val="002060"/>
                </a:solidFill>
                <a:latin typeface="Cambria" panose="02040503050406030204" pitchFamily="18" charset="0"/>
              </a:rPr>
              <a:t>Đã là bạn bè đích thực luôn có sự gắn bó thân thiết, chân thành, luôn ở bên nhau, quan tâm đến nhau dù không ở cạnh nhau </a:t>
            </a:r>
            <a:r>
              <a:rPr lang="vi-VN" sz="3600" b="1" dirty="0" smtClean="0">
                <a:solidFill>
                  <a:srgbClr val="002060"/>
                </a:solidFill>
                <a:latin typeface="Cambria" panose="02040503050406030204" pitchFamily="18" charset="0"/>
              </a:rPr>
              <a:t>th</a:t>
            </a:r>
            <a:r>
              <a:rPr lang="en-US" sz="3600" b="1" dirty="0" err="1" smtClean="0">
                <a:solidFill>
                  <a:srgbClr val="002060"/>
                </a:solidFill>
                <a:latin typeface="Cambria" panose="02040503050406030204" pitchFamily="18" charset="0"/>
              </a:rPr>
              <a:t>ường</a:t>
            </a:r>
            <a:r>
              <a:rPr lang="vi-VN" sz="3600" b="1" dirty="0" smtClean="0">
                <a:solidFill>
                  <a:srgbClr val="002060"/>
                </a:solidFill>
                <a:latin typeface="Cambria" panose="02040503050406030204" pitchFamily="18" charset="0"/>
              </a:rPr>
              <a:t> </a:t>
            </a:r>
            <a:r>
              <a:rPr lang="vi-VN" sz="3600" b="1" dirty="0">
                <a:solidFill>
                  <a:srgbClr val="002060"/>
                </a:solidFill>
                <a:latin typeface="Cambria" panose="02040503050406030204" pitchFamily="18" charset="0"/>
              </a:rPr>
              <a:t>xuyên nhưng tấm lòng luôn hướng về nhau, luôn trân trọng và có vị trí nhất định trong lòng mỗi người.</a:t>
            </a:r>
            <a:endParaRPr lang="en-US" sz="3600" b="1" dirty="0">
              <a:solidFill>
                <a:srgbClr val="002060"/>
              </a:solidFill>
              <a:latin typeface="Cambria" panose="02040503050406030204" pitchFamily="18" charset="0"/>
            </a:endParaRPr>
          </a:p>
        </p:txBody>
      </p:sp>
      <p:pic>
        <p:nvPicPr>
          <p:cNvPr id="18" name="Picture 17" descr="A cartoon of a child holding a pointer&#10;&#10;Description automatically generated">
            <a:extLst>
              <a:ext uri="{FF2B5EF4-FFF2-40B4-BE49-F238E27FC236}">
                <a16:creationId xmlns="" xmlns:a16="http://schemas.microsoft.com/office/drawing/2014/main" id="{32ED125C-3BBE-FFB7-12FD-FC7551F17100}"/>
              </a:ext>
            </a:extLst>
          </p:cNvPr>
          <p:cNvPicPr>
            <a:picLocks noChangeAspect="1"/>
          </p:cNvPicPr>
          <p:nvPr/>
        </p:nvPicPr>
        <p:blipFill>
          <a:blip r:embed="rId10">
            <a:extLst>
              <a:ext uri="{28A0092B-C50C-407E-A947-70E740481C1C}">
                <a14:useLocalDpi xmlns="" xmlns:a14="http://schemas.microsoft.com/office/drawing/2010/main" val="0"/>
              </a:ext>
            </a:extLst>
          </a:blip>
          <a:stretch>
            <a:fillRect/>
          </a:stretch>
        </p:blipFill>
        <p:spPr>
          <a:xfrm>
            <a:off x="8192465" y="2064492"/>
            <a:ext cx="3889584" cy="4434971"/>
          </a:xfrm>
          <a:prstGeom prst="rect">
            <a:avLst/>
          </a:prstGeom>
        </p:spPr>
      </p:pic>
    </p:spTree>
    <p:extLst>
      <p:ext uri="{BB962C8B-B14F-4D97-AF65-F5344CB8AC3E}">
        <p14:creationId xmlns="" xmlns:p14="http://schemas.microsoft.com/office/powerpoint/2010/main" val="3231032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cstate="print"/>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cstate="print"/>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cstate="print"/>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cstate="print"/>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cstate="print"/>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Freeform 5">
            <a:extLst>
              <a:ext uri="{FF2B5EF4-FFF2-40B4-BE49-F238E27FC236}">
                <a16:creationId xmlns="" xmlns:a16="http://schemas.microsoft.com/office/drawing/2014/main" id="{9B879E5D-92B1-410A-5971-6A5D9DD7A6EA}"/>
              </a:ext>
            </a:extLst>
          </p:cNvPr>
          <p:cNvSpPr/>
          <p:nvPr/>
        </p:nvSpPr>
        <p:spPr bwMode="auto">
          <a:xfrm rot="5400000">
            <a:off x="2638059" y="-1193713"/>
            <a:ext cx="4146148" cy="9039912"/>
          </a:xfrm>
          <a:custGeom>
            <a:avLst/>
            <a:gdLst>
              <a:gd name="T0" fmla="*/ 190 w 5338"/>
              <a:gd name="T1" fmla="*/ 1450 h 7303"/>
              <a:gd name="T2" fmla="*/ 691 w 5338"/>
              <a:gd name="T3" fmla="*/ 1903 h 7303"/>
              <a:gd name="T4" fmla="*/ 679 w 5338"/>
              <a:gd name="T5" fmla="*/ 2546 h 7303"/>
              <a:gd name="T6" fmla="*/ 652 w 5338"/>
              <a:gd name="T7" fmla="*/ 3121 h 7303"/>
              <a:gd name="T8" fmla="*/ 695 w 5338"/>
              <a:gd name="T9" fmla="*/ 3500 h 7303"/>
              <a:gd name="T10" fmla="*/ 359 w 5338"/>
              <a:gd name="T11" fmla="*/ 4150 h 7303"/>
              <a:gd name="T12" fmla="*/ 548 w 5338"/>
              <a:gd name="T13" fmla="*/ 4606 h 7303"/>
              <a:gd name="T14" fmla="*/ 77 w 5338"/>
              <a:gd name="T15" fmla="*/ 5657 h 7303"/>
              <a:gd name="T16" fmla="*/ 459 w 5338"/>
              <a:gd name="T17" fmla="*/ 5780 h 7303"/>
              <a:gd name="T18" fmla="*/ 542 w 5338"/>
              <a:gd name="T19" fmla="*/ 6497 h 7303"/>
              <a:gd name="T20" fmla="*/ 1683 w 5338"/>
              <a:gd name="T21" fmla="*/ 6701 h 7303"/>
              <a:gd name="T22" fmla="*/ 3033 w 5338"/>
              <a:gd name="T23" fmla="*/ 6713 h 7303"/>
              <a:gd name="T24" fmla="*/ 3410 w 5338"/>
              <a:gd name="T25" fmla="*/ 6819 h 7303"/>
              <a:gd name="T26" fmla="*/ 3863 w 5338"/>
              <a:gd name="T27" fmla="*/ 6857 h 7303"/>
              <a:gd name="T28" fmla="*/ 4784 w 5338"/>
              <a:gd name="T29" fmla="*/ 7002 h 7303"/>
              <a:gd name="T30" fmla="*/ 4802 w 5338"/>
              <a:gd name="T31" fmla="*/ 6282 h 7303"/>
              <a:gd name="T32" fmla="*/ 4837 w 5338"/>
              <a:gd name="T33" fmla="*/ 5955 h 7303"/>
              <a:gd name="T34" fmla="*/ 4943 w 5338"/>
              <a:gd name="T35" fmla="*/ 5645 h 7303"/>
              <a:gd name="T36" fmla="*/ 4896 w 5338"/>
              <a:gd name="T37" fmla="*/ 4472 h 7303"/>
              <a:gd name="T38" fmla="*/ 4800 w 5338"/>
              <a:gd name="T39" fmla="*/ 4019 h 7303"/>
              <a:gd name="T40" fmla="*/ 4755 w 5338"/>
              <a:gd name="T41" fmla="*/ 3661 h 7303"/>
              <a:gd name="T42" fmla="*/ 5103 w 5338"/>
              <a:gd name="T43" fmla="*/ 2345 h 7303"/>
              <a:gd name="T44" fmla="*/ 4949 w 5338"/>
              <a:gd name="T45" fmla="*/ 2027 h 7303"/>
              <a:gd name="T46" fmla="*/ 4388 w 5338"/>
              <a:gd name="T47" fmla="*/ 299 h 7303"/>
              <a:gd name="T48" fmla="*/ 3731 w 5338"/>
              <a:gd name="T49" fmla="*/ 651 h 7303"/>
              <a:gd name="T50" fmla="*/ 2977 w 5338"/>
              <a:gd name="T51" fmla="*/ 590 h 7303"/>
              <a:gd name="T52" fmla="*/ 2489 w 5338"/>
              <a:gd name="T53" fmla="*/ 79 h 7303"/>
              <a:gd name="T54" fmla="*/ 1531 w 5338"/>
              <a:gd name="T55" fmla="*/ 682 h 7303"/>
              <a:gd name="T56" fmla="*/ 2927 w 5338"/>
              <a:gd name="T57" fmla="*/ 629 h 7303"/>
              <a:gd name="T58" fmla="*/ 3265 w 5338"/>
              <a:gd name="T59" fmla="*/ 658 h 7303"/>
              <a:gd name="T60" fmla="*/ 4252 w 5338"/>
              <a:gd name="T61" fmla="*/ 310 h 7303"/>
              <a:gd name="T62" fmla="*/ 4902 w 5338"/>
              <a:gd name="T63" fmla="*/ 2040 h 7303"/>
              <a:gd name="T64" fmla="*/ 4941 w 5338"/>
              <a:gd name="T65" fmla="*/ 2568 h 7303"/>
              <a:gd name="T66" fmla="*/ 4713 w 5338"/>
              <a:gd name="T67" fmla="*/ 3671 h 7303"/>
              <a:gd name="T68" fmla="*/ 4742 w 5338"/>
              <a:gd name="T69" fmla="*/ 4066 h 7303"/>
              <a:gd name="T70" fmla="*/ 5166 w 5338"/>
              <a:gd name="T71" fmla="*/ 5264 h 7303"/>
              <a:gd name="T72" fmla="*/ 4716 w 5338"/>
              <a:gd name="T73" fmla="*/ 6039 h 7303"/>
              <a:gd name="T74" fmla="*/ 4670 w 5338"/>
              <a:gd name="T75" fmla="*/ 6346 h 7303"/>
              <a:gd name="T76" fmla="*/ 3857 w 5338"/>
              <a:gd name="T77" fmla="*/ 6816 h 7303"/>
              <a:gd name="T78" fmla="*/ 3401 w 5338"/>
              <a:gd name="T79" fmla="*/ 6773 h 7303"/>
              <a:gd name="T80" fmla="*/ 2270 w 5338"/>
              <a:gd name="T81" fmla="*/ 6905 h 7303"/>
              <a:gd name="T82" fmla="*/ 585 w 5338"/>
              <a:gd name="T83" fmla="*/ 6477 h 7303"/>
              <a:gd name="T84" fmla="*/ 495 w 5338"/>
              <a:gd name="T85" fmla="*/ 5762 h 7303"/>
              <a:gd name="T86" fmla="*/ 72 w 5338"/>
              <a:gd name="T87" fmla="*/ 5196 h 7303"/>
              <a:gd name="T88" fmla="*/ 416 w 5338"/>
              <a:gd name="T89" fmla="*/ 3946 h 7303"/>
              <a:gd name="T90" fmla="*/ 606 w 5338"/>
              <a:gd name="T91" fmla="*/ 3221 h 7303"/>
              <a:gd name="T92" fmla="*/ 786 w 5338"/>
              <a:gd name="T93" fmla="*/ 2528 h 7303"/>
              <a:gd name="T94" fmla="*/ 737 w 5338"/>
              <a:gd name="T95" fmla="*/ 1906 h 7303"/>
              <a:gd name="T96" fmla="*/ 462 w 5338"/>
              <a:gd name="T97" fmla="*/ 758 h 7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338" h="7303">
                <a:moveTo>
                  <a:pt x="1532" y="780"/>
                </a:moveTo>
                <a:cubicBezTo>
                  <a:pt x="1282" y="578"/>
                  <a:pt x="866" y="516"/>
                  <a:pt x="570" y="671"/>
                </a:cubicBezTo>
                <a:cubicBezTo>
                  <a:pt x="291" y="818"/>
                  <a:pt x="124" y="1167"/>
                  <a:pt x="190" y="1450"/>
                </a:cubicBezTo>
                <a:cubicBezTo>
                  <a:pt x="207" y="1519"/>
                  <a:pt x="236" y="1583"/>
                  <a:pt x="271" y="1646"/>
                </a:cubicBezTo>
                <a:cubicBezTo>
                  <a:pt x="306" y="1707"/>
                  <a:pt x="360" y="1751"/>
                  <a:pt x="421" y="1791"/>
                </a:cubicBezTo>
                <a:cubicBezTo>
                  <a:pt x="468" y="1822"/>
                  <a:pt x="647" y="1909"/>
                  <a:pt x="691" y="1903"/>
                </a:cubicBezTo>
                <a:cubicBezTo>
                  <a:pt x="487" y="1930"/>
                  <a:pt x="457" y="2081"/>
                  <a:pt x="519" y="2227"/>
                </a:cubicBezTo>
                <a:cubicBezTo>
                  <a:pt x="559" y="2321"/>
                  <a:pt x="634" y="2404"/>
                  <a:pt x="714" y="2474"/>
                </a:cubicBezTo>
                <a:cubicBezTo>
                  <a:pt x="772" y="2525"/>
                  <a:pt x="753" y="2517"/>
                  <a:pt x="679" y="2546"/>
                </a:cubicBezTo>
                <a:cubicBezTo>
                  <a:pt x="626" y="2567"/>
                  <a:pt x="602" y="2612"/>
                  <a:pt x="594" y="2659"/>
                </a:cubicBezTo>
                <a:cubicBezTo>
                  <a:pt x="569" y="2795"/>
                  <a:pt x="711" y="2951"/>
                  <a:pt x="806" y="3034"/>
                </a:cubicBezTo>
                <a:cubicBezTo>
                  <a:pt x="799" y="3027"/>
                  <a:pt x="668" y="3108"/>
                  <a:pt x="652" y="3121"/>
                </a:cubicBezTo>
                <a:cubicBezTo>
                  <a:pt x="616" y="3151"/>
                  <a:pt x="605" y="3196"/>
                  <a:pt x="601" y="3239"/>
                </a:cubicBezTo>
                <a:cubicBezTo>
                  <a:pt x="596" y="3288"/>
                  <a:pt x="617" y="3340"/>
                  <a:pt x="635" y="3385"/>
                </a:cubicBezTo>
                <a:cubicBezTo>
                  <a:pt x="650" y="3425"/>
                  <a:pt x="673" y="3462"/>
                  <a:pt x="695" y="3500"/>
                </a:cubicBezTo>
                <a:cubicBezTo>
                  <a:pt x="711" y="3527"/>
                  <a:pt x="730" y="3553"/>
                  <a:pt x="747" y="3580"/>
                </a:cubicBezTo>
                <a:cubicBezTo>
                  <a:pt x="768" y="3611"/>
                  <a:pt x="664" y="3677"/>
                  <a:pt x="646" y="3690"/>
                </a:cubicBezTo>
                <a:cubicBezTo>
                  <a:pt x="485" y="3818"/>
                  <a:pt x="371" y="3952"/>
                  <a:pt x="359" y="4150"/>
                </a:cubicBezTo>
                <a:cubicBezTo>
                  <a:pt x="355" y="4226"/>
                  <a:pt x="377" y="4302"/>
                  <a:pt x="402" y="4374"/>
                </a:cubicBezTo>
                <a:cubicBezTo>
                  <a:pt x="417" y="4417"/>
                  <a:pt x="441" y="4457"/>
                  <a:pt x="465" y="4497"/>
                </a:cubicBezTo>
                <a:cubicBezTo>
                  <a:pt x="488" y="4537"/>
                  <a:pt x="518" y="4572"/>
                  <a:pt x="548" y="4606"/>
                </a:cubicBezTo>
                <a:cubicBezTo>
                  <a:pt x="571" y="4632"/>
                  <a:pt x="504" y="4629"/>
                  <a:pt x="483" y="4635"/>
                </a:cubicBezTo>
                <a:cubicBezTo>
                  <a:pt x="277" y="4700"/>
                  <a:pt x="119" y="5008"/>
                  <a:pt x="70" y="5187"/>
                </a:cubicBezTo>
                <a:cubicBezTo>
                  <a:pt x="29" y="5333"/>
                  <a:pt x="17" y="5513"/>
                  <a:pt x="77" y="5657"/>
                </a:cubicBezTo>
                <a:cubicBezTo>
                  <a:pt x="104" y="5720"/>
                  <a:pt x="141" y="5774"/>
                  <a:pt x="210" y="5806"/>
                </a:cubicBezTo>
                <a:cubicBezTo>
                  <a:pt x="256" y="5827"/>
                  <a:pt x="312" y="5822"/>
                  <a:pt x="361" y="5813"/>
                </a:cubicBezTo>
                <a:cubicBezTo>
                  <a:pt x="395" y="5807"/>
                  <a:pt x="428" y="5792"/>
                  <a:pt x="459" y="5780"/>
                </a:cubicBezTo>
                <a:cubicBezTo>
                  <a:pt x="430" y="5792"/>
                  <a:pt x="383" y="5818"/>
                  <a:pt x="349" y="5841"/>
                </a:cubicBezTo>
                <a:cubicBezTo>
                  <a:pt x="155" y="5970"/>
                  <a:pt x="115" y="6161"/>
                  <a:pt x="212" y="6350"/>
                </a:cubicBezTo>
                <a:cubicBezTo>
                  <a:pt x="273" y="6469"/>
                  <a:pt x="401" y="6534"/>
                  <a:pt x="542" y="6497"/>
                </a:cubicBezTo>
                <a:cubicBezTo>
                  <a:pt x="582" y="6486"/>
                  <a:pt x="562" y="6617"/>
                  <a:pt x="576" y="6659"/>
                </a:cubicBezTo>
                <a:cubicBezTo>
                  <a:pt x="626" y="6811"/>
                  <a:pt x="860" y="6768"/>
                  <a:pt x="985" y="6744"/>
                </a:cubicBezTo>
                <a:cubicBezTo>
                  <a:pt x="1231" y="6699"/>
                  <a:pt x="1440" y="6597"/>
                  <a:pt x="1683" y="6701"/>
                </a:cubicBezTo>
                <a:cubicBezTo>
                  <a:pt x="1870" y="6780"/>
                  <a:pt x="2005" y="6880"/>
                  <a:pt x="2216" y="6908"/>
                </a:cubicBezTo>
                <a:cubicBezTo>
                  <a:pt x="2421" y="6935"/>
                  <a:pt x="2661" y="6924"/>
                  <a:pt x="2855" y="6853"/>
                </a:cubicBezTo>
                <a:cubicBezTo>
                  <a:pt x="2931" y="6825"/>
                  <a:pt x="2987" y="6772"/>
                  <a:pt x="3033" y="6713"/>
                </a:cubicBezTo>
                <a:cubicBezTo>
                  <a:pt x="3060" y="6679"/>
                  <a:pt x="3056" y="6689"/>
                  <a:pt x="3060" y="6700"/>
                </a:cubicBezTo>
                <a:cubicBezTo>
                  <a:pt x="3091" y="6788"/>
                  <a:pt x="3184" y="6839"/>
                  <a:pt x="3281" y="6848"/>
                </a:cubicBezTo>
                <a:cubicBezTo>
                  <a:pt x="3347" y="6854"/>
                  <a:pt x="3390" y="6764"/>
                  <a:pt x="3410" y="6819"/>
                </a:cubicBezTo>
                <a:cubicBezTo>
                  <a:pt x="3435" y="6887"/>
                  <a:pt x="3501" y="6933"/>
                  <a:pt x="3567" y="6967"/>
                </a:cubicBezTo>
                <a:cubicBezTo>
                  <a:pt x="3646" y="7007"/>
                  <a:pt x="3761" y="7029"/>
                  <a:pt x="3832" y="6967"/>
                </a:cubicBezTo>
                <a:cubicBezTo>
                  <a:pt x="3863" y="6940"/>
                  <a:pt x="3863" y="6892"/>
                  <a:pt x="3863" y="6857"/>
                </a:cubicBezTo>
                <a:cubicBezTo>
                  <a:pt x="3863" y="6845"/>
                  <a:pt x="3988" y="6971"/>
                  <a:pt x="4004" y="6989"/>
                </a:cubicBezTo>
                <a:cubicBezTo>
                  <a:pt x="4099" y="7092"/>
                  <a:pt x="4211" y="7188"/>
                  <a:pt x="4358" y="7225"/>
                </a:cubicBezTo>
                <a:cubicBezTo>
                  <a:pt x="4540" y="7271"/>
                  <a:pt x="4699" y="7129"/>
                  <a:pt x="4784" y="7002"/>
                </a:cubicBezTo>
                <a:cubicBezTo>
                  <a:pt x="4906" y="6822"/>
                  <a:pt x="4892" y="6623"/>
                  <a:pt x="4770" y="6453"/>
                </a:cubicBezTo>
                <a:cubicBezTo>
                  <a:pt x="4763" y="6443"/>
                  <a:pt x="4660" y="6349"/>
                  <a:pt x="4715" y="6335"/>
                </a:cubicBezTo>
                <a:cubicBezTo>
                  <a:pt x="4751" y="6326"/>
                  <a:pt x="4777" y="6306"/>
                  <a:pt x="4802" y="6282"/>
                </a:cubicBezTo>
                <a:cubicBezTo>
                  <a:pt x="4821" y="6265"/>
                  <a:pt x="4830" y="6229"/>
                  <a:pt x="4827" y="6207"/>
                </a:cubicBezTo>
                <a:cubicBezTo>
                  <a:pt x="4817" y="6149"/>
                  <a:pt x="4791" y="6109"/>
                  <a:pt x="4747" y="6064"/>
                </a:cubicBezTo>
                <a:cubicBezTo>
                  <a:pt x="4734" y="6051"/>
                  <a:pt x="4830" y="5980"/>
                  <a:pt x="4837" y="5955"/>
                </a:cubicBezTo>
                <a:cubicBezTo>
                  <a:pt x="4845" y="5927"/>
                  <a:pt x="4849" y="5902"/>
                  <a:pt x="4842" y="5873"/>
                </a:cubicBezTo>
                <a:cubicBezTo>
                  <a:pt x="4830" y="5821"/>
                  <a:pt x="4797" y="5784"/>
                  <a:pt x="4749" y="5753"/>
                </a:cubicBezTo>
                <a:cubicBezTo>
                  <a:pt x="4757" y="5758"/>
                  <a:pt x="4923" y="5659"/>
                  <a:pt x="4943" y="5645"/>
                </a:cubicBezTo>
                <a:cubicBezTo>
                  <a:pt x="5006" y="5602"/>
                  <a:pt x="5051" y="5542"/>
                  <a:pt x="5090" y="5481"/>
                </a:cubicBezTo>
                <a:cubicBezTo>
                  <a:pt x="5176" y="5344"/>
                  <a:pt x="5194" y="5173"/>
                  <a:pt x="5187" y="5019"/>
                </a:cubicBezTo>
                <a:cubicBezTo>
                  <a:pt x="5176" y="4808"/>
                  <a:pt x="5054" y="4622"/>
                  <a:pt x="4896" y="4472"/>
                </a:cubicBezTo>
                <a:cubicBezTo>
                  <a:pt x="4836" y="4415"/>
                  <a:pt x="4748" y="4388"/>
                  <a:pt x="4807" y="4301"/>
                </a:cubicBezTo>
                <a:cubicBezTo>
                  <a:pt x="4827" y="4272"/>
                  <a:pt x="4826" y="4229"/>
                  <a:pt x="4820" y="4196"/>
                </a:cubicBezTo>
                <a:cubicBezTo>
                  <a:pt x="4807" y="4129"/>
                  <a:pt x="4735" y="4079"/>
                  <a:pt x="4800" y="4019"/>
                </a:cubicBezTo>
                <a:cubicBezTo>
                  <a:pt x="4857" y="3966"/>
                  <a:pt x="4880" y="3884"/>
                  <a:pt x="4861" y="3813"/>
                </a:cubicBezTo>
                <a:cubicBezTo>
                  <a:pt x="4858" y="3802"/>
                  <a:pt x="4853" y="3790"/>
                  <a:pt x="4848" y="3780"/>
                </a:cubicBezTo>
                <a:cubicBezTo>
                  <a:pt x="4840" y="3764"/>
                  <a:pt x="4738" y="3669"/>
                  <a:pt x="4755" y="3661"/>
                </a:cubicBezTo>
                <a:cubicBezTo>
                  <a:pt x="4944" y="3572"/>
                  <a:pt x="5196" y="3358"/>
                  <a:pt x="5106" y="3140"/>
                </a:cubicBezTo>
                <a:cubicBezTo>
                  <a:pt x="5045" y="2990"/>
                  <a:pt x="4861" y="2894"/>
                  <a:pt x="4863" y="2721"/>
                </a:cubicBezTo>
                <a:cubicBezTo>
                  <a:pt x="4864" y="2579"/>
                  <a:pt x="5068" y="2486"/>
                  <a:pt x="5103" y="2345"/>
                </a:cubicBezTo>
                <a:cubicBezTo>
                  <a:pt x="5117" y="2292"/>
                  <a:pt x="5101" y="2240"/>
                  <a:pt x="5082" y="2190"/>
                </a:cubicBezTo>
                <a:cubicBezTo>
                  <a:pt x="5070" y="2159"/>
                  <a:pt x="5041" y="2121"/>
                  <a:pt x="5012" y="2100"/>
                </a:cubicBezTo>
                <a:cubicBezTo>
                  <a:pt x="5002" y="2093"/>
                  <a:pt x="4906" y="2048"/>
                  <a:pt x="4949" y="2027"/>
                </a:cubicBezTo>
                <a:cubicBezTo>
                  <a:pt x="5003" y="2001"/>
                  <a:pt x="5051" y="1967"/>
                  <a:pt x="5097" y="1932"/>
                </a:cubicBezTo>
                <a:cubicBezTo>
                  <a:pt x="5338" y="1747"/>
                  <a:pt x="5331" y="1446"/>
                  <a:pt x="5281" y="1189"/>
                </a:cubicBezTo>
                <a:cubicBezTo>
                  <a:pt x="5195" y="752"/>
                  <a:pt x="4925" y="339"/>
                  <a:pt x="4388" y="299"/>
                </a:cubicBezTo>
                <a:cubicBezTo>
                  <a:pt x="4242" y="289"/>
                  <a:pt x="4101" y="314"/>
                  <a:pt x="3980" y="389"/>
                </a:cubicBezTo>
                <a:cubicBezTo>
                  <a:pt x="3927" y="422"/>
                  <a:pt x="3885" y="470"/>
                  <a:pt x="3847" y="517"/>
                </a:cubicBezTo>
                <a:cubicBezTo>
                  <a:pt x="3836" y="531"/>
                  <a:pt x="3750" y="679"/>
                  <a:pt x="3731" y="651"/>
                </a:cubicBezTo>
                <a:cubicBezTo>
                  <a:pt x="3664" y="552"/>
                  <a:pt x="3559" y="515"/>
                  <a:pt x="3433" y="536"/>
                </a:cubicBezTo>
                <a:cubicBezTo>
                  <a:pt x="3354" y="549"/>
                  <a:pt x="3283" y="667"/>
                  <a:pt x="3235" y="586"/>
                </a:cubicBezTo>
                <a:cubicBezTo>
                  <a:pt x="3183" y="500"/>
                  <a:pt x="3042" y="554"/>
                  <a:pt x="2977" y="590"/>
                </a:cubicBezTo>
                <a:cubicBezTo>
                  <a:pt x="2922" y="621"/>
                  <a:pt x="2968" y="575"/>
                  <a:pt x="2976" y="537"/>
                </a:cubicBezTo>
                <a:cubicBezTo>
                  <a:pt x="2984" y="498"/>
                  <a:pt x="2971" y="455"/>
                  <a:pt x="2962" y="417"/>
                </a:cubicBezTo>
                <a:cubicBezTo>
                  <a:pt x="2913" y="218"/>
                  <a:pt x="2687" y="126"/>
                  <a:pt x="2489" y="79"/>
                </a:cubicBezTo>
                <a:cubicBezTo>
                  <a:pt x="2154" y="0"/>
                  <a:pt x="1815" y="110"/>
                  <a:pt x="1589" y="338"/>
                </a:cubicBezTo>
                <a:cubicBezTo>
                  <a:pt x="1483" y="444"/>
                  <a:pt x="1443" y="572"/>
                  <a:pt x="1533" y="690"/>
                </a:cubicBezTo>
                <a:cubicBezTo>
                  <a:pt x="1532" y="689"/>
                  <a:pt x="1533" y="684"/>
                  <a:pt x="1531" y="682"/>
                </a:cubicBezTo>
                <a:cubicBezTo>
                  <a:pt x="1305" y="384"/>
                  <a:pt x="1886" y="114"/>
                  <a:pt x="2123" y="73"/>
                </a:cubicBezTo>
                <a:cubicBezTo>
                  <a:pt x="2291" y="45"/>
                  <a:pt x="2465" y="74"/>
                  <a:pt x="2624" y="124"/>
                </a:cubicBezTo>
                <a:cubicBezTo>
                  <a:pt x="2831" y="190"/>
                  <a:pt x="3096" y="414"/>
                  <a:pt x="2927" y="629"/>
                </a:cubicBezTo>
                <a:cubicBezTo>
                  <a:pt x="2926" y="631"/>
                  <a:pt x="2931" y="637"/>
                  <a:pt x="2930" y="638"/>
                </a:cubicBezTo>
                <a:cubicBezTo>
                  <a:pt x="3030" y="551"/>
                  <a:pt x="3211" y="490"/>
                  <a:pt x="3263" y="655"/>
                </a:cubicBezTo>
                <a:cubicBezTo>
                  <a:pt x="3263" y="655"/>
                  <a:pt x="3265" y="658"/>
                  <a:pt x="3265" y="658"/>
                </a:cubicBezTo>
                <a:cubicBezTo>
                  <a:pt x="3391" y="493"/>
                  <a:pt x="3657" y="497"/>
                  <a:pt x="3749" y="692"/>
                </a:cubicBezTo>
                <a:cubicBezTo>
                  <a:pt x="3749" y="692"/>
                  <a:pt x="3749" y="692"/>
                  <a:pt x="3749" y="692"/>
                </a:cubicBezTo>
                <a:cubicBezTo>
                  <a:pt x="3852" y="489"/>
                  <a:pt x="3995" y="338"/>
                  <a:pt x="4252" y="310"/>
                </a:cubicBezTo>
                <a:cubicBezTo>
                  <a:pt x="4509" y="282"/>
                  <a:pt x="4760" y="373"/>
                  <a:pt x="4944" y="531"/>
                </a:cubicBezTo>
                <a:cubicBezTo>
                  <a:pt x="5217" y="766"/>
                  <a:pt x="5316" y="1157"/>
                  <a:pt x="5308" y="1486"/>
                </a:cubicBezTo>
                <a:cubicBezTo>
                  <a:pt x="5301" y="1740"/>
                  <a:pt x="5142" y="1924"/>
                  <a:pt x="4902" y="2040"/>
                </a:cubicBezTo>
                <a:cubicBezTo>
                  <a:pt x="4902" y="2040"/>
                  <a:pt x="4904" y="2048"/>
                  <a:pt x="4905" y="2048"/>
                </a:cubicBezTo>
                <a:cubicBezTo>
                  <a:pt x="5039" y="2103"/>
                  <a:pt x="5115" y="2196"/>
                  <a:pt x="5101" y="2337"/>
                </a:cubicBezTo>
                <a:cubicBezTo>
                  <a:pt x="5091" y="2431"/>
                  <a:pt x="5005" y="2502"/>
                  <a:pt x="4941" y="2568"/>
                </a:cubicBezTo>
                <a:cubicBezTo>
                  <a:pt x="4882" y="2629"/>
                  <a:pt x="4841" y="2706"/>
                  <a:pt x="4867" y="2788"/>
                </a:cubicBezTo>
                <a:cubicBezTo>
                  <a:pt x="4901" y="2892"/>
                  <a:pt x="4988" y="2966"/>
                  <a:pt x="5057" y="3053"/>
                </a:cubicBezTo>
                <a:cubicBezTo>
                  <a:pt x="5265" y="3315"/>
                  <a:pt x="4938" y="3565"/>
                  <a:pt x="4713" y="3671"/>
                </a:cubicBezTo>
                <a:cubicBezTo>
                  <a:pt x="4713" y="3671"/>
                  <a:pt x="4715" y="3679"/>
                  <a:pt x="4716" y="3679"/>
                </a:cubicBezTo>
                <a:cubicBezTo>
                  <a:pt x="4912" y="3763"/>
                  <a:pt x="4890" y="3949"/>
                  <a:pt x="4739" y="4058"/>
                </a:cubicBezTo>
                <a:cubicBezTo>
                  <a:pt x="4738" y="4059"/>
                  <a:pt x="4741" y="4065"/>
                  <a:pt x="4742" y="4066"/>
                </a:cubicBezTo>
                <a:cubicBezTo>
                  <a:pt x="4830" y="4162"/>
                  <a:pt x="4845" y="4267"/>
                  <a:pt x="4752" y="4354"/>
                </a:cubicBezTo>
                <a:cubicBezTo>
                  <a:pt x="4751" y="4354"/>
                  <a:pt x="4753" y="4361"/>
                  <a:pt x="4754" y="4362"/>
                </a:cubicBezTo>
                <a:cubicBezTo>
                  <a:pt x="5059" y="4594"/>
                  <a:pt x="5238" y="4887"/>
                  <a:pt x="5166" y="5264"/>
                </a:cubicBezTo>
                <a:cubicBezTo>
                  <a:pt x="5122" y="5495"/>
                  <a:pt x="4963" y="5668"/>
                  <a:pt x="4717" y="5739"/>
                </a:cubicBezTo>
                <a:cubicBezTo>
                  <a:pt x="4716" y="5739"/>
                  <a:pt x="4718" y="5747"/>
                  <a:pt x="4719" y="5747"/>
                </a:cubicBezTo>
                <a:cubicBezTo>
                  <a:pt x="4878" y="5817"/>
                  <a:pt x="4875" y="5987"/>
                  <a:pt x="4716" y="6039"/>
                </a:cubicBezTo>
                <a:cubicBezTo>
                  <a:pt x="4715" y="6039"/>
                  <a:pt x="4718" y="6047"/>
                  <a:pt x="4718" y="6047"/>
                </a:cubicBezTo>
                <a:cubicBezTo>
                  <a:pt x="4852" y="6156"/>
                  <a:pt x="4849" y="6293"/>
                  <a:pt x="4668" y="6338"/>
                </a:cubicBezTo>
                <a:cubicBezTo>
                  <a:pt x="4667" y="6338"/>
                  <a:pt x="4670" y="6345"/>
                  <a:pt x="4670" y="6346"/>
                </a:cubicBezTo>
                <a:cubicBezTo>
                  <a:pt x="4844" y="6528"/>
                  <a:pt x="4913" y="6735"/>
                  <a:pt x="4802" y="6959"/>
                </a:cubicBezTo>
                <a:cubicBezTo>
                  <a:pt x="4745" y="7075"/>
                  <a:pt x="4639" y="7168"/>
                  <a:pt x="4507" y="7211"/>
                </a:cubicBezTo>
                <a:cubicBezTo>
                  <a:pt x="4232" y="7303"/>
                  <a:pt x="3997" y="6977"/>
                  <a:pt x="3857" y="6816"/>
                </a:cubicBezTo>
                <a:cubicBezTo>
                  <a:pt x="3856" y="6816"/>
                  <a:pt x="3856" y="6817"/>
                  <a:pt x="3856" y="6817"/>
                </a:cubicBezTo>
                <a:cubicBezTo>
                  <a:pt x="3895" y="7118"/>
                  <a:pt x="3425" y="6988"/>
                  <a:pt x="3404" y="6780"/>
                </a:cubicBezTo>
                <a:cubicBezTo>
                  <a:pt x="3404" y="6779"/>
                  <a:pt x="3401" y="6773"/>
                  <a:pt x="3401" y="6773"/>
                </a:cubicBezTo>
                <a:cubicBezTo>
                  <a:pt x="3310" y="6907"/>
                  <a:pt x="3080" y="6813"/>
                  <a:pt x="3056" y="6675"/>
                </a:cubicBezTo>
                <a:cubicBezTo>
                  <a:pt x="3056" y="6674"/>
                  <a:pt x="3053" y="6668"/>
                  <a:pt x="3054" y="6668"/>
                </a:cubicBezTo>
                <a:cubicBezTo>
                  <a:pt x="2898" y="6915"/>
                  <a:pt x="2551" y="6921"/>
                  <a:pt x="2270" y="6905"/>
                </a:cubicBezTo>
                <a:cubicBezTo>
                  <a:pt x="2093" y="6894"/>
                  <a:pt x="1952" y="6838"/>
                  <a:pt x="1803" y="6755"/>
                </a:cubicBezTo>
                <a:cubicBezTo>
                  <a:pt x="1698" y="6697"/>
                  <a:pt x="1581" y="6633"/>
                  <a:pt x="1453" y="6638"/>
                </a:cubicBezTo>
                <a:cubicBezTo>
                  <a:pt x="1195" y="6648"/>
                  <a:pt x="464" y="6981"/>
                  <a:pt x="585" y="6477"/>
                </a:cubicBezTo>
                <a:cubicBezTo>
                  <a:pt x="585" y="6477"/>
                  <a:pt x="582" y="6469"/>
                  <a:pt x="582" y="6469"/>
                </a:cubicBezTo>
                <a:cubicBezTo>
                  <a:pt x="315" y="6586"/>
                  <a:pt x="125" y="6316"/>
                  <a:pt x="167" y="6081"/>
                </a:cubicBezTo>
                <a:cubicBezTo>
                  <a:pt x="194" y="5931"/>
                  <a:pt x="365" y="5836"/>
                  <a:pt x="495" y="5762"/>
                </a:cubicBezTo>
                <a:cubicBezTo>
                  <a:pt x="496" y="5762"/>
                  <a:pt x="492" y="5754"/>
                  <a:pt x="492" y="5754"/>
                </a:cubicBezTo>
                <a:cubicBezTo>
                  <a:pt x="374" y="5811"/>
                  <a:pt x="239" y="5847"/>
                  <a:pt x="135" y="5748"/>
                </a:cubicBezTo>
                <a:cubicBezTo>
                  <a:pt x="0" y="5619"/>
                  <a:pt x="33" y="5358"/>
                  <a:pt x="72" y="5196"/>
                </a:cubicBezTo>
                <a:cubicBezTo>
                  <a:pt x="113" y="5031"/>
                  <a:pt x="342" y="4583"/>
                  <a:pt x="580" y="4639"/>
                </a:cubicBezTo>
                <a:cubicBezTo>
                  <a:pt x="580" y="4639"/>
                  <a:pt x="579" y="4631"/>
                  <a:pt x="578" y="4630"/>
                </a:cubicBezTo>
                <a:cubicBezTo>
                  <a:pt x="394" y="4444"/>
                  <a:pt x="304" y="4180"/>
                  <a:pt x="416" y="3946"/>
                </a:cubicBezTo>
                <a:cubicBezTo>
                  <a:pt x="484" y="3804"/>
                  <a:pt x="643" y="3706"/>
                  <a:pt x="765" y="3605"/>
                </a:cubicBezTo>
                <a:cubicBezTo>
                  <a:pt x="766" y="3604"/>
                  <a:pt x="763" y="3598"/>
                  <a:pt x="763" y="3597"/>
                </a:cubicBezTo>
                <a:cubicBezTo>
                  <a:pt x="686" y="3486"/>
                  <a:pt x="593" y="3358"/>
                  <a:pt x="606" y="3221"/>
                </a:cubicBezTo>
                <a:cubicBezTo>
                  <a:pt x="616" y="3118"/>
                  <a:pt x="734" y="3074"/>
                  <a:pt x="827" y="3050"/>
                </a:cubicBezTo>
                <a:cubicBezTo>
                  <a:pt x="828" y="3050"/>
                  <a:pt x="826" y="3042"/>
                  <a:pt x="825" y="3042"/>
                </a:cubicBezTo>
                <a:cubicBezTo>
                  <a:pt x="654" y="2908"/>
                  <a:pt x="450" y="2580"/>
                  <a:pt x="786" y="2528"/>
                </a:cubicBezTo>
                <a:cubicBezTo>
                  <a:pt x="787" y="2528"/>
                  <a:pt x="785" y="2520"/>
                  <a:pt x="784" y="2519"/>
                </a:cubicBezTo>
                <a:cubicBezTo>
                  <a:pt x="685" y="2452"/>
                  <a:pt x="607" y="2369"/>
                  <a:pt x="545" y="2272"/>
                </a:cubicBezTo>
                <a:cubicBezTo>
                  <a:pt x="412" y="2063"/>
                  <a:pt x="519" y="1935"/>
                  <a:pt x="737" y="1906"/>
                </a:cubicBezTo>
                <a:cubicBezTo>
                  <a:pt x="737" y="1906"/>
                  <a:pt x="735" y="1898"/>
                  <a:pt x="734" y="1898"/>
                </a:cubicBezTo>
                <a:cubicBezTo>
                  <a:pt x="401" y="1806"/>
                  <a:pt x="174" y="1668"/>
                  <a:pt x="177" y="1303"/>
                </a:cubicBezTo>
                <a:cubicBezTo>
                  <a:pt x="178" y="1098"/>
                  <a:pt x="306" y="899"/>
                  <a:pt x="462" y="758"/>
                </a:cubicBezTo>
                <a:cubicBezTo>
                  <a:pt x="744" y="504"/>
                  <a:pt x="1255" y="564"/>
                  <a:pt x="1534" y="789"/>
                </a:cubicBezTo>
                <a:cubicBezTo>
                  <a:pt x="1533" y="788"/>
                  <a:pt x="1534" y="782"/>
                  <a:pt x="1532" y="780"/>
                </a:cubicBezTo>
              </a:path>
            </a:pathLst>
          </a:custGeom>
          <a:solidFill>
            <a:schemeClr val="bg1"/>
          </a:solidFill>
          <a:ln w="12700">
            <a:solidFill>
              <a:srgbClr val="53B5E7"/>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pic>
        <p:nvPicPr>
          <p:cNvPr id="7" name="Picture 6">
            <a:extLst>
              <a:ext uri="{FF2B5EF4-FFF2-40B4-BE49-F238E27FC236}">
                <a16:creationId xmlns="" xmlns:a16="http://schemas.microsoft.com/office/drawing/2014/main" id="{A485DFAF-6DC8-1469-39AC-AAEAA422F551}"/>
              </a:ext>
            </a:extLst>
          </p:cNvPr>
          <p:cNvPicPr>
            <a:picLocks noChangeAspect="1"/>
          </p:cNvPicPr>
          <p:nvPr/>
        </p:nvPicPr>
        <p:blipFill>
          <a:blip r:embed="rId9"/>
          <a:stretch>
            <a:fillRect/>
          </a:stretch>
        </p:blipFill>
        <p:spPr>
          <a:xfrm>
            <a:off x="3099542" y="308206"/>
            <a:ext cx="6322100" cy="944962"/>
          </a:xfrm>
          <a:prstGeom prst="rect">
            <a:avLst/>
          </a:prstGeom>
        </p:spPr>
      </p:pic>
      <p:sp>
        <p:nvSpPr>
          <p:cNvPr id="9" name="TextBox 8">
            <a:extLst>
              <a:ext uri="{FF2B5EF4-FFF2-40B4-BE49-F238E27FC236}">
                <a16:creationId xmlns="" xmlns:a16="http://schemas.microsoft.com/office/drawing/2014/main" id="{C7799149-BCFC-E69A-0308-0DF9A2D1E0E2}"/>
              </a:ext>
            </a:extLst>
          </p:cNvPr>
          <p:cNvSpPr txBox="1"/>
          <p:nvPr/>
        </p:nvSpPr>
        <p:spPr>
          <a:xfrm>
            <a:off x="1393370" y="1839685"/>
            <a:ext cx="6749143" cy="2677656"/>
          </a:xfrm>
          <a:prstGeom prst="rect">
            <a:avLst/>
          </a:prstGeom>
          <a:noFill/>
        </p:spPr>
        <p:txBody>
          <a:bodyPr wrap="square" rtlCol="0">
            <a:spAutoFit/>
          </a:bodyPr>
          <a:lstStyle/>
          <a:p>
            <a:pPr algn="just"/>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Một tình bạn đẹp là một tình bạn dựa trên sự chân thành, thấu hiểu, và sẻ chia. Những người bạn tốt sẽ luôn ở bên cạnh ta, giúp đỡ ta trong lúc khó khăn, và chia sẻ niềm vui với ta trong những lúc vui vẻ.</a:t>
            </a:r>
          </a:p>
        </p:txBody>
      </p:sp>
      <p:sp>
        <p:nvSpPr>
          <p:cNvPr id="11" name="Freeform 2">
            <a:extLst>
              <a:ext uri="{FF2B5EF4-FFF2-40B4-BE49-F238E27FC236}">
                <a16:creationId xmlns="" xmlns:a16="http://schemas.microsoft.com/office/drawing/2014/main" id="{32008DF3-A98B-5602-151C-AFECBEF330D7}"/>
              </a:ext>
            </a:extLst>
          </p:cNvPr>
          <p:cNvSpPr/>
          <p:nvPr/>
        </p:nvSpPr>
        <p:spPr>
          <a:xfrm>
            <a:off x="8773886" y="3755570"/>
            <a:ext cx="3418114" cy="3102429"/>
          </a:xfrm>
          <a:custGeom>
            <a:avLst/>
            <a:gdLst/>
            <a:ahLst/>
            <a:cxnLst/>
            <a:rect l="l" t="t" r="r" b="b"/>
            <a:pathLst>
              <a:path w="9131318" h="8229600">
                <a:moveTo>
                  <a:pt x="0" y="0"/>
                </a:moveTo>
                <a:lnTo>
                  <a:pt x="9131317" y="0"/>
                </a:lnTo>
                <a:lnTo>
                  <a:pt x="9131317" y="8229600"/>
                </a:lnTo>
                <a:lnTo>
                  <a:pt x="0" y="8229600"/>
                </a:lnTo>
                <a:lnTo>
                  <a:pt x="0" y="0"/>
                </a:lnTo>
                <a:close/>
              </a:path>
            </a:pathLst>
          </a:custGeom>
          <a:blipFill>
            <a:blip r:embed="rId10" cstate="print"/>
            <a:stretch>
              <a:fillRect/>
            </a:stretch>
          </a:blipFill>
        </p:spPr>
        <p:txBody>
          <a:bodyPr/>
          <a:lstStyle/>
          <a:p>
            <a:endParaRPr lang="en-US"/>
          </a:p>
        </p:txBody>
      </p:sp>
    </p:spTree>
    <p:extLst>
      <p:ext uri="{BB962C8B-B14F-4D97-AF65-F5344CB8AC3E}">
        <p14:creationId xmlns="" xmlns:p14="http://schemas.microsoft.com/office/powerpoint/2010/main" val="140768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9000">
              <a:schemeClr val="accent4">
                <a:lumMod val="20000"/>
                <a:lumOff val="80000"/>
              </a:schemeClr>
            </a:gs>
            <a:gs pos="39000">
              <a:srgbClr val="CCFFFF"/>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42" name="Picture 7">
            <a:extLst>
              <a:ext uri="{FF2B5EF4-FFF2-40B4-BE49-F238E27FC236}">
                <a16:creationId xmlns="" xmlns:a16="http://schemas.microsoft.com/office/drawing/2014/main" id="{DA333006-A0CB-4BDB-B739-AC39CD64C201}"/>
              </a:ext>
            </a:extLst>
          </p:cNvPr>
          <p:cNvPicPr>
            <a:picLocks noChangeAspect="1"/>
          </p:cNvPicPr>
          <p:nvPr/>
        </p:nvPicPr>
        <p:blipFill>
          <a:blip r:embed="rId2"/>
          <a:srcRect/>
          <a:stretch>
            <a:fillRect/>
          </a:stretch>
        </p:blipFill>
        <p:spPr>
          <a:xfrm>
            <a:off x="7392499" y="-239743"/>
            <a:ext cx="5211426" cy="4905255"/>
          </a:xfrm>
          <a:prstGeom prst="rect">
            <a:avLst/>
          </a:prstGeom>
        </p:spPr>
      </p:pic>
      <p:pic>
        <p:nvPicPr>
          <p:cNvPr id="5" name="Picture 4" descr="A white cloud with blue and white smoke&#10;&#10;Description automatically generated">
            <a:extLst>
              <a:ext uri="{FF2B5EF4-FFF2-40B4-BE49-F238E27FC236}">
                <a16:creationId xmlns="" xmlns:a16="http://schemas.microsoft.com/office/drawing/2014/main" id="{2579761B-5363-431F-9662-C2F62921750A}"/>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670771" y="976647"/>
            <a:ext cx="2895600" cy="1541338"/>
          </a:xfrm>
          <a:prstGeom prst="rect">
            <a:avLst/>
          </a:prstGeom>
        </p:spPr>
      </p:pic>
      <p:pic>
        <p:nvPicPr>
          <p:cNvPr id="6" name="Picture 5" descr="A white cloud with blue and white smoke&#10;&#10;Description automatically generated">
            <a:extLst>
              <a:ext uri="{FF2B5EF4-FFF2-40B4-BE49-F238E27FC236}">
                <a16:creationId xmlns="" xmlns:a16="http://schemas.microsoft.com/office/drawing/2014/main" id="{73AFBA50-87B4-4A3D-82E2-ADE3D12D486C}"/>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4609253" y="-1384781"/>
            <a:ext cx="4213705" cy="2242970"/>
          </a:xfrm>
          <a:prstGeom prst="rect">
            <a:avLst/>
          </a:prstGeom>
        </p:spPr>
      </p:pic>
      <p:sp>
        <p:nvSpPr>
          <p:cNvPr id="9" name="Freeform 9">
            <a:extLst>
              <a:ext uri="{FF2B5EF4-FFF2-40B4-BE49-F238E27FC236}">
                <a16:creationId xmlns="" xmlns:a16="http://schemas.microsoft.com/office/drawing/2014/main" id="{748286BB-76C9-40CD-954D-6F2CA10BC117}"/>
              </a:ext>
            </a:extLst>
          </p:cNvPr>
          <p:cNvSpPr/>
          <p:nvPr/>
        </p:nvSpPr>
        <p:spPr>
          <a:xfrm>
            <a:off x="7672155" y="2969258"/>
            <a:ext cx="967028" cy="1145542"/>
          </a:xfrm>
          <a:custGeom>
            <a:avLst/>
            <a:gdLst/>
            <a:ahLst/>
            <a:cxnLst/>
            <a:rect l="l" t="t" r="r" b="b"/>
            <a:pathLst>
              <a:path w="967028" h="1145542">
                <a:moveTo>
                  <a:pt x="0" y="0"/>
                </a:moveTo>
                <a:lnTo>
                  <a:pt x="967028" y="0"/>
                </a:lnTo>
                <a:lnTo>
                  <a:pt x="967028" y="1145541"/>
                </a:lnTo>
                <a:lnTo>
                  <a:pt x="0" y="1145541"/>
                </a:lnTo>
                <a:lnTo>
                  <a:pt x="0" y="0"/>
                </a:lnTo>
                <a:close/>
              </a:path>
            </a:pathLst>
          </a:custGeom>
          <a:blipFill>
            <a:blip r:embed="rId4" cstate="print">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a:extLst>
              <a:ext uri="{FF2B5EF4-FFF2-40B4-BE49-F238E27FC236}">
                <a16:creationId xmlns="" xmlns:a16="http://schemas.microsoft.com/office/drawing/2014/main" id="{412BC1E6-DD27-4CDD-9731-105AECEB6602}"/>
              </a:ext>
            </a:extLst>
          </p:cNvPr>
          <p:cNvSpPr/>
          <p:nvPr/>
        </p:nvSpPr>
        <p:spPr>
          <a:xfrm flipH="1">
            <a:off x="68419" y="216298"/>
            <a:ext cx="3653326" cy="4309844"/>
          </a:xfrm>
          <a:custGeom>
            <a:avLst/>
            <a:gdLst/>
            <a:ahLst/>
            <a:cxnLst/>
            <a:rect l="l" t="t" r="r" b="b"/>
            <a:pathLst>
              <a:path w="1840321" h="2345603">
                <a:moveTo>
                  <a:pt x="0" y="0"/>
                </a:moveTo>
                <a:lnTo>
                  <a:pt x="1840322" y="0"/>
                </a:lnTo>
                <a:lnTo>
                  <a:pt x="1840322" y="2345603"/>
                </a:lnTo>
                <a:lnTo>
                  <a:pt x="0" y="2345603"/>
                </a:lnTo>
                <a:lnTo>
                  <a:pt x="0" y="0"/>
                </a:lnTo>
                <a:close/>
              </a:path>
            </a:pathLst>
          </a:custGeom>
          <a:blipFill>
            <a:blip r:embed="rId6" cstate="print">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 xmlns:a16="http://schemas.microsoft.com/office/drawing/2014/main" id="{F29A285B-190A-4D7C-B1E7-BC575CCA8FF6}"/>
              </a:ext>
            </a:extLst>
          </p:cNvPr>
          <p:cNvSpPr/>
          <p:nvPr/>
        </p:nvSpPr>
        <p:spPr>
          <a:xfrm>
            <a:off x="-755437" y="3340065"/>
            <a:ext cx="13316269" cy="3961114"/>
          </a:xfrm>
          <a:custGeom>
            <a:avLst/>
            <a:gdLst>
              <a:gd name="connsiteX0" fmla="*/ 711147 w 13265778"/>
              <a:gd name="connsiteY0" fmla="*/ 1120792 h 3964730"/>
              <a:gd name="connsiteX1" fmla="*/ 986450 w 13265778"/>
              <a:gd name="connsiteY1" fmla="*/ 963476 h 3964730"/>
              <a:gd name="connsiteX2" fmla="*/ 1487895 w 13265778"/>
              <a:gd name="connsiteY2" fmla="*/ 737334 h 3964730"/>
              <a:gd name="connsiteX3" fmla="*/ 2323637 w 13265778"/>
              <a:gd name="connsiteY3" fmla="*/ 540689 h 3964730"/>
              <a:gd name="connsiteX4" fmla="*/ 3857469 w 13265778"/>
              <a:gd name="connsiteY4" fmla="*/ 245721 h 3964730"/>
              <a:gd name="connsiteX5" fmla="*/ 5125830 w 13265778"/>
              <a:gd name="connsiteY5" fmla="*/ 9747 h 3964730"/>
              <a:gd name="connsiteX6" fmla="*/ 6266372 w 13265778"/>
              <a:gd name="connsiteY6" fmla="*/ 68740 h 3964730"/>
              <a:gd name="connsiteX7" fmla="*/ 7564230 w 13265778"/>
              <a:gd name="connsiteY7" fmla="*/ 285050 h 3964730"/>
              <a:gd name="connsiteX8" fmla="*/ 8812927 w 13265778"/>
              <a:gd name="connsiteY8" fmla="*/ 491527 h 3964730"/>
              <a:gd name="connsiteX9" fmla="*/ 9973134 w 13265778"/>
              <a:gd name="connsiteY9" fmla="*/ 678340 h 3964730"/>
              <a:gd name="connsiteX10" fmla="*/ 10976024 w 13265778"/>
              <a:gd name="connsiteY10" fmla="*/ 639011 h 3964730"/>
              <a:gd name="connsiteX11" fmla="*/ 12165727 w 13265778"/>
              <a:gd name="connsiteY11" fmla="*/ 462030 h 3964730"/>
              <a:gd name="connsiteX12" fmla="*/ 13060463 w 13265778"/>
              <a:gd name="connsiteY12" fmla="*/ 373540 h 3964730"/>
              <a:gd name="connsiteX13" fmla="*/ 13198114 w 13265778"/>
              <a:gd name="connsiteY13" fmla="*/ 796327 h 3964730"/>
              <a:gd name="connsiteX14" fmla="*/ 13168618 w 13265778"/>
              <a:gd name="connsiteY14" fmla="*/ 1730392 h 3964730"/>
              <a:gd name="connsiteX15" fmla="*/ 13237443 w 13265778"/>
              <a:gd name="connsiteY15" fmla="*/ 3047914 h 3964730"/>
              <a:gd name="connsiteX16" fmla="*/ 13119456 w 13265778"/>
              <a:gd name="connsiteY16" fmla="*/ 3647682 h 3964730"/>
              <a:gd name="connsiteX17" fmla="*/ 11792101 w 13265778"/>
              <a:gd name="connsiteY17" fmla="*/ 3795166 h 3964730"/>
              <a:gd name="connsiteX18" fmla="*/ 868463 w 13265778"/>
              <a:gd name="connsiteY18" fmla="*/ 3746005 h 3964730"/>
              <a:gd name="connsiteX19" fmla="*/ 711147 w 13265778"/>
              <a:gd name="connsiteY19" fmla="*/ 1120792 h 3964730"/>
              <a:gd name="connsiteX0" fmla="*/ 631239 w 13313689"/>
              <a:gd name="connsiteY0" fmla="*/ 1130624 h 3961114"/>
              <a:gd name="connsiteX1" fmla="*/ 1034361 w 13313689"/>
              <a:gd name="connsiteY1" fmla="*/ 963476 h 3961114"/>
              <a:gd name="connsiteX2" fmla="*/ 1535806 w 13313689"/>
              <a:gd name="connsiteY2" fmla="*/ 737334 h 3961114"/>
              <a:gd name="connsiteX3" fmla="*/ 2371548 w 13313689"/>
              <a:gd name="connsiteY3" fmla="*/ 540689 h 3961114"/>
              <a:gd name="connsiteX4" fmla="*/ 3905380 w 13313689"/>
              <a:gd name="connsiteY4" fmla="*/ 245721 h 3961114"/>
              <a:gd name="connsiteX5" fmla="*/ 5173741 w 13313689"/>
              <a:gd name="connsiteY5" fmla="*/ 9747 h 3961114"/>
              <a:gd name="connsiteX6" fmla="*/ 6314283 w 13313689"/>
              <a:gd name="connsiteY6" fmla="*/ 68740 h 3961114"/>
              <a:gd name="connsiteX7" fmla="*/ 7612141 w 13313689"/>
              <a:gd name="connsiteY7" fmla="*/ 285050 h 3961114"/>
              <a:gd name="connsiteX8" fmla="*/ 8860838 w 13313689"/>
              <a:gd name="connsiteY8" fmla="*/ 491527 h 3961114"/>
              <a:gd name="connsiteX9" fmla="*/ 10021045 w 13313689"/>
              <a:gd name="connsiteY9" fmla="*/ 678340 h 3961114"/>
              <a:gd name="connsiteX10" fmla="*/ 11023935 w 13313689"/>
              <a:gd name="connsiteY10" fmla="*/ 639011 h 3961114"/>
              <a:gd name="connsiteX11" fmla="*/ 12213638 w 13313689"/>
              <a:gd name="connsiteY11" fmla="*/ 462030 h 3961114"/>
              <a:gd name="connsiteX12" fmla="*/ 13108374 w 13313689"/>
              <a:gd name="connsiteY12" fmla="*/ 373540 h 3961114"/>
              <a:gd name="connsiteX13" fmla="*/ 13246025 w 13313689"/>
              <a:gd name="connsiteY13" fmla="*/ 796327 h 3961114"/>
              <a:gd name="connsiteX14" fmla="*/ 13216529 w 13313689"/>
              <a:gd name="connsiteY14" fmla="*/ 1730392 h 3961114"/>
              <a:gd name="connsiteX15" fmla="*/ 13285354 w 13313689"/>
              <a:gd name="connsiteY15" fmla="*/ 3047914 h 3961114"/>
              <a:gd name="connsiteX16" fmla="*/ 13167367 w 13313689"/>
              <a:gd name="connsiteY16" fmla="*/ 3647682 h 3961114"/>
              <a:gd name="connsiteX17" fmla="*/ 11840012 w 13313689"/>
              <a:gd name="connsiteY17" fmla="*/ 3795166 h 3961114"/>
              <a:gd name="connsiteX18" fmla="*/ 916374 w 13313689"/>
              <a:gd name="connsiteY18" fmla="*/ 3746005 h 3961114"/>
              <a:gd name="connsiteX19" fmla="*/ 631239 w 1331368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16269" h="3961114">
                <a:moveTo>
                  <a:pt x="633819" y="1130624"/>
                </a:moveTo>
                <a:cubicBezTo>
                  <a:pt x="663316" y="650482"/>
                  <a:pt x="945175" y="881541"/>
                  <a:pt x="1095935" y="865154"/>
                </a:cubicBezTo>
                <a:cubicBezTo>
                  <a:pt x="1246695" y="848767"/>
                  <a:pt x="1325354" y="791412"/>
                  <a:pt x="1538386" y="737334"/>
                </a:cubicBezTo>
                <a:cubicBezTo>
                  <a:pt x="1751418" y="683257"/>
                  <a:pt x="1979199" y="622624"/>
                  <a:pt x="2374128" y="540689"/>
                </a:cubicBezTo>
                <a:cubicBezTo>
                  <a:pt x="2769057" y="458754"/>
                  <a:pt x="3907960" y="245721"/>
                  <a:pt x="3907960" y="245721"/>
                </a:cubicBezTo>
                <a:cubicBezTo>
                  <a:pt x="4374992" y="157231"/>
                  <a:pt x="4774837" y="39244"/>
                  <a:pt x="5176321" y="9747"/>
                </a:cubicBezTo>
                <a:cubicBezTo>
                  <a:pt x="5577805" y="-19750"/>
                  <a:pt x="5910463" y="22856"/>
                  <a:pt x="6316863" y="68740"/>
                </a:cubicBezTo>
                <a:cubicBezTo>
                  <a:pt x="6723263" y="114624"/>
                  <a:pt x="7614721" y="285050"/>
                  <a:pt x="7614721" y="285050"/>
                </a:cubicBezTo>
                <a:lnTo>
                  <a:pt x="8863418" y="491527"/>
                </a:lnTo>
                <a:cubicBezTo>
                  <a:pt x="9264902" y="557075"/>
                  <a:pt x="9663109" y="653759"/>
                  <a:pt x="10023625" y="678340"/>
                </a:cubicBezTo>
                <a:cubicBezTo>
                  <a:pt x="10384141" y="702921"/>
                  <a:pt x="10661083" y="675063"/>
                  <a:pt x="11026515" y="639011"/>
                </a:cubicBezTo>
                <a:cubicBezTo>
                  <a:pt x="11391947" y="602959"/>
                  <a:pt x="11868812" y="506275"/>
                  <a:pt x="12216218" y="462030"/>
                </a:cubicBezTo>
                <a:cubicBezTo>
                  <a:pt x="12563624" y="417785"/>
                  <a:pt x="12938890" y="317824"/>
                  <a:pt x="13110954" y="373540"/>
                </a:cubicBezTo>
                <a:cubicBezTo>
                  <a:pt x="13283019" y="429256"/>
                  <a:pt x="13230579" y="570185"/>
                  <a:pt x="13248605" y="796327"/>
                </a:cubicBezTo>
                <a:cubicBezTo>
                  <a:pt x="13266631" y="1022469"/>
                  <a:pt x="13212554" y="1355128"/>
                  <a:pt x="13219109" y="1730392"/>
                </a:cubicBezTo>
                <a:cubicBezTo>
                  <a:pt x="13225664" y="2105656"/>
                  <a:pt x="13296128" y="2728366"/>
                  <a:pt x="13287934" y="3047914"/>
                </a:cubicBezTo>
                <a:cubicBezTo>
                  <a:pt x="13279740" y="3367462"/>
                  <a:pt x="13410837" y="3523140"/>
                  <a:pt x="13169947" y="3647682"/>
                </a:cubicBezTo>
                <a:cubicBezTo>
                  <a:pt x="12929057" y="3772224"/>
                  <a:pt x="11842592" y="3795166"/>
                  <a:pt x="11842592" y="3795166"/>
                </a:cubicBezTo>
                <a:cubicBezTo>
                  <a:pt x="9800760" y="3811553"/>
                  <a:pt x="2787083" y="4190095"/>
                  <a:pt x="918954" y="3746005"/>
                </a:cubicBezTo>
                <a:cubicBezTo>
                  <a:pt x="-949175" y="3301915"/>
                  <a:pt x="604322" y="1610766"/>
                  <a:pt x="633819" y="1130624"/>
                </a:cubicBezTo>
                <a:close/>
              </a:path>
            </a:pathLst>
          </a:custGeom>
          <a:solidFill>
            <a:srgbClr val="C9D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 xmlns:a16="http://schemas.microsoft.com/office/drawing/2014/main" id="{A73B6C58-F9DB-412C-830B-EBB78B8D7EA5}"/>
              </a:ext>
            </a:extLst>
          </p:cNvPr>
          <p:cNvSpPr/>
          <p:nvPr/>
        </p:nvSpPr>
        <p:spPr>
          <a:xfrm>
            <a:off x="-118823" y="3684819"/>
            <a:ext cx="12867816" cy="1830561"/>
          </a:xfrm>
          <a:custGeom>
            <a:avLst/>
            <a:gdLst>
              <a:gd name="connsiteX0" fmla="*/ 91114 w 12867816"/>
              <a:gd name="connsiteY0" fmla="*/ 582380 h 1140024"/>
              <a:gd name="connsiteX1" fmla="*/ 700714 w 12867816"/>
              <a:gd name="connsiteY1" fmla="*/ 845616 h 1140024"/>
              <a:gd name="connsiteX2" fmla="*/ 2155441 w 12867816"/>
              <a:gd name="connsiteY2" fmla="*/ 790198 h 1140024"/>
              <a:gd name="connsiteX3" fmla="*/ 4884787 w 12867816"/>
              <a:gd name="connsiteY3" fmla="*/ 526962 h 1140024"/>
              <a:gd name="connsiteX4" fmla="*/ 9373659 w 12867816"/>
              <a:gd name="connsiteY4" fmla="*/ 693216 h 1140024"/>
              <a:gd name="connsiteX5" fmla="*/ 12546350 w 12867816"/>
              <a:gd name="connsiteY5" fmla="*/ 1136562 h 1140024"/>
              <a:gd name="connsiteX6" fmla="*/ 12407805 w 12867816"/>
              <a:gd name="connsiteY6" fmla="*/ 429980 h 1140024"/>
              <a:gd name="connsiteX7" fmla="*/ 9429078 w 12867816"/>
              <a:gd name="connsiteY7" fmla="*/ 443835 h 1140024"/>
              <a:gd name="connsiteX8" fmla="*/ 6311805 w 12867816"/>
              <a:gd name="connsiteY8" fmla="*/ 489 h 1140024"/>
              <a:gd name="connsiteX9" fmla="*/ 2598787 w 12867816"/>
              <a:gd name="connsiteY9" fmla="*/ 360707 h 1140024"/>
              <a:gd name="connsiteX10" fmla="*/ 91114 w 12867816"/>
              <a:gd name="connsiteY10" fmla="*/ 582380 h 114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67816" h="1140024">
                <a:moveTo>
                  <a:pt x="91114" y="582380"/>
                </a:moveTo>
                <a:cubicBezTo>
                  <a:pt x="-225231" y="663198"/>
                  <a:pt x="356660" y="810980"/>
                  <a:pt x="700714" y="845616"/>
                </a:cubicBezTo>
                <a:cubicBezTo>
                  <a:pt x="1044769" y="880252"/>
                  <a:pt x="1458096" y="843307"/>
                  <a:pt x="2155441" y="790198"/>
                </a:cubicBezTo>
                <a:cubicBezTo>
                  <a:pt x="2852786" y="737089"/>
                  <a:pt x="3681751" y="543126"/>
                  <a:pt x="4884787" y="526962"/>
                </a:cubicBezTo>
                <a:cubicBezTo>
                  <a:pt x="6087823" y="510798"/>
                  <a:pt x="8096732" y="591616"/>
                  <a:pt x="9373659" y="693216"/>
                </a:cubicBezTo>
                <a:cubicBezTo>
                  <a:pt x="10650586" y="794816"/>
                  <a:pt x="12040659" y="1180435"/>
                  <a:pt x="12546350" y="1136562"/>
                </a:cubicBezTo>
                <a:cubicBezTo>
                  <a:pt x="13052041" y="1092689"/>
                  <a:pt x="12927350" y="545434"/>
                  <a:pt x="12407805" y="429980"/>
                </a:cubicBezTo>
                <a:cubicBezTo>
                  <a:pt x="11888260" y="314525"/>
                  <a:pt x="10445078" y="515417"/>
                  <a:pt x="9429078" y="443835"/>
                </a:cubicBezTo>
                <a:cubicBezTo>
                  <a:pt x="8413078" y="372253"/>
                  <a:pt x="7450187" y="14344"/>
                  <a:pt x="6311805" y="489"/>
                </a:cubicBezTo>
                <a:cubicBezTo>
                  <a:pt x="5173423" y="-13366"/>
                  <a:pt x="3630951" y="270653"/>
                  <a:pt x="2598787" y="360707"/>
                </a:cubicBezTo>
                <a:cubicBezTo>
                  <a:pt x="1566623" y="450761"/>
                  <a:pt x="407459" y="501562"/>
                  <a:pt x="91114" y="582380"/>
                </a:cubicBezTo>
                <a:close/>
              </a:path>
            </a:pathLst>
          </a:custGeom>
          <a:solidFill>
            <a:srgbClr val="79A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 xmlns:a16="http://schemas.microsoft.com/office/drawing/2014/main" id="{461F150B-8650-4394-A1B6-E5DAD8EF982E}"/>
              </a:ext>
            </a:extLst>
          </p:cNvPr>
          <p:cNvSpPr/>
          <p:nvPr/>
        </p:nvSpPr>
        <p:spPr>
          <a:xfrm>
            <a:off x="111512" y="4072310"/>
            <a:ext cx="12449320" cy="1614471"/>
          </a:xfrm>
          <a:custGeom>
            <a:avLst/>
            <a:gdLst>
              <a:gd name="connsiteX0" fmla="*/ 316229 w 11194282"/>
              <a:gd name="connsiteY0" fmla="*/ 679799 h 1552651"/>
              <a:gd name="connsiteX1" fmla="*/ 787284 w 11194282"/>
              <a:gd name="connsiteY1" fmla="*/ 305726 h 1552651"/>
              <a:gd name="connsiteX2" fmla="*/ 3045575 w 11194282"/>
              <a:gd name="connsiteY2" fmla="*/ 568963 h 1552651"/>
              <a:gd name="connsiteX3" fmla="*/ 4375611 w 11194282"/>
              <a:gd name="connsiteY3" fmla="*/ 926 h 1552651"/>
              <a:gd name="connsiteX4" fmla="*/ 6550775 w 11194282"/>
              <a:gd name="connsiteY4" fmla="*/ 430417 h 1552651"/>
              <a:gd name="connsiteX5" fmla="*/ 9030738 w 11194282"/>
              <a:gd name="connsiteY5" fmla="*/ 222599 h 1552651"/>
              <a:gd name="connsiteX6" fmla="*/ 11192048 w 11194282"/>
              <a:gd name="connsiteY6" fmla="*/ 735217 h 1552651"/>
              <a:gd name="connsiteX7" fmla="*/ 8628957 w 11194282"/>
              <a:gd name="connsiteY7" fmla="*/ 1303254 h 1552651"/>
              <a:gd name="connsiteX8" fmla="*/ 4624993 w 11194282"/>
              <a:gd name="connsiteY8" fmla="*/ 1275545 h 1552651"/>
              <a:gd name="connsiteX9" fmla="*/ 2048048 w 11194282"/>
              <a:gd name="connsiteY9" fmla="*/ 1552635 h 1552651"/>
              <a:gd name="connsiteX10" fmla="*/ 108411 w 11194282"/>
              <a:gd name="connsiteY10" fmla="*/ 1261690 h 1552651"/>
              <a:gd name="connsiteX11" fmla="*/ 316229 w 11194282"/>
              <a:gd name="connsiteY11" fmla="*/ 679799 h 15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94282" h="1552651">
                <a:moveTo>
                  <a:pt x="316229" y="679799"/>
                </a:moveTo>
                <a:cubicBezTo>
                  <a:pt x="429374" y="520472"/>
                  <a:pt x="332393" y="324199"/>
                  <a:pt x="787284" y="305726"/>
                </a:cubicBezTo>
                <a:cubicBezTo>
                  <a:pt x="1242175" y="287253"/>
                  <a:pt x="2447521" y="619763"/>
                  <a:pt x="3045575" y="568963"/>
                </a:cubicBezTo>
                <a:cubicBezTo>
                  <a:pt x="3643629" y="518163"/>
                  <a:pt x="3791411" y="24017"/>
                  <a:pt x="4375611" y="926"/>
                </a:cubicBezTo>
                <a:cubicBezTo>
                  <a:pt x="4959811" y="-22165"/>
                  <a:pt x="5774921" y="393471"/>
                  <a:pt x="6550775" y="430417"/>
                </a:cubicBezTo>
                <a:cubicBezTo>
                  <a:pt x="7326630" y="467362"/>
                  <a:pt x="8257192" y="171799"/>
                  <a:pt x="9030738" y="222599"/>
                </a:cubicBezTo>
                <a:cubicBezTo>
                  <a:pt x="9804284" y="273399"/>
                  <a:pt x="11259011" y="555108"/>
                  <a:pt x="11192048" y="735217"/>
                </a:cubicBezTo>
                <a:cubicBezTo>
                  <a:pt x="11125085" y="915326"/>
                  <a:pt x="9723466" y="1213199"/>
                  <a:pt x="8628957" y="1303254"/>
                </a:cubicBezTo>
                <a:cubicBezTo>
                  <a:pt x="7534448" y="1393309"/>
                  <a:pt x="5721811" y="1233982"/>
                  <a:pt x="4624993" y="1275545"/>
                </a:cubicBezTo>
                <a:cubicBezTo>
                  <a:pt x="3528175" y="1317108"/>
                  <a:pt x="2800812" y="1554944"/>
                  <a:pt x="2048048" y="1552635"/>
                </a:cubicBezTo>
                <a:cubicBezTo>
                  <a:pt x="1295284" y="1550326"/>
                  <a:pt x="403975" y="1409472"/>
                  <a:pt x="108411" y="1261690"/>
                </a:cubicBezTo>
                <a:cubicBezTo>
                  <a:pt x="-187153" y="1113908"/>
                  <a:pt x="203084" y="839126"/>
                  <a:pt x="316229" y="679799"/>
                </a:cubicBezTo>
                <a:close/>
              </a:path>
            </a:pathLst>
          </a:custGeom>
          <a:solidFill>
            <a:srgbClr val="A9C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7">
            <a:extLst>
              <a:ext uri="{FF2B5EF4-FFF2-40B4-BE49-F238E27FC236}">
                <a16:creationId xmlns="" xmlns:a16="http://schemas.microsoft.com/office/drawing/2014/main" id="{CA6FF784-D02D-456F-BE47-624B779AD1FA}"/>
              </a:ext>
            </a:extLst>
          </p:cNvPr>
          <p:cNvSpPr/>
          <p:nvPr/>
        </p:nvSpPr>
        <p:spPr>
          <a:xfrm>
            <a:off x="-844488" y="1768084"/>
            <a:ext cx="5030518" cy="5247416"/>
          </a:xfrm>
          <a:custGeom>
            <a:avLst/>
            <a:gdLst/>
            <a:ahLst/>
            <a:cxnLst/>
            <a:rect l="l" t="t" r="r" b="b"/>
            <a:pathLst>
              <a:path w="1874326" h="2057400">
                <a:moveTo>
                  <a:pt x="0" y="0"/>
                </a:moveTo>
                <a:lnTo>
                  <a:pt x="1874327" y="0"/>
                </a:lnTo>
                <a:lnTo>
                  <a:pt x="1874327" y="2057400"/>
                </a:lnTo>
                <a:lnTo>
                  <a:pt x="0" y="2057400"/>
                </a:lnTo>
                <a:lnTo>
                  <a:pt x="0" y="0"/>
                </a:lnTo>
                <a:close/>
              </a:path>
            </a:pathLst>
          </a:custGeom>
          <a:blipFill>
            <a:blip r:embed="rId8" cstate="print">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a:extLst>
              <a:ext uri="{FF2B5EF4-FFF2-40B4-BE49-F238E27FC236}">
                <a16:creationId xmlns="" xmlns:a16="http://schemas.microsoft.com/office/drawing/2014/main" id="{8375F32B-6B58-4589-ACCF-6537F0775257}"/>
              </a:ext>
            </a:extLst>
          </p:cNvPr>
          <p:cNvSpPr/>
          <p:nvPr/>
        </p:nvSpPr>
        <p:spPr>
          <a:xfrm flipH="1">
            <a:off x="9184616" y="2517985"/>
            <a:ext cx="3606550" cy="4016314"/>
          </a:xfrm>
          <a:custGeom>
            <a:avLst/>
            <a:gdLst/>
            <a:ahLst/>
            <a:cxnLst/>
            <a:rect l="l" t="t" r="r" b="b"/>
            <a:pathLst>
              <a:path w="2101174" h="2057400">
                <a:moveTo>
                  <a:pt x="0" y="0"/>
                </a:moveTo>
                <a:lnTo>
                  <a:pt x="2101175" y="0"/>
                </a:lnTo>
                <a:lnTo>
                  <a:pt x="2101175" y="2057400"/>
                </a:lnTo>
                <a:lnTo>
                  <a:pt x="0" y="2057400"/>
                </a:lnTo>
                <a:lnTo>
                  <a:pt x="0" y="0"/>
                </a:lnTo>
                <a:close/>
              </a:path>
            </a:pathLst>
          </a:custGeom>
          <a:blipFill>
            <a:blip r:embed="rId10" cstate="print">
              <a:extLst>
                <a:ext uri="{96DAC541-7B7A-43D3-8B79-37D633B846F1}">
                  <asvg:svgBlip xmlns=""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Group 23">
            <a:extLst>
              <a:ext uri="{FF2B5EF4-FFF2-40B4-BE49-F238E27FC236}">
                <a16:creationId xmlns="" xmlns:a16="http://schemas.microsoft.com/office/drawing/2014/main" id="{487026BF-E00D-4F31-8251-84CA37D8B7F1}"/>
              </a:ext>
            </a:extLst>
          </p:cNvPr>
          <p:cNvGrpSpPr/>
          <p:nvPr/>
        </p:nvGrpSpPr>
        <p:grpSpPr>
          <a:xfrm>
            <a:off x="0" y="5510679"/>
            <a:ext cx="13419853" cy="1352023"/>
            <a:chOff x="0" y="5510679"/>
            <a:chExt cx="13419853" cy="1352023"/>
          </a:xfrm>
        </p:grpSpPr>
        <p:sp>
          <p:nvSpPr>
            <p:cNvPr id="12" name="Freeform 16">
              <a:extLst>
                <a:ext uri="{FF2B5EF4-FFF2-40B4-BE49-F238E27FC236}">
                  <a16:creationId xmlns="" xmlns:a16="http://schemas.microsoft.com/office/drawing/2014/main" id="{595CFD3B-9FF9-401D-85F2-3D008DEE1F80}"/>
                </a:ext>
              </a:extLst>
            </p:cNvPr>
            <p:cNvSpPr/>
            <p:nvPr/>
          </p:nvSpPr>
          <p:spPr>
            <a:xfrm>
              <a:off x="0"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6">
              <a:extLst>
                <a:ext uri="{FF2B5EF4-FFF2-40B4-BE49-F238E27FC236}">
                  <a16:creationId xmlns="" xmlns:a16="http://schemas.microsoft.com/office/drawing/2014/main" id="{F96C9C23-26DC-4BDB-BC2A-7C620304FFE7}"/>
                </a:ext>
              </a:extLst>
            </p:cNvPr>
            <p:cNvSpPr/>
            <p:nvPr/>
          </p:nvSpPr>
          <p:spPr>
            <a:xfrm>
              <a:off x="2117618"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6">
              <a:extLst>
                <a:ext uri="{FF2B5EF4-FFF2-40B4-BE49-F238E27FC236}">
                  <a16:creationId xmlns="" xmlns:a16="http://schemas.microsoft.com/office/drawing/2014/main" id="{2A08AEE1-A18A-41FE-8F47-53B2A39E1FF7}"/>
                </a:ext>
              </a:extLst>
            </p:cNvPr>
            <p:cNvSpPr/>
            <p:nvPr/>
          </p:nvSpPr>
          <p:spPr>
            <a:xfrm>
              <a:off x="4288936"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6">
              <a:extLst>
                <a:ext uri="{FF2B5EF4-FFF2-40B4-BE49-F238E27FC236}">
                  <a16:creationId xmlns="" xmlns:a16="http://schemas.microsoft.com/office/drawing/2014/main" id="{A3F35988-61C0-496B-BA5F-061997090324}"/>
                </a:ext>
              </a:extLst>
            </p:cNvPr>
            <p:cNvSpPr/>
            <p:nvPr/>
          </p:nvSpPr>
          <p:spPr>
            <a:xfrm>
              <a:off x="6406554"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6">
              <a:extLst>
                <a:ext uri="{FF2B5EF4-FFF2-40B4-BE49-F238E27FC236}">
                  <a16:creationId xmlns="" xmlns:a16="http://schemas.microsoft.com/office/drawing/2014/main" id="{732F5F02-B406-4859-AF31-121C3187201A}"/>
                </a:ext>
              </a:extLst>
            </p:cNvPr>
            <p:cNvSpPr/>
            <p:nvPr/>
          </p:nvSpPr>
          <p:spPr>
            <a:xfrm>
              <a:off x="8577872"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6">
              <a:extLst>
                <a:ext uri="{FF2B5EF4-FFF2-40B4-BE49-F238E27FC236}">
                  <a16:creationId xmlns="" xmlns:a16="http://schemas.microsoft.com/office/drawing/2014/main" id="{7F52BB60-0907-4E08-A7FD-ADF3A05C6F5D}"/>
                </a:ext>
              </a:extLst>
            </p:cNvPr>
            <p:cNvSpPr/>
            <p:nvPr/>
          </p:nvSpPr>
          <p:spPr>
            <a:xfrm>
              <a:off x="10695490"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Freeform 19">
            <a:extLst>
              <a:ext uri="{FF2B5EF4-FFF2-40B4-BE49-F238E27FC236}">
                <a16:creationId xmlns="" xmlns:a16="http://schemas.microsoft.com/office/drawing/2014/main" id="{23AAF5D7-6101-4386-BC90-3CF0C36C6912}"/>
              </a:ext>
            </a:extLst>
          </p:cNvPr>
          <p:cNvSpPr/>
          <p:nvPr/>
        </p:nvSpPr>
        <p:spPr>
          <a:xfrm flipH="1">
            <a:off x="300717" y="5318813"/>
            <a:ext cx="2146514" cy="1623545"/>
          </a:xfrm>
          <a:custGeom>
            <a:avLst/>
            <a:gdLst/>
            <a:ahLst/>
            <a:cxnLst/>
            <a:rect l="l" t="t" r="r" b="b"/>
            <a:pathLst>
              <a:path w="2146514" h="1623545">
                <a:moveTo>
                  <a:pt x="0" y="0"/>
                </a:moveTo>
                <a:lnTo>
                  <a:pt x="2146514" y="0"/>
                </a:lnTo>
                <a:lnTo>
                  <a:pt x="2146514" y="1623545"/>
                </a:lnTo>
                <a:lnTo>
                  <a:pt x="0" y="1623545"/>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Picture 25" descr="A white cloud with blue and white smoke&#10;&#10;Description automatically generated">
            <a:extLst>
              <a:ext uri="{FF2B5EF4-FFF2-40B4-BE49-F238E27FC236}">
                <a16:creationId xmlns="" xmlns:a16="http://schemas.microsoft.com/office/drawing/2014/main" id="{C5EF88D5-2DBB-4762-97EB-1C52884F9C3E}"/>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031729" y="-501067"/>
            <a:ext cx="4213705" cy="2242970"/>
          </a:xfrm>
          <a:prstGeom prst="rect">
            <a:avLst/>
          </a:prstGeom>
        </p:spPr>
      </p:pic>
      <p:pic>
        <p:nvPicPr>
          <p:cNvPr id="27" name="Picture 26" descr="A white cloud with blue and white smoke&#10;&#10;Description automatically generated">
            <a:extLst>
              <a:ext uri="{FF2B5EF4-FFF2-40B4-BE49-F238E27FC236}">
                <a16:creationId xmlns="" xmlns:a16="http://schemas.microsoft.com/office/drawing/2014/main" id="{19B1CEBA-1F2B-42A7-8E8E-D22E84CF90D7}"/>
              </a:ext>
            </a:extLst>
          </p:cNvPr>
          <p:cNvPicPr>
            <a:picLocks noChangeAspect="1"/>
          </p:cNvPicPr>
          <p:nvPr/>
        </p:nvPicPr>
        <p:blipFill>
          <a:blip r:embed="rId16" cstate="print">
            <a:extLst>
              <a:ext uri="{28A0092B-C50C-407E-A947-70E740481C1C}">
                <a14:useLocalDpi xmlns="" xmlns:a14="http://schemas.microsoft.com/office/drawing/2010/main" val="0"/>
              </a:ext>
            </a:extLst>
          </a:blip>
          <a:stretch>
            <a:fillRect/>
          </a:stretch>
        </p:blipFill>
        <p:spPr>
          <a:xfrm>
            <a:off x="4832178" y="2563091"/>
            <a:ext cx="1626720" cy="865909"/>
          </a:xfrm>
          <a:prstGeom prst="rect">
            <a:avLst/>
          </a:prstGeom>
        </p:spPr>
      </p:pic>
      <p:pic>
        <p:nvPicPr>
          <p:cNvPr id="28" name="Picture 27" descr="A white cloud with blue and white smoke&#10;&#10;Description automatically generated">
            <a:extLst>
              <a:ext uri="{FF2B5EF4-FFF2-40B4-BE49-F238E27FC236}">
                <a16:creationId xmlns="" xmlns:a16="http://schemas.microsoft.com/office/drawing/2014/main" id="{91D8A1DE-962B-4476-95A0-8B921EFC7ECC}"/>
              </a:ext>
            </a:extLst>
          </p:cNvPr>
          <p:cNvPicPr>
            <a:picLocks noChangeAspect="1"/>
          </p:cNvPicPr>
          <p:nvPr/>
        </p:nvPicPr>
        <p:blipFill>
          <a:blip r:embed="rId16" cstate="print">
            <a:extLst>
              <a:ext uri="{28A0092B-C50C-407E-A947-70E740481C1C}">
                <a14:useLocalDpi xmlns="" xmlns:a14="http://schemas.microsoft.com/office/drawing/2010/main" val="0"/>
              </a:ext>
            </a:extLst>
          </a:blip>
          <a:stretch>
            <a:fillRect/>
          </a:stretch>
        </p:blipFill>
        <p:spPr>
          <a:xfrm>
            <a:off x="7254975" y="1189457"/>
            <a:ext cx="1626720" cy="865909"/>
          </a:xfrm>
          <a:prstGeom prst="rect">
            <a:avLst/>
          </a:prstGeom>
        </p:spPr>
      </p:pic>
      <p:pic>
        <p:nvPicPr>
          <p:cNvPr id="34" name="Picture 33" descr="A group of butterflies on a black background&#10;&#10;Description automatically generated">
            <a:extLst>
              <a:ext uri="{FF2B5EF4-FFF2-40B4-BE49-F238E27FC236}">
                <a16:creationId xmlns="" xmlns:a16="http://schemas.microsoft.com/office/drawing/2014/main" id="{25DFB5D1-7E9F-41B0-B7F0-432210A5FF1B}"/>
              </a:ext>
            </a:extLst>
          </p:cNvPr>
          <p:cNvPicPr>
            <a:picLocks noChangeAspect="1"/>
          </p:cNvPicPr>
          <p:nvPr/>
        </p:nvPicPr>
        <p:blipFill rotWithShape="1">
          <a:blip r:embed="rId17" cstate="print">
            <a:extLst>
              <a:ext uri="{28A0092B-C50C-407E-A947-70E740481C1C}">
                <a14:useLocalDpi xmlns="" xmlns:a14="http://schemas.microsoft.com/office/drawing/2010/main" val="0"/>
              </a:ext>
            </a:extLst>
          </a:blip>
          <a:srcRect l="-3386" t="38522" r="74600" b="44453"/>
          <a:stretch/>
        </p:blipFill>
        <p:spPr>
          <a:xfrm>
            <a:off x="9928771" y="3188157"/>
            <a:ext cx="1237993" cy="926643"/>
          </a:xfrm>
          <a:prstGeom prst="rect">
            <a:avLst/>
          </a:prstGeom>
        </p:spPr>
      </p:pic>
      <p:sp>
        <p:nvSpPr>
          <p:cNvPr id="37" name="Freeform 12">
            <a:extLst>
              <a:ext uri="{FF2B5EF4-FFF2-40B4-BE49-F238E27FC236}">
                <a16:creationId xmlns="" xmlns:a16="http://schemas.microsoft.com/office/drawing/2014/main" id="{058BF01D-8AD7-4B69-A17C-E260298AFFF9}"/>
              </a:ext>
            </a:extLst>
          </p:cNvPr>
          <p:cNvSpPr/>
          <p:nvPr/>
        </p:nvSpPr>
        <p:spPr>
          <a:xfrm>
            <a:off x="9045540" y="4352855"/>
            <a:ext cx="3159460" cy="2496451"/>
          </a:xfrm>
          <a:custGeom>
            <a:avLst/>
            <a:gdLst/>
            <a:ahLst/>
            <a:cxnLst/>
            <a:rect l="l" t="t" r="r" b="b"/>
            <a:pathLst>
              <a:path w="2708902" h="1970726">
                <a:moveTo>
                  <a:pt x="0" y="0"/>
                </a:moveTo>
                <a:lnTo>
                  <a:pt x="2708902" y="0"/>
                </a:lnTo>
                <a:lnTo>
                  <a:pt x="2708902" y="1970726"/>
                </a:lnTo>
                <a:lnTo>
                  <a:pt x="0" y="1970726"/>
                </a:lnTo>
                <a:lnTo>
                  <a:pt x="0" y="0"/>
                </a:lnTo>
                <a:close/>
              </a:path>
            </a:pathLst>
          </a:custGeom>
          <a:blipFill>
            <a:blip r:embed="rId18" cstate="print">
              <a:extLst>
                <a:ext uri="{96DAC541-7B7A-43D3-8B79-37D633B846F1}">
                  <asvg:svgBlip xmlns=""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 name="Picture 4">
            <a:extLst>
              <a:ext uri="{FF2B5EF4-FFF2-40B4-BE49-F238E27FC236}">
                <a16:creationId xmlns="" xmlns:a16="http://schemas.microsoft.com/office/drawing/2014/main" id="{6A8AC4B2-6556-45EE-894A-924484D476D0}"/>
              </a:ext>
            </a:extLst>
          </p:cNvPr>
          <p:cNvPicPr>
            <a:picLocks noChangeAspect="1"/>
          </p:cNvPicPr>
          <p:nvPr/>
        </p:nvPicPr>
        <p:blipFill>
          <a:blip r:embed="rId20" cstate="print">
            <a:extLst>
              <a:ext uri="{28A0092B-C50C-407E-A947-70E740481C1C}">
                <a14:useLocalDpi xmlns="" xmlns:a14="http://schemas.microsoft.com/office/drawing/2010/main" val="0"/>
              </a:ext>
              <a:ext uri="{96DAC541-7B7A-43D3-8B79-37D633B846F1}">
                <asvg:svgBlip xmlns="" xmlns:asvg="http://schemas.microsoft.com/office/drawing/2016/SVG/main" r:embed="rId21"/>
              </a:ext>
            </a:extLst>
          </a:blip>
          <a:srcRect/>
          <a:stretch>
            <a:fillRect/>
          </a:stretch>
        </p:blipFill>
        <p:spPr>
          <a:xfrm flipH="1">
            <a:off x="9519003" y="219914"/>
            <a:ext cx="2270125" cy="2299390"/>
          </a:xfrm>
          <a:prstGeom prst="rect">
            <a:avLst/>
          </a:prstGeom>
        </p:spPr>
      </p:pic>
      <p:sp>
        <p:nvSpPr>
          <p:cNvPr id="43" name="Freeform 5">
            <a:extLst>
              <a:ext uri="{FF2B5EF4-FFF2-40B4-BE49-F238E27FC236}">
                <a16:creationId xmlns="" xmlns:a16="http://schemas.microsoft.com/office/drawing/2014/main" id="{B2B474ED-DC9C-40B2-8B91-8521702DDFE9}"/>
              </a:ext>
            </a:extLst>
          </p:cNvPr>
          <p:cNvSpPr/>
          <p:nvPr/>
        </p:nvSpPr>
        <p:spPr>
          <a:xfrm rot="1515959" flipH="1">
            <a:off x="169952" y="1845394"/>
            <a:ext cx="2138023" cy="1714463"/>
          </a:xfrm>
          <a:custGeom>
            <a:avLst/>
            <a:gdLst/>
            <a:ahLst/>
            <a:cxnLst/>
            <a:rect l="l" t="t" r="r" b="b"/>
            <a:pathLst>
              <a:path w="3238550" h="2202214">
                <a:moveTo>
                  <a:pt x="0" y="0"/>
                </a:moveTo>
                <a:lnTo>
                  <a:pt x="3238550" y="0"/>
                </a:lnTo>
                <a:lnTo>
                  <a:pt x="3238550" y="2202214"/>
                </a:lnTo>
                <a:lnTo>
                  <a:pt x="0" y="2202214"/>
                </a:lnTo>
                <a:lnTo>
                  <a:pt x="0" y="0"/>
                </a:lnTo>
                <a:close/>
              </a:path>
            </a:pathLst>
          </a:custGeom>
          <a:blipFill>
            <a:blip r:embed="rId22" cstate="print">
              <a:extLst>
                <a:ext uri="{96DAC541-7B7A-43D3-8B79-37D633B846F1}">
                  <asvg:svgBlip xmlns="" xmlns:asvg="http://schemas.microsoft.com/office/drawing/2016/SVG/main"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 xmlns:a16="http://schemas.microsoft.com/office/drawing/2014/main" id="{3ABB4950-E64D-4EDD-4295-0390229CCC48}"/>
              </a:ext>
            </a:extLst>
          </p:cNvPr>
          <p:cNvPicPr>
            <a:picLocks noChangeAspect="1"/>
          </p:cNvPicPr>
          <p:nvPr/>
        </p:nvPicPr>
        <p:blipFill>
          <a:blip r:embed="rId24"/>
          <a:stretch>
            <a:fillRect/>
          </a:stretch>
        </p:blipFill>
        <p:spPr>
          <a:xfrm>
            <a:off x="2372782" y="1123645"/>
            <a:ext cx="7011008" cy="4523624"/>
          </a:xfrm>
          <a:prstGeom prst="rect">
            <a:avLst/>
          </a:prstGeom>
        </p:spPr>
      </p:pic>
    </p:spTree>
    <p:extLst>
      <p:ext uri="{BB962C8B-B14F-4D97-AF65-F5344CB8AC3E}">
        <p14:creationId xmlns="" xmlns:p14="http://schemas.microsoft.com/office/powerpoint/2010/main" val="399493020"/>
      </p:ext>
    </p:extLst>
  </p:cSld>
  <p:clrMapOvr>
    <a:masterClrMapping/>
  </p:clrMapOvr>
  <mc:AlternateContent xmlns:mc="http://schemas.openxmlformats.org/markup-compatibility/2006">
    <mc:Choice xmlns=""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6">
            <a:extLst>
              <a:ext uri="{FF2B5EF4-FFF2-40B4-BE49-F238E27FC236}">
                <a16:creationId xmlns="" xmlns:a16="http://schemas.microsoft.com/office/drawing/2014/main" id="{9B143033-2A7F-4579-91C4-8946449C0D48}"/>
              </a:ext>
            </a:extLst>
          </p:cNvPr>
          <p:cNvSpPr/>
          <p:nvPr/>
        </p:nvSpPr>
        <p:spPr>
          <a:xfrm>
            <a:off x="0" y="0"/>
            <a:ext cx="12192000" cy="6858000"/>
          </a:xfrm>
          <a:custGeom>
            <a:avLst/>
            <a:gdLst/>
            <a:ahLst/>
            <a:cxnLst/>
            <a:rect l="l" t="t" r="r" b="b"/>
            <a:pathLst>
              <a:path w="2708995" h="1909841">
                <a:moveTo>
                  <a:pt x="0" y="0"/>
                </a:moveTo>
                <a:lnTo>
                  <a:pt x="2708995" y="0"/>
                </a:lnTo>
                <a:lnTo>
                  <a:pt x="2708995" y="1909841"/>
                </a:lnTo>
                <a:lnTo>
                  <a:pt x="0" y="19098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descr="Cartoon cupcake holding a megaphone&#10;&#10;Description automatically generated">
            <a:extLst>
              <a:ext uri="{FF2B5EF4-FFF2-40B4-BE49-F238E27FC236}">
                <a16:creationId xmlns="" xmlns:a16="http://schemas.microsoft.com/office/drawing/2014/main" id="{98165735-E13F-43E0-B25A-8D0CE2097EBE}"/>
              </a:ext>
            </a:extLst>
          </p:cNvPr>
          <p:cNvPicPr>
            <a:picLocks noChangeAspect="1"/>
          </p:cNvPicPr>
          <p:nvPr/>
        </p:nvPicPr>
        <p:blipFill>
          <a:blip r:embed="rId3" cstate="print">
            <a:extLst>
              <a:ext uri="{BEBA8EAE-BF5A-486C-A8C5-ECC9F3942E4B}">
                <a14:imgProps xmlns="" xmlns:a14="http://schemas.microsoft.com/office/drawing/2010/main">
                  <a14:imgLayer r:embed="rId4">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 xmlns:a16="http://schemas.microsoft.com/office/drawing/2014/main" id="{BBC05E4C-E682-4455-96B8-C9427B9F6713}"/>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088554" y="756911"/>
            <a:ext cx="822225" cy="822225"/>
          </a:xfrm>
          <a:prstGeom prst="rect">
            <a:avLst/>
          </a:prstGeom>
        </p:spPr>
      </p:pic>
      <p:pic>
        <p:nvPicPr>
          <p:cNvPr id="10" name="Picture 9">
            <a:extLst>
              <a:ext uri="{FF2B5EF4-FFF2-40B4-BE49-F238E27FC236}">
                <a16:creationId xmlns="" xmlns:a16="http://schemas.microsoft.com/office/drawing/2014/main" id="{8C682872-52E8-061D-7FD6-030E3833FB12}"/>
              </a:ext>
            </a:extLst>
          </p:cNvPr>
          <p:cNvPicPr>
            <a:picLocks noChangeAspect="1"/>
          </p:cNvPicPr>
          <p:nvPr/>
        </p:nvPicPr>
        <p:blipFill>
          <a:blip r:embed="rId6"/>
          <a:stretch>
            <a:fillRect/>
          </a:stretch>
        </p:blipFill>
        <p:spPr>
          <a:xfrm>
            <a:off x="2010406" y="637401"/>
            <a:ext cx="9303302" cy="1511939"/>
          </a:xfrm>
          <a:prstGeom prst="rect">
            <a:avLst/>
          </a:prstGeom>
        </p:spPr>
      </p:pic>
    </p:spTree>
    <p:extLst>
      <p:ext uri="{BB962C8B-B14F-4D97-AF65-F5344CB8AC3E}">
        <p14:creationId xmlns="" xmlns:p14="http://schemas.microsoft.com/office/powerpoint/2010/main" val="4099625780"/>
      </p:ext>
    </p:extLst>
  </p:cSld>
  <p:clrMapOvr>
    <a:masterClrMapping/>
  </p:clrMapOvr>
  <p:transition spd="med">
    <p:pull/>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cstate="print"/>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cstate="print"/>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cstate="print"/>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cstate="print"/>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cstate="print"/>
              <a:srcRect t="53912"/>
              <a:stretch>
                <a:fillRect/>
              </a:stretch>
            </p:blipFill>
            <p:spPr>
              <a:xfrm flipH="1" flipV="1">
                <a:off x="12318" y="12"/>
                <a:ext cx="6882" cy="8301"/>
              </a:xfrm>
              <a:prstGeom prst="rect">
                <a:avLst/>
              </a:prstGeom>
            </p:spPr>
          </p:pic>
        </p:grpSp>
        <p:sp>
          <p:nvSpPr>
            <p:cNvPr id="2" name="矩形 1"/>
            <p:cNvSpPr/>
            <p:nvPr/>
          </p:nvSpPr>
          <p:spPr>
            <a:xfrm>
              <a:off x="194" y="377"/>
              <a:ext cx="18785" cy="10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TextBox 4">
            <a:extLst>
              <a:ext uri="{FF2B5EF4-FFF2-40B4-BE49-F238E27FC236}">
                <a16:creationId xmlns="" xmlns:a16="http://schemas.microsoft.com/office/drawing/2014/main" id="{48D416B5-9E72-6A9A-ED60-9A5DD04E8603}"/>
              </a:ext>
            </a:extLst>
          </p:cNvPr>
          <p:cNvSpPr txBox="1"/>
          <p:nvPr/>
        </p:nvSpPr>
        <p:spPr>
          <a:xfrm>
            <a:off x="348343" y="1012371"/>
            <a:ext cx="11517085" cy="560153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Với bọn trẻ chúng tôi, ngày lễ Mừng xuân vào tháng Năm luôn đáng mong chờ, bởi đó là dịp chúng tôi được vui đùa thoả thích. Chúng tôi thường bí mật làm những giỏ hoa rực rỡ, đặt lên bậc thềm nhà người quen hoặc bạn bè, gõ cửa rồi ba chân bốn cẳng chạy trốn thật nhanh. Từ xa, chúng tôi hồi hộp theo dõi chủ nhà mở cửa, cầm món quà lên với vẻ ngạc nhiên, thích thú.</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Tôi còn nhớ lễ Mừng xuân năm tôi học lớp Năm. Lúc đó, tôi đang giận Pam, cô bạn thân nhất của mình. Từ nhỏ Pam và tôi đã thân nhau như hình với bóng. Gần đây, một gia đình mới dọn đến thị trấn của chúng tôi và Pam đã kết thân với con gái của họ. Mặc dù chúng tôi vẫn chơi với nhau, nhưng thời gian Pam dành cho tôi không còn nhiều như trước. Tôi cảm thấy như bị bỏ rơi. Giận Pam, tôi không chơi với bạn mấy ngày. Khi mẹ hỏi tôi có mang hoa cho Pam không, tôi trả lời: “Không bao giờ, mẹ ạ!”. Mẹ dừng tay làm bếp, ôm tôi và an ủi. Cơn tủi thân bỗng dâng lên và tôi oà khóc nức nở. Mẹ dịu dàng vuốt tóc và lau nước mắt cho tôi. Mẹ bảo càng lớn, chúng tôi sẽ càng có nhiều bạn. Những người bạn không thể chỉ chơi với một mình tôi. Và ngay cả tôi cũng không thể chỉ chơi với một người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Cuối cùng, tôi cũng quyết định tặng Pam một giỏ hoa. Tôi chọn thật nhiều hoa màu vàng mà Pam yêu thích, rồi nhờ chị tôi đem đến nhà bạn. Từ chỗ nấp, tôi thấy Pam nâng giỏ hoa lên, dịu dàng áp mặt vào những bông hoa và nói to như để tôi nghe được: “Cảm ơn Xu-di, hi vọng cậu không còn giận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Lần ấy tôi học được rằng là bạn bè đích thực, ta sẽ đặt bạn trong tim nhưng không buộc họ luôn ở bên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Minh Hương)</a:t>
            </a:r>
          </a:p>
        </p:txBody>
      </p:sp>
      <p:pic>
        <p:nvPicPr>
          <p:cNvPr id="7" name="Picture 6">
            <a:extLst>
              <a:ext uri="{FF2B5EF4-FFF2-40B4-BE49-F238E27FC236}">
                <a16:creationId xmlns="" xmlns:a16="http://schemas.microsoft.com/office/drawing/2014/main" id="{32004672-77D7-FFA7-A1E5-F77730F5D09D}"/>
              </a:ext>
            </a:extLst>
          </p:cNvPr>
          <p:cNvPicPr>
            <a:picLocks noChangeAspect="1"/>
          </p:cNvPicPr>
          <p:nvPr/>
        </p:nvPicPr>
        <p:blipFill>
          <a:blip r:embed="rId9"/>
          <a:stretch>
            <a:fillRect/>
          </a:stretch>
        </p:blipFill>
        <p:spPr>
          <a:xfrm>
            <a:off x="4027096" y="324357"/>
            <a:ext cx="4224894" cy="853514"/>
          </a:xfrm>
          <a:prstGeom prst="rect">
            <a:avLst/>
          </a:prstGeom>
        </p:spPr>
      </p:pic>
    </p:spTree>
    <p:extLst>
      <p:ext uri="{BB962C8B-B14F-4D97-AF65-F5344CB8AC3E}">
        <p14:creationId xmlns="" xmlns:p14="http://schemas.microsoft.com/office/powerpoint/2010/main" val="9517016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15BEBFE7-BE72-4E12-B99C-E2FA8A19F421}"/>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 xmlns:a16="http://schemas.microsoft.com/office/drawing/2014/main" id="{7C8D7B13-A9F9-4E70-84E3-1AE9E81293AE}"/>
              </a:ext>
            </a:extLst>
          </p:cNvPr>
          <p:cNvPicPr>
            <a:picLocks noChangeAspect="1"/>
          </p:cNvPicPr>
          <p:nvPr/>
        </p:nvPicPr>
        <p:blipFill>
          <a:blip r:embed="rId3" cstate="print">
            <a:extLst>
              <a:ext uri="{28A0092B-C50C-407E-A947-70E740481C1C}">
                <a14:useLocalDpi xmlns=""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 xmlns:a16="http://schemas.microsoft.com/office/drawing/2014/main" id="{F09224AF-4C76-45E0-809B-54C17E7CC02C}"/>
              </a:ext>
            </a:extLst>
          </p:cNvPr>
          <p:cNvPicPr>
            <a:picLocks noChangeAspect="1"/>
          </p:cNvPicPr>
          <p:nvPr/>
        </p:nvPicPr>
        <p:blipFill>
          <a:blip r:embed="rId3" cstate="print">
            <a:extLst>
              <a:ext uri="{28A0092B-C50C-407E-A947-70E740481C1C}">
                <a14:useLocalDpi xmlns=""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 xmlns:a16="http://schemas.microsoft.com/office/drawing/2014/main" id="{04E23961-BC25-4CED-AEF5-443C5149BCFC}"/>
              </a:ext>
            </a:extLst>
          </p:cNvPr>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 xmlns:a16="http://schemas.microsoft.com/office/drawing/2014/main" id="{66F15F98-A290-48AC-AAC4-7C389C6ED881}"/>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 xmlns:a16="http://schemas.microsoft.com/office/drawing/2014/main" id="{3574D0E8-C551-4CE9-A949-DC99B02447AD}"/>
                </a:ext>
              </a:extLst>
            </p:cNvPr>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 xmlns:a16="http://schemas.microsoft.com/office/drawing/2014/main" id="{F3D6A2B4-CC48-45D9-B0FD-3F86D1405BE8}"/>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 xmlns:a16="http://schemas.microsoft.com/office/drawing/2014/main" id="{4CA6FA32-A4AA-4B98-94AC-85288874CB0E}"/>
                </a:ext>
              </a:extLst>
            </p:cNvPr>
            <p:cNvPicPr>
              <a:picLocks noChangeAspect="1"/>
            </p:cNvPicPr>
            <p:nvPr/>
          </p:nvPicPr>
          <p:blipFill>
            <a:blip r:embed="rId7" cstate="print">
              <a:extLst>
                <a:ext uri="{28A0092B-C50C-407E-A947-70E740481C1C}">
                  <a14:useLocalDpi xmlns=""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 xmlns:a16="http://schemas.microsoft.com/office/drawing/2014/main" id="{736980FB-BB26-4D80-9DFC-F3C35DC156AB}"/>
                </a:ext>
              </a:extLst>
            </p:cNvPr>
            <p:cNvPicPr>
              <a:picLocks noChangeAspect="1"/>
            </p:cNvPicPr>
            <p:nvPr/>
          </p:nvPicPr>
          <p:blipFill>
            <a:blip r:embed="rId8" cstate="print">
              <a:extLst>
                <a:ext uri="{28A0092B-C50C-407E-A947-70E740481C1C}">
                  <a14:useLocalDpi xmlns=""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 xmlns:a16="http://schemas.microsoft.com/office/drawing/2014/main" id="{1B2622C4-CC7F-4319-971C-1093267D5BC6}"/>
                </a:ext>
              </a:extLst>
            </p:cNvPr>
            <p:cNvPicPr>
              <a:picLocks noChangeAspect="1"/>
            </p:cNvPicPr>
            <p:nvPr/>
          </p:nvPicPr>
          <p:blipFill>
            <a:blip r:embed="rId9">
              <a:extLst>
                <a:ext uri="{28A0092B-C50C-407E-A947-70E740481C1C}">
                  <a14:useLocalDpi xmlns=""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 xmlns:a16="http://schemas.microsoft.com/office/drawing/2014/main" id="{C06941B8-22E4-4FED-9DE7-7262931CBC49}"/>
                </a:ext>
              </a:extLst>
            </p:cNvPr>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 xmlns:a16="http://schemas.microsoft.com/office/drawing/2014/main" id="{BF9AEC9E-1D90-4AFC-8BB6-11EE124FB7FD}"/>
                </a:ext>
              </a:extLst>
            </p:cNvPr>
            <p:cNvPicPr>
              <a:picLocks noChangeAspect="1"/>
            </p:cNvPicPr>
            <p:nvPr/>
          </p:nvPicPr>
          <p:blipFill>
            <a:blip r:embed="rId11" cstate="print">
              <a:extLst>
                <a:ext uri="{28A0092B-C50C-407E-A947-70E740481C1C}">
                  <a14:useLocalDpi xmlns=""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5" name="Picture 4" descr="A child and child planting a plant&#10;&#10;Description automatically generated">
            <a:extLst>
              <a:ext uri="{FF2B5EF4-FFF2-40B4-BE49-F238E27FC236}">
                <a16:creationId xmlns="" xmlns:a16="http://schemas.microsoft.com/office/drawing/2014/main" id="{F81C275D-E622-2FD5-23B2-7AEE6BCB1EFD}"/>
              </a:ext>
            </a:extLst>
          </p:cNvPr>
          <p:cNvPicPr>
            <a:picLocks noChangeAspect="1"/>
          </p:cNvPicPr>
          <p:nvPr/>
        </p:nvPicPr>
        <p:blipFill>
          <a:blip r:embed="rId12">
            <a:extLst>
              <a:ext uri="{28A0092B-C50C-407E-A947-70E740481C1C}">
                <a14:useLocalDpi xmlns="" xmlns:a14="http://schemas.microsoft.com/office/drawing/2010/main" val="0"/>
              </a:ext>
            </a:extLst>
          </a:blip>
          <a:stretch>
            <a:fillRect/>
          </a:stretch>
        </p:blipFill>
        <p:spPr>
          <a:xfrm>
            <a:off x="3133725" y="1943099"/>
            <a:ext cx="5448301" cy="5448301"/>
          </a:xfrm>
          <a:prstGeom prst="rect">
            <a:avLst/>
          </a:prstGeom>
        </p:spPr>
      </p:pic>
      <p:pic>
        <p:nvPicPr>
          <p:cNvPr id="9" name="Picture 8">
            <a:extLst>
              <a:ext uri="{FF2B5EF4-FFF2-40B4-BE49-F238E27FC236}">
                <a16:creationId xmlns="" xmlns:a16="http://schemas.microsoft.com/office/drawing/2014/main" id="{5FB75963-AD50-2855-4221-CE2D85A8DF00}"/>
              </a:ext>
            </a:extLst>
          </p:cNvPr>
          <p:cNvPicPr>
            <a:picLocks noChangeAspect="1"/>
          </p:cNvPicPr>
          <p:nvPr/>
        </p:nvPicPr>
        <p:blipFill>
          <a:blip r:embed="rId13">
            <a:extLst>
              <a:ext uri="{28A0092B-C50C-407E-A947-70E740481C1C}">
                <a14:useLocalDpi xmlns="" xmlns:a14="http://schemas.microsoft.com/office/drawing/2010/main" val="0"/>
              </a:ext>
            </a:extLst>
          </a:blip>
          <a:stretch>
            <a:fillRect/>
          </a:stretch>
        </p:blipFill>
        <p:spPr>
          <a:xfrm>
            <a:off x="-1005233" y="522514"/>
            <a:ext cx="14851862" cy="3582125"/>
          </a:xfrm>
          <a:prstGeom prst="rect">
            <a:avLst/>
          </a:prstGeom>
        </p:spPr>
      </p:pic>
    </p:spTree>
    <p:extLst>
      <p:ext uri="{BB962C8B-B14F-4D97-AF65-F5344CB8AC3E}">
        <p14:creationId xmlns="" xmlns:p14="http://schemas.microsoft.com/office/powerpoint/2010/main" val="1019665277"/>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ạn thân phải thế! - Chun Chin - Nhạc thiếu nhi vui nhộn 2020">
            <a:hlinkClick r:id="" action="ppaction://media"/>
            <a:extLst>
              <a:ext uri="{FF2B5EF4-FFF2-40B4-BE49-F238E27FC236}">
                <a16:creationId xmlns="" xmlns:a16="http://schemas.microsoft.com/office/drawing/2014/main" id="{6C57033C-D458-630D-0052-C5B6EAFDCCE0}"/>
              </a:ext>
            </a:extLst>
          </p:cNvPr>
          <p:cNvPicPr>
            <a:picLocks noChangeAspect="1"/>
          </p:cNvPicPr>
          <p:nvPr>
            <a:videoFile r:link="rId1"/>
            <p:extLst>
              <p:ext uri="{DAA4B4D4-6D71-4841-9C94-3DE7FCFB9230}">
                <p14:media xmlns="" xmlns:p14="http://schemas.microsoft.com/office/powerpoint/2010/main" r:embed="rId3"/>
              </p:ext>
            </p:extLst>
          </p:nvPr>
        </p:nvPicPr>
        <p:blipFill>
          <a:blip r:embed="rId4"/>
          <a:stretch>
            <a:fillRect/>
          </a:stretch>
        </p:blipFill>
        <p:spPr>
          <a:xfrm>
            <a:off x="0" y="0"/>
            <a:ext cx="12192000" cy="6858000"/>
          </a:xfrm>
          <a:prstGeom prst="rect">
            <a:avLst/>
          </a:prstGeom>
        </p:spPr>
      </p:pic>
    </p:spTree>
    <p:extLst>
      <p:ext uri="{BB962C8B-B14F-4D97-AF65-F5344CB8AC3E}">
        <p14:creationId xmlns="" xmlns:p14="http://schemas.microsoft.com/office/powerpoint/2010/main" val="1196988216"/>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3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cstate="print"/>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cstate="print"/>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cstate="print"/>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cstate="print"/>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cstate="print"/>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Group 3">
            <a:extLst>
              <a:ext uri="{FF2B5EF4-FFF2-40B4-BE49-F238E27FC236}">
                <a16:creationId xmlns="" xmlns:a16="http://schemas.microsoft.com/office/drawing/2014/main" id="{09E89DC9-2E9D-B975-4AD2-79CB39990284}"/>
              </a:ext>
            </a:extLst>
          </p:cNvPr>
          <p:cNvGrpSpPr/>
          <p:nvPr/>
        </p:nvGrpSpPr>
        <p:grpSpPr>
          <a:xfrm>
            <a:off x="497221" y="1324709"/>
            <a:ext cx="8980050" cy="3530320"/>
            <a:chOff x="2311446" y="515697"/>
            <a:chExt cx="7878725" cy="2355295"/>
          </a:xfrm>
        </p:grpSpPr>
        <p:grpSp>
          <p:nvGrpSpPr>
            <p:cNvPr id="6" name="组合 31">
              <a:extLst>
                <a:ext uri="{FF2B5EF4-FFF2-40B4-BE49-F238E27FC236}">
                  <a16:creationId xmlns="" xmlns:a16="http://schemas.microsoft.com/office/drawing/2014/main" id="{44FEC5C2-2F51-A0D3-D306-703B3298EDFC}"/>
                </a:ext>
              </a:extLst>
            </p:cNvPr>
            <p:cNvGrpSpPr/>
            <p:nvPr/>
          </p:nvGrpSpPr>
          <p:grpSpPr>
            <a:xfrm>
              <a:off x="2311446" y="515697"/>
              <a:ext cx="7878725" cy="1916171"/>
              <a:chOff x="1170783" y="3106171"/>
              <a:chExt cx="3732505" cy="1136153"/>
            </a:xfrm>
            <a:effectLst>
              <a:outerShdw blurRad="254000" sx="102000" sy="102000" algn="ctr" rotWithShape="0">
                <a:prstClr val="black">
                  <a:alpha val="25000"/>
                </a:prstClr>
              </a:outerShdw>
            </a:effectLst>
          </p:grpSpPr>
          <p:sp>
            <p:nvSpPr>
              <p:cNvPr id="10" name="圆角矩形 32">
                <a:extLst>
                  <a:ext uri="{FF2B5EF4-FFF2-40B4-BE49-F238E27FC236}">
                    <a16:creationId xmlns="" xmlns:a16="http://schemas.microsoft.com/office/drawing/2014/main" id="{F4C8FF61-FBDE-89FA-A8C0-6084E3B82FE5}"/>
                  </a:ext>
                </a:extLst>
              </p:cNvPr>
              <p:cNvSpPr/>
              <p:nvPr/>
            </p:nvSpPr>
            <p:spPr>
              <a:xfrm>
                <a:off x="1170783" y="310617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思源黑体 CN"/>
                  <a:cs typeface="+mn-cs"/>
                </a:endParaRPr>
              </a:p>
            </p:txBody>
          </p:sp>
          <p:sp>
            <p:nvSpPr>
              <p:cNvPr id="15" name="圆角矩形 33">
                <a:extLst>
                  <a:ext uri="{FF2B5EF4-FFF2-40B4-BE49-F238E27FC236}">
                    <a16:creationId xmlns="" xmlns:a16="http://schemas.microsoft.com/office/drawing/2014/main" id="{AA89C249-9254-156E-C3AA-5DDA886B290E}"/>
                  </a:ext>
                </a:extLst>
              </p:cNvPr>
              <p:cNvSpPr/>
              <p:nvPr/>
            </p:nvSpPr>
            <p:spPr>
              <a:xfrm>
                <a:off x="1262829" y="3225158"/>
                <a:ext cx="3548412" cy="914126"/>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思源黑体 CN"/>
                  <a:cs typeface="+mn-cs"/>
                </a:endParaRPr>
              </a:p>
            </p:txBody>
          </p:sp>
        </p:grpSp>
        <p:sp>
          <p:nvSpPr>
            <p:cNvPr id="8" name="TextBox 7">
              <a:extLst>
                <a:ext uri="{FF2B5EF4-FFF2-40B4-BE49-F238E27FC236}">
                  <a16:creationId xmlns="" xmlns:a16="http://schemas.microsoft.com/office/drawing/2014/main" id="{B2E59992-B269-85E2-77FC-A28B42D63878}"/>
                </a:ext>
              </a:extLst>
            </p:cNvPr>
            <p:cNvSpPr txBox="1"/>
            <p:nvPr/>
          </p:nvSpPr>
          <p:spPr>
            <a:xfrm>
              <a:off x="2505741" y="890154"/>
              <a:ext cx="7536143" cy="198083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Qua bài học ngày hôm nay và bài hát em vừa nghe, em hãy nêu cảm nghĩ của mình về tình bạn?</a:t>
              </a:r>
              <a:endParaRPr kumimoji="0" lang="en-US" sz="40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endParaRPr>
            </a:p>
          </p:txBody>
        </p:sp>
      </p:grpSp>
      <p:pic>
        <p:nvPicPr>
          <p:cNvPr id="18" name="Picture 17" descr="A cartoon of a child holding a pointer&#10;&#10;Description automatically generated">
            <a:extLst>
              <a:ext uri="{FF2B5EF4-FFF2-40B4-BE49-F238E27FC236}">
                <a16:creationId xmlns="" xmlns:a16="http://schemas.microsoft.com/office/drawing/2014/main" id="{32ED125C-3BBE-FFB7-12FD-FC7551F17100}"/>
              </a:ext>
            </a:extLst>
          </p:cNvPr>
          <p:cNvPicPr>
            <a:picLocks noChangeAspect="1"/>
          </p:cNvPicPr>
          <p:nvPr/>
        </p:nvPicPr>
        <p:blipFill>
          <a:blip r:embed="rId9">
            <a:extLst>
              <a:ext uri="{28A0092B-C50C-407E-A947-70E740481C1C}">
                <a14:useLocalDpi xmlns="" xmlns:a14="http://schemas.microsoft.com/office/drawing/2010/main" val="0"/>
              </a:ext>
            </a:extLst>
          </a:blip>
          <a:stretch>
            <a:fillRect/>
          </a:stretch>
        </p:blipFill>
        <p:spPr>
          <a:xfrm>
            <a:off x="8192465" y="2064492"/>
            <a:ext cx="3889584" cy="4434971"/>
          </a:xfrm>
          <a:prstGeom prst="rect">
            <a:avLst/>
          </a:prstGeom>
        </p:spPr>
      </p:pic>
    </p:spTree>
    <p:extLst>
      <p:ext uri="{BB962C8B-B14F-4D97-AF65-F5344CB8AC3E}">
        <p14:creationId xmlns="" xmlns:p14="http://schemas.microsoft.com/office/powerpoint/2010/main" val="236031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3" cstate="print"/>
          <a:stretch>
            <a:fillRect/>
          </a:stretch>
        </p:blipFill>
        <p:spPr>
          <a:xfrm rot="16200000" flipH="1">
            <a:off x="2667635" y="-2667635"/>
            <a:ext cx="6856730" cy="12192000"/>
          </a:xfrm>
          <a:prstGeom prst="rect">
            <a:avLst/>
          </a:prstGeom>
        </p:spPr>
      </p:pic>
      <p:pic>
        <p:nvPicPr>
          <p:cNvPr id="5" name="图片 4" descr="组 9"/>
          <p:cNvPicPr>
            <a:picLocks noChangeAspect="1"/>
          </p:cNvPicPr>
          <p:nvPr/>
        </p:nvPicPr>
        <p:blipFill>
          <a:blip r:embed="rId4" cstate="print"/>
          <a:srcRect t="53912"/>
          <a:stretch>
            <a:fillRect/>
          </a:stretch>
        </p:blipFill>
        <p:spPr>
          <a:xfrm>
            <a:off x="0" y="1544320"/>
            <a:ext cx="4370070" cy="5271135"/>
          </a:xfrm>
          <a:prstGeom prst="rect">
            <a:avLst/>
          </a:prstGeom>
        </p:spPr>
      </p:pic>
      <p:pic>
        <p:nvPicPr>
          <p:cNvPr id="37" name="图片 36" descr="图层 79 副本"/>
          <p:cNvPicPr>
            <a:picLocks noChangeAspect="1"/>
          </p:cNvPicPr>
          <p:nvPr/>
        </p:nvPicPr>
        <p:blipFill>
          <a:blip r:embed="rId5"/>
          <a:stretch>
            <a:fillRect/>
          </a:stretch>
        </p:blipFill>
        <p:spPr>
          <a:xfrm flipH="1" flipV="1">
            <a:off x="-6985" y="7620"/>
            <a:ext cx="4342765" cy="2937510"/>
          </a:xfrm>
          <a:prstGeom prst="rect">
            <a:avLst/>
          </a:prstGeom>
        </p:spPr>
      </p:pic>
      <p:sp>
        <p:nvSpPr>
          <p:cNvPr id="2" name="任意多边形: 形状 59">
            <a:extLst>
              <a:ext uri="{FF2B5EF4-FFF2-40B4-BE49-F238E27FC236}">
                <a16:creationId xmlns="" xmlns:a16="http://schemas.microsoft.com/office/drawing/2014/main" id="{26533505-E437-6B29-825A-A6B0021F6A8B}"/>
              </a:ext>
            </a:extLst>
          </p:cNvPr>
          <p:cNvSpPr/>
          <p:nvPr/>
        </p:nvSpPr>
        <p:spPr>
          <a:xfrm>
            <a:off x="2034429" y="770562"/>
            <a:ext cx="8069955" cy="3617682"/>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7" name="Picture 6" descr="A cartoon of a child using a computer&#10;&#10;Description automatically generated with low confidence">
            <a:extLst>
              <a:ext uri="{FF2B5EF4-FFF2-40B4-BE49-F238E27FC236}">
                <a16:creationId xmlns="" xmlns:a16="http://schemas.microsoft.com/office/drawing/2014/main" id="{112F41F4-582D-13DC-41F2-9143ABA10B1B}"/>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8223227" y="2990778"/>
            <a:ext cx="2389088" cy="3252982"/>
          </a:xfrm>
          <a:prstGeom prst="rect">
            <a:avLst/>
          </a:prstGeom>
        </p:spPr>
      </p:pic>
      <p:pic>
        <p:nvPicPr>
          <p:cNvPr id="9" name="Picture 8" descr="A picture containing toy, doll&#10;&#10;Description automatically generated">
            <a:extLst>
              <a:ext uri="{FF2B5EF4-FFF2-40B4-BE49-F238E27FC236}">
                <a16:creationId xmlns="" xmlns:a16="http://schemas.microsoft.com/office/drawing/2014/main" id="{BB623D4E-DC38-4BCD-6DAB-3F819CA90EED}"/>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flipH="1">
            <a:off x="1369882" y="2990778"/>
            <a:ext cx="2357254" cy="3144249"/>
          </a:xfrm>
          <a:prstGeom prst="rect">
            <a:avLst/>
          </a:prstGeom>
        </p:spPr>
      </p:pic>
      <p:pic>
        <p:nvPicPr>
          <p:cNvPr id="11" name="Picture 10">
            <a:extLst>
              <a:ext uri="{FF2B5EF4-FFF2-40B4-BE49-F238E27FC236}">
                <a16:creationId xmlns="" xmlns:a16="http://schemas.microsoft.com/office/drawing/2014/main" id="{053B7EA5-36A1-AD6B-DB18-515CAAA517E8}"/>
              </a:ext>
            </a:extLst>
          </p:cNvPr>
          <p:cNvPicPr>
            <a:picLocks noChangeAspect="1"/>
          </p:cNvPicPr>
          <p:nvPr/>
        </p:nvPicPr>
        <p:blipFill>
          <a:blip r:embed="rId8"/>
          <a:stretch>
            <a:fillRect/>
          </a:stretch>
        </p:blipFill>
        <p:spPr>
          <a:xfrm>
            <a:off x="2320659" y="821465"/>
            <a:ext cx="7078069" cy="3694496"/>
          </a:xfrm>
          <a:prstGeom prst="rect">
            <a:avLst/>
          </a:prstGeom>
        </p:spPr>
      </p:pic>
    </p:spTree>
    <p:extLst>
      <p:ext uri="{BB962C8B-B14F-4D97-AF65-F5344CB8AC3E}">
        <p14:creationId xmlns="" xmlns:p14="http://schemas.microsoft.com/office/powerpoint/2010/main" val="64848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8" name="Picture 27"/>
          <p:cNvPicPr>
            <a:picLocks noChangeAspect="1"/>
          </p:cNvPicPr>
          <p:nvPr/>
        </p:nvPicPr>
        <p:blipFill>
          <a:blip r:embed="rId4"/>
          <a:stretch>
            <a:fillRect/>
          </a:stretch>
        </p:blipFill>
        <p:spPr>
          <a:xfrm>
            <a:off x="-461392" y="213975"/>
            <a:ext cx="11913128" cy="6701134"/>
          </a:xfrm>
          <a:prstGeom prst="rect">
            <a:avLst/>
          </a:prstGeom>
        </p:spPr>
      </p:pic>
      <p:pic>
        <p:nvPicPr>
          <p:cNvPr id="1030" name="Picture 6"/>
          <p:cNvPicPr>
            <a:picLocks noChangeAspect="1" noChangeArrowheads="1" noCrop="1"/>
          </p:cNvPicPr>
          <p:nvPr/>
        </p:nvPicPr>
        <p:blipFill>
          <a:blip r:embed="rId5" cstate="print">
            <a:extLst>
              <a:ext uri="{28A0092B-C50C-407E-A947-70E740481C1C}">
                <a14:useLocalDpi xmlns="" xmlns:a14="http://schemas.microsoft.com/office/drawing/2010/main" val="0"/>
              </a:ext>
            </a:extLst>
          </a:blip>
          <a:srcRect/>
          <a:stretch/>
        </p:blipFill>
        <p:spPr bwMode="auto">
          <a:xfrm>
            <a:off x="5109561" y="4838040"/>
            <a:ext cx="1639557" cy="1639557"/>
          </a:xfrm>
          <a:prstGeom prst="rect">
            <a:avLst/>
          </a:prstGeom>
          <a:noFill/>
          <a:effectLst>
            <a:glow rad="101600">
              <a:schemeClr val="bg1">
                <a:alpha val="60000"/>
              </a:schemeClr>
            </a:glow>
          </a:effectLst>
          <a:extLst>
            <a:ext uri="{909E8E84-426E-40DD-AFC4-6F175D3DCCD1}">
              <a14:hiddenFill xmlns="" xmlns:a14="http://schemas.microsoft.com/office/drawing/2010/main">
                <a:solidFill>
                  <a:srgbClr val="FFFFFF"/>
                </a:solidFill>
              </a14:hiddenFill>
            </a:ext>
          </a:extLst>
        </p:spPr>
      </p:pic>
      <p:pic>
        <p:nvPicPr>
          <p:cNvPr id="1032" name="Picture 8"/>
          <p:cNvPicPr>
            <a:picLocks noChangeAspect="1" noChangeArrowheads="1" noCrop="1"/>
          </p:cNvPicPr>
          <p:nvPr/>
        </p:nvPicPr>
        <p:blipFill>
          <a:blip r:embed="rId6" cstate="print">
            <a:extLst>
              <a:ext uri="{28A0092B-C50C-407E-A947-70E740481C1C}">
                <a14:useLocalDpi xmlns="" xmlns:a14="http://schemas.microsoft.com/office/drawing/2010/main" val="0"/>
              </a:ext>
            </a:extLst>
          </a:blip>
          <a:srcRect/>
          <a:stretch/>
        </p:blipFill>
        <p:spPr bwMode="auto">
          <a:xfrm>
            <a:off x="6649212" y="4941532"/>
            <a:ext cx="1709349" cy="1685443"/>
          </a:xfrm>
          <a:prstGeom prst="rect">
            <a:avLst/>
          </a:prstGeom>
          <a:noFill/>
          <a:effectLst>
            <a:glow rad="101600">
              <a:schemeClr val="bg1">
                <a:alpha val="60000"/>
              </a:schemeClr>
            </a:glow>
          </a:effectLst>
          <a:extLst>
            <a:ext uri="{909E8E84-426E-40DD-AFC4-6F175D3DCCD1}">
              <a14:hiddenFill xmlns=""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7" cstate="print">
            <a:extLst>
              <a:ext uri="{28A0092B-C50C-407E-A947-70E740481C1C}">
                <a14:useLocalDpi xmlns="" xmlns:a14="http://schemas.microsoft.com/office/drawing/2010/main" val="0"/>
              </a:ext>
            </a:extLst>
          </a:blip>
          <a:srcRect/>
          <a:stretch/>
        </p:blipFill>
        <p:spPr bwMode="auto">
          <a:xfrm>
            <a:off x="4363665" y="4810242"/>
            <a:ext cx="438253" cy="1740123"/>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8" descr="Combo TripU 3N2Ä Novotel PhÃº Quá»c"/>
          <p:cNvPicPr>
            <a:picLocks noChangeAspect="1" noChangeArrowheads="1" noCrop="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4927269" y="5326639"/>
            <a:ext cx="2125003" cy="1700003"/>
          </a:xfrm>
          <a:prstGeom prst="rect">
            <a:avLst/>
          </a:prstGeom>
          <a:noFill/>
          <a:effectLst>
            <a:glow rad="101600">
              <a:schemeClr val="bg1">
                <a:alpha val="60000"/>
              </a:schemeClr>
            </a:glow>
          </a:effectLst>
          <a:extLst>
            <a:ext uri="{909E8E84-426E-40DD-AFC4-6F175D3DCCD1}">
              <a14:hiddenFill xmlns="" xmlns:a14="http://schemas.microsoft.com/office/drawing/2010/main">
                <a:solidFill>
                  <a:srgbClr val="FFFFFF"/>
                </a:solidFill>
              </a14:hiddenFill>
            </a:ext>
          </a:extLst>
        </p:spPr>
      </p:pic>
      <p:pic>
        <p:nvPicPr>
          <p:cNvPr id="18" name="Picture 6" descr="MÃ¡y Äiá»n giáº£i 03"/>
          <p:cNvPicPr>
            <a:picLocks noChangeAspect="1" noChangeArrowheads="1" noCrop="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6746648" y="5463240"/>
            <a:ext cx="1380903" cy="1332356"/>
          </a:xfrm>
          <a:prstGeom prst="rect">
            <a:avLst/>
          </a:prstGeom>
          <a:noFill/>
          <a:effectLst>
            <a:glow rad="101600">
              <a:schemeClr val="bg1">
                <a:alpha val="60000"/>
              </a:schemeClr>
            </a:glow>
          </a:effectLst>
          <a:extLst>
            <a:ext uri="{909E8E84-426E-40DD-AFC4-6F175D3DCCD1}">
              <a14:hiddenFill xmlns="" xmlns:a14="http://schemas.microsoft.com/office/drawing/2010/main">
                <a:solidFill>
                  <a:srgbClr val="FFFFFF"/>
                </a:solidFill>
              </a14:hiddenFill>
            </a:ext>
          </a:extLst>
        </p:spPr>
      </p:pic>
      <p:pic>
        <p:nvPicPr>
          <p:cNvPr id="62" name="Picture 6" descr="MÃ¡y Äiá»n giáº£i 03">
            <a:extLst>
              <a:ext uri="{FF2B5EF4-FFF2-40B4-BE49-F238E27FC236}">
                <a16:creationId xmlns="" xmlns:a16="http://schemas.microsoft.com/office/drawing/2014/main" id="{218DCCB9-F09F-4138-89BC-BAEB487FC200}"/>
              </a:ext>
            </a:extLst>
          </p:cNvPr>
          <p:cNvPicPr>
            <a:picLocks noChangeAspect="1" noChangeArrowheads="1" noCrop="1"/>
          </p:cNvPicPr>
          <p:nvPr/>
        </p:nvPicPr>
        <p:blipFill>
          <a:blip r:embed="rId9" cstate="print">
            <a:duotone>
              <a:schemeClr val="accent6">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4021272" y="5418161"/>
            <a:ext cx="1380903" cy="1332356"/>
          </a:xfrm>
          <a:prstGeom prst="rect">
            <a:avLst/>
          </a:prstGeom>
          <a:noFill/>
          <a:effectLst>
            <a:glow rad="101600">
              <a:schemeClr val="bg1">
                <a:alpha val="60000"/>
              </a:schemeClr>
            </a:glow>
          </a:effectLst>
          <a:extLst>
            <a:ext uri="{909E8E84-426E-40DD-AFC4-6F175D3DCCD1}">
              <a14:hiddenFill xmlns="" xmlns:a14="http://schemas.microsoft.com/office/drawing/2010/main">
                <a:solidFill>
                  <a:srgbClr val="FFFFFF"/>
                </a:solidFill>
              </a14:hiddenFill>
            </a:ext>
          </a:extLst>
        </p:spPr>
      </p:pic>
      <p:pic>
        <p:nvPicPr>
          <p:cNvPr id="32" name="Picture 31">
            <a:hlinkClick r:id="rId10" action="ppaction://hlinksldjump"/>
          </p:cNvPr>
          <p:cNvPicPr>
            <a:picLocks noChangeAspect="1"/>
          </p:cNvPicPr>
          <p:nvPr/>
        </p:nvPicPr>
        <p:blipFill>
          <a:blip r:embed="rId11">
            <a:extLst>
              <a:ext uri="{28A0092B-C50C-407E-A947-70E740481C1C}">
                <a14:useLocalDpi xmlns="" xmlns:a14="http://schemas.microsoft.com/office/drawing/2010/main" val="0"/>
              </a:ext>
            </a:extLst>
          </a:blip>
          <a:stretch>
            <a:fillRect/>
          </a:stretch>
        </p:blipFill>
        <p:spPr>
          <a:xfrm>
            <a:off x="4716375" y="1714232"/>
            <a:ext cx="1371600" cy="1350195"/>
          </a:xfrm>
          <a:prstGeom prst="rect">
            <a:avLst/>
          </a:prstGeom>
        </p:spPr>
      </p:pic>
      <p:pic>
        <p:nvPicPr>
          <p:cNvPr id="35" name="Picture 34">
            <a:hlinkClick r:id="rId12" action="ppaction://hlinksldjump"/>
          </p:cNvPr>
          <p:cNvPicPr>
            <a:picLocks noChangeAspect="1"/>
          </p:cNvPicPr>
          <p:nvPr/>
        </p:nvPicPr>
        <p:blipFill>
          <a:blip r:embed="rId13">
            <a:extLst>
              <a:ext uri="{28A0092B-C50C-407E-A947-70E740481C1C}">
                <a14:useLocalDpi xmlns="" xmlns:a14="http://schemas.microsoft.com/office/drawing/2010/main" val="0"/>
              </a:ext>
            </a:extLst>
          </a:blip>
          <a:stretch>
            <a:fillRect/>
          </a:stretch>
        </p:blipFill>
        <p:spPr>
          <a:xfrm>
            <a:off x="6460122" y="1714231"/>
            <a:ext cx="1371600" cy="1355526"/>
          </a:xfrm>
          <a:prstGeom prst="rect">
            <a:avLst/>
          </a:prstGeom>
        </p:spPr>
      </p:pic>
      <p:pic>
        <p:nvPicPr>
          <p:cNvPr id="36" name="Picture 35">
            <a:hlinkClick r:id="rId14" action="ppaction://hlinksldjump"/>
          </p:cNvPr>
          <p:cNvPicPr>
            <a:picLocks noChangeAspect="1"/>
          </p:cNvPicPr>
          <p:nvPr/>
        </p:nvPicPr>
        <p:blipFill>
          <a:blip r:embed="rId15">
            <a:extLst>
              <a:ext uri="{28A0092B-C50C-407E-A947-70E740481C1C}">
                <a14:useLocalDpi xmlns="" xmlns:a14="http://schemas.microsoft.com/office/drawing/2010/main" val="0"/>
              </a:ext>
            </a:extLst>
          </a:blip>
          <a:stretch>
            <a:fillRect/>
          </a:stretch>
        </p:blipFill>
        <p:spPr>
          <a:xfrm>
            <a:off x="8196674" y="1714231"/>
            <a:ext cx="1371600" cy="1360844"/>
          </a:xfrm>
          <a:prstGeom prst="rect">
            <a:avLst/>
          </a:prstGeom>
        </p:spPr>
      </p:pic>
      <p:pic>
        <p:nvPicPr>
          <p:cNvPr id="9" name="1">
            <a:extLst>
              <a:ext uri="{FF2B5EF4-FFF2-40B4-BE49-F238E27FC236}">
                <a16:creationId xmlns="" xmlns:a16="http://schemas.microsoft.com/office/drawing/2014/main" id="{0B4C22A7-623E-49AD-8616-EEEE23D0862D}"/>
              </a:ext>
            </a:extLst>
          </p:cNvPr>
          <p:cNvPicPr>
            <a:picLocks noChangeAspect="1"/>
          </p:cNvPicPr>
          <p:nvPr/>
        </p:nvPicPr>
        <p:blipFill>
          <a:blip r:embed="rId16"/>
          <a:stretch>
            <a:fillRect/>
          </a:stretch>
        </p:blipFill>
        <p:spPr>
          <a:xfrm>
            <a:off x="4306657" y="5850734"/>
            <a:ext cx="861350" cy="861350"/>
          </a:xfrm>
          <a:prstGeom prst="rect">
            <a:avLst/>
          </a:prstGeom>
        </p:spPr>
      </p:pic>
      <p:pic>
        <p:nvPicPr>
          <p:cNvPr id="76" name="Picture 75">
            <a:extLst>
              <a:ext uri="{FF2B5EF4-FFF2-40B4-BE49-F238E27FC236}">
                <a16:creationId xmlns="" xmlns:a16="http://schemas.microsoft.com/office/drawing/2014/main" id="{A42481CE-5852-4C51-8E85-E59498676DAC}"/>
              </a:ext>
            </a:extLst>
          </p:cNvPr>
          <p:cNvPicPr>
            <a:picLocks noChangeAspect="1"/>
          </p:cNvPicPr>
          <p:nvPr/>
        </p:nvPicPr>
        <p:blipFill>
          <a:blip r:embed="rId16"/>
          <a:stretch>
            <a:fillRect/>
          </a:stretch>
        </p:blipFill>
        <p:spPr>
          <a:xfrm>
            <a:off x="5649673" y="5851760"/>
            <a:ext cx="861350" cy="861350"/>
          </a:xfrm>
          <a:prstGeom prst="rect">
            <a:avLst/>
          </a:prstGeom>
        </p:spPr>
      </p:pic>
      <p:pic>
        <p:nvPicPr>
          <p:cNvPr id="77" name="Picture 76">
            <a:extLst>
              <a:ext uri="{FF2B5EF4-FFF2-40B4-BE49-F238E27FC236}">
                <a16:creationId xmlns="" xmlns:a16="http://schemas.microsoft.com/office/drawing/2014/main" id="{1D2D9607-E9DC-4604-B4AB-DFE7C854F536}"/>
              </a:ext>
            </a:extLst>
          </p:cNvPr>
          <p:cNvPicPr>
            <a:picLocks noChangeAspect="1"/>
          </p:cNvPicPr>
          <p:nvPr/>
        </p:nvPicPr>
        <p:blipFill>
          <a:blip r:embed="rId16"/>
          <a:stretch>
            <a:fillRect/>
          </a:stretch>
        </p:blipFill>
        <p:spPr>
          <a:xfrm>
            <a:off x="7052272" y="5884597"/>
            <a:ext cx="861350" cy="861350"/>
          </a:xfrm>
          <a:prstGeom prst="rect">
            <a:avLst/>
          </a:prstGeom>
        </p:spPr>
      </p:pic>
      <p:sp>
        <p:nvSpPr>
          <p:cNvPr id="3" name="Rectangle 2">
            <a:extLst>
              <a:ext uri="{FF2B5EF4-FFF2-40B4-BE49-F238E27FC236}">
                <a16:creationId xmlns="" xmlns:a16="http://schemas.microsoft.com/office/drawing/2014/main" id="{7182E999-0468-4D26-81D3-0A1857CDC4EE}"/>
              </a:ext>
            </a:extLst>
          </p:cNvPr>
          <p:cNvSpPr/>
          <p:nvPr/>
        </p:nvSpPr>
        <p:spPr>
          <a:xfrm>
            <a:off x="11220726" y="6556279"/>
            <a:ext cx="977787" cy="309651"/>
          </a:xfrm>
          <a:prstGeom prst="rect">
            <a:avLst/>
          </a:prstGeom>
          <a:solidFill>
            <a:srgbClr val="F2B344"/>
          </a:solidFill>
          <a:ln>
            <a:solidFill>
              <a:srgbClr val="F2B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 xmlns:a16="http://schemas.microsoft.com/office/drawing/2014/main" id="{2A517BC5-CA1D-4650-91BC-33FCA8E2626F}"/>
              </a:ext>
            </a:extLst>
          </p:cNvPr>
          <p:cNvPicPr>
            <a:picLocks noChangeAspect="1"/>
          </p:cNvPicPr>
          <p:nvPr/>
        </p:nvPicPr>
        <p:blipFill>
          <a:blip r:embed="rId17"/>
          <a:stretch>
            <a:fillRect/>
          </a:stretch>
        </p:blipFill>
        <p:spPr>
          <a:xfrm>
            <a:off x="2786044" y="449327"/>
            <a:ext cx="7449958" cy="1774090"/>
          </a:xfrm>
          <a:prstGeom prst="rect">
            <a:avLst/>
          </a:prstGeom>
        </p:spPr>
      </p:pic>
      <p:sp>
        <p:nvSpPr>
          <p:cNvPr id="2" name="Rectangle: Rounded Corners 1">
            <a:hlinkClick r:id="rId18" action="ppaction://hlinksldjump"/>
            <a:extLst>
              <a:ext uri="{FF2B5EF4-FFF2-40B4-BE49-F238E27FC236}">
                <a16:creationId xmlns="" xmlns:a16="http://schemas.microsoft.com/office/drawing/2014/main" id="{A85C76BC-6E1C-DFE3-10BB-5137B059D1A9}"/>
              </a:ext>
            </a:extLst>
          </p:cNvPr>
          <p:cNvSpPr/>
          <p:nvPr/>
        </p:nvSpPr>
        <p:spPr>
          <a:xfrm>
            <a:off x="267128" y="123290"/>
            <a:ext cx="1623317" cy="3904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Học</a:t>
            </a:r>
            <a:r>
              <a:rPr lang="en-US" sz="2400" dirty="0"/>
              <a:t> </a:t>
            </a:r>
            <a:r>
              <a:rPr lang="en-US" sz="2400" dirty="0" err="1"/>
              <a:t>tiếp</a:t>
            </a:r>
            <a:endParaRPr lang="en-US" sz="2400" dirty="0"/>
          </a:p>
        </p:txBody>
      </p:sp>
      <p:sp>
        <p:nvSpPr>
          <p:cNvPr id="4" name="Rectangle: Rounded Corners 3">
            <a:hlinkClick r:id="rId18" action="ppaction://hlinksldjump"/>
            <a:extLst>
              <a:ext uri="{FF2B5EF4-FFF2-40B4-BE49-F238E27FC236}">
                <a16:creationId xmlns="" xmlns:a16="http://schemas.microsoft.com/office/drawing/2014/main" id="{139F1EBD-58FD-8475-1202-0EC895FE4E55}"/>
              </a:ext>
            </a:extLst>
          </p:cNvPr>
          <p:cNvSpPr/>
          <p:nvPr/>
        </p:nvSpPr>
        <p:spPr>
          <a:xfrm>
            <a:off x="10297886" y="206829"/>
            <a:ext cx="1502228" cy="47897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 xmlns:p14="http://schemas.microsoft.com/office/powerpoint/2010/main" val="352984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5"/>
                                        </p:tgtEl>
                                        <p:attrNameLst>
                                          <p:attrName>r</p:attrName>
                                        </p:attrNameLst>
                                      </p:cBhvr>
                                    </p:animRot>
                                    <p:animRot by="-240000">
                                      <p:cBhvr>
                                        <p:cTn id="13" dur="200" fill="hold">
                                          <p:stCondLst>
                                            <p:cond delay="200"/>
                                          </p:stCondLst>
                                        </p:cTn>
                                        <p:tgtEl>
                                          <p:spTgt spid="35"/>
                                        </p:tgtEl>
                                        <p:attrNameLst>
                                          <p:attrName>r</p:attrName>
                                        </p:attrNameLst>
                                      </p:cBhvr>
                                    </p:animRot>
                                    <p:animRot by="240000">
                                      <p:cBhvr>
                                        <p:cTn id="14" dur="200" fill="hold">
                                          <p:stCondLst>
                                            <p:cond delay="400"/>
                                          </p:stCondLst>
                                        </p:cTn>
                                        <p:tgtEl>
                                          <p:spTgt spid="35"/>
                                        </p:tgtEl>
                                        <p:attrNameLst>
                                          <p:attrName>r</p:attrName>
                                        </p:attrNameLst>
                                      </p:cBhvr>
                                    </p:animRot>
                                    <p:animRot by="-240000">
                                      <p:cBhvr>
                                        <p:cTn id="15" dur="200" fill="hold">
                                          <p:stCondLst>
                                            <p:cond delay="600"/>
                                          </p:stCondLst>
                                        </p:cTn>
                                        <p:tgtEl>
                                          <p:spTgt spid="35"/>
                                        </p:tgtEl>
                                        <p:attrNameLst>
                                          <p:attrName>r</p:attrName>
                                        </p:attrNameLst>
                                      </p:cBhvr>
                                    </p:animRot>
                                    <p:animRot by="120000">
                                      <p:cBhvr>
                                        <p:cTn id="16" dur="200" fill="hold">
                                          <p:stCondLst>
                                            <p:cond delay="800"/>
                                          </p:stCondLst>
                                        </p:cTn>
                                        <p:tgtEl>
                                          <p:spTgt spid="3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6"/>
                                        </p:tgtEl>
                                        <p:attrNameLst>
                                          <p:attrName>r</p:attrName>
                                        </p:attrNameLst>
                                      </p:cBhvr>
                                    </p:animRot>
                                    <p:animRot by="-240000">
                                      <p:cBhvr>
                                        <p:cTn id="19" dur="200" fill="hold">
                                          <p:stCondLst>
                                            <p:cond delay="200"/>
                                          </p:stCondLst>
                                        </p:cTn>
                                        <p:tgtEl>
                                          <p:spTgt spid="36"/>
                                        </p:tgtEl>
                                        <p:attrNameLst>
                                          <p:attrName>r</p:attrName>
                                        </p:attrNameLst>
                                      </p:cBhvr>
                                    </p:animRot>
                                    <p:animRot by="240000">
                                      <p:cBhvr>
                                        <p:cTn id="20" dur="200" fill="hold">
                                          <p:stCondLst>
                                            <p:cond delay="400"/>
                                          </p:stCondLst>
                                        </p:cTn>
                                        <p:tgtEl>
                                          <p:spTgt spid="36"/>
                                        </p:tgtEl>
                                        <p:attrNameLst>
                                          <p:attrName>r</p:attrName>
                                        </p:attrNameLst>
                                      </p:cBhvr>
                                    </p:animRot>
                                    <p:animRot by="-240000">
                                      <p:cBhvr>
                                        <p:cTn id="21" dur="200" fill="hold">
                                          <p:stCondLst>
                                            <p:cond delay="600"/>
                                          </p:stCondLst>
                                        </p:cTn>
                                        <p:tgtEl>
                                          <p:spTgt spid="36"/>
                                        </p:tgtEl>
                                        <p:attrNameLst>
                                          <p:attrName>r</p:attrName>
                                        </p:attrNameLst>
                                      </p:cBhvr>
                                    </p:animRot>
                                    <p:animRot by="120000">
                                      <p:cBhvr>
                                        <p:cTn id="22" dur="200" fill="hold">
                                          <p:stCondLst>
                                            <p:cond delay="800"/>
                                          </p:stCondLst>
                                        </p:cTn>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2"/>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9" restart="whenNotActive" fill="hold" evtFilter="cancelBubble" nodeType="interactiveSeq">
                <p:stCondLst>
                  <p:cond evt="onClick" delay="0">
                    <p:tgtEl>
                      <p:spTgt spid="35"/>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35"/>
                                        </p:tgtEl>
                                      </p:cBhvr>
                                    </p:animEffect>
                                    <p:set>
                                      <p:cBhvr>
                                        <p:cTn id="34"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35" restart="whenNotActive" fill="hold" evtFilter="cancelBubble" nodeType="interactiveSeq">
                <p:stCondLst>
                  <p:cond evt="onClick" delay="0">
                    <p:tgtEl>
                      <p:spTgt spid="36"/>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36"/>
                                        </p:tgtEl>
                                      </p:cBhvr>
                                    </p:animEffect>
                                    <p:set>
                                      <p:cBhvr>
                                        <p:cTn id="40"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41" restart="whenNotActive" fill="hold" evtFilter="cancelBubble" nodeType="interactiveSeq">
                <p:stCondLst>
                  <p:cond evt="onClick" delay="0">
                    <p:tgtEl>
                      <p:spTgt spid="76"/>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76"/>
                                        </p:tgtEl>
                                      </p:cBhvr>
                                    </p:animEffect>
                                    <p:set>
                                      <p:cBhvr>
                                        <p:cTn id="46" dur="1" fill="hold">
                                          <p:stCondLst>
                                            <p:cond delay="499"/>
                                          </p:stCondLst>
                                        </p:cTn>
                                        <p:tgtEl>
                                          <p:spTgt spid="76"/>
                                        </p:tgtEl>
                                        <p:attrNameLst>
                                          <p:attrName>style.visibility</p:attrName>
                                        </p:attrNameLst>
                                      </p:cBhvr>
                                      <p:to>
                                        <p:strVal val="hidden"/>
                                      </p:to>
                                    </p:set>
                                  </p:childTnLst>
                                </p:cTn>
                              </p:par>
                            </p:childTnLst>
                          </p:cTn>
                        </p:par>
                        <p:par>
                          <p:cTn id="47" fill="hold">
                            <p:stCondLst>
                              <p:cond delay="500"/>
                            </p:stCondLst>
                            <p:childTnLst>
                              <p:par>
                                <p:cTn id="48" presetID="10" presetClass="exit" presetSubtype="0" fill="hold" nodeType="afterEffect">
                                  <p:stCondLst>
                                    <p:cond delay="0"/>
                                  </p:stCondLst>
                                  <p:childTnLst>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3" name="Am-thanh-phep-thuat-www_nhacchuongvui_com.wav"/>
                                        </p:tgtEl>
                                      </p:cMediaNode>
                                    </p:audio>
                                  </p:subTnLst>
                                </p:cTn>
                              </p:par>
                              <p:par>
                                <p:cTn id="51" presetID="10" presetClass="entr" presetSubtype="0" fill="hold" nodeType="withEffect">
                                  <p:stCondLst>
                                    <p:cond delay="0"/>
                                  </p:stCondLst>
                                  <p:childTnLst>
                                    <p:set>
                                      <p:cBhvr>
                                        <p:cTn id="52" dur="1" fill="hold">
                                          <p:stCondLst>
                                            <p:cond delay="0"/>
                                          </p:stCondLst>
                                        </p:cTn>
                                        <p:tgtEl>
                                          <p:spTgt spid="1030"/>
                                        </p:tgtEl>
                                        <p:attrNameLst>
                                          <p:attrName>style.visibility</p:attrName>
                                        </p:attrNameLst>
                                      </p:cBhvr>
                                      <p:to>
                                        <p:strVal val="visible"/>
                                      </p:to>
                                    </p:set>
                                    <p:animEffect transition="in" filter="fade">
                                      <p:cBhvr>
                                        <p:cTn id="53" dur="500"/>
                                        <p:tgtEl>
                                          <p:spTgt spid="1030"/>
                                        </p:tgtEl>
                                      </p:cBhvr>
                                    </p:animEffect>
                                  </p:childTnLst>
                                  <p:subTnLst>
                                    <p:audio>
                                      <p:cMediaNode>
                                        <p:cTn display="0" masterRel="sameClick">
                                          <p:stCondLst>
                                            <p:cond evt="begin" delay="0">
                                              <p:tn val="51"/>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76"/>
                  </p:tgtEl>
                </p:cond>
              </p:nextCondLst>
            </p:seq>
            <p:seq concurrent="1" nextAc="seek">
              <p:cTn id="54" restart="whenNotActive" fill="hold" evtFilter="cancelBubble" nodeType="interactiveSeq">
                <p:stCondLst>
                  <p:cond evt="onClick" delay="0">
                    <p:tgtEl>
                      <p:spTgt spid="77"/>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77"/>
                                        </p:tgtEl>
                                      </p:cBhvr>
                                    </p:animEffect>
                                    <p:set>
                                      <p:cBhvr>
                                        <p:cTn id="59" dur="1" fill="hold">
                                          <p:stCondLst>
                                            <p:cond delay="499"/>
                                          </p:stCondLst>
                                        </p:cTn>
                                        <p:tgtEl>
                                          <p:spTgt spid="77"/>
                                        </p:tgtEl>
                                        <p:attrNameLst>
                                          <p:attrName>style.visibility</p:attrName>
                                        </p:attrNameLst>
                                      </p:cBhvr>
                                      <p:to>
                                        <p:strVal val="hidden"/>
                                      </p:to>
                                    </p:set>
                                  </p:childTnLst>
                                </p:cTn>
                              </p:par>
                            </p:childTnLst>
                          </p:cTn>
                        </p:par>
                        <p:par>
                          <p:cTn id="60" fill="hold">
                            <p:stCondLst>
                              <p:cond delay="500"/>
                            </p:stCondLst>
                            <p:childTnLst>
                              <p:par>
                                <p:cTn id="61" presetID="10" presetClass="exit" presetSubtype="0" fill="hold" nodeType="afterEffect">
                                  <p:stCondLst>
                                    <p:cond delay="0"/>
                                  </p:stCondLst>
                                  <p:childTnLst>
                                    <p:animEffect transition="out" filter="fade">
                                      <p:cBhvr>
                                        <p:cTn id="62" dur="500"/>
                                        <p:tgtEl>
                                          <p:spTgt spid="18"/>
                                        </p:tgtEl>
                                      </p:cBhvr>
                                    </p:animEffect>
                                    <p:set>
                                      <p:cBhvr>
                                        <p:cTn id="63"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Am-thanh-phep-thuat-www_nhacchuongvui_com.wav"/>
                                        </p:tgtEl>
                                      </p:cMediaNode>
                                    </p:audio>
                                  </p:subTnLst>
                                </p:cTn>
                              </p:par>
                              <p:par>
                                <p:cTn id="64" presetID="10" presetClass="entr" presetSubtype="0" fill="hold" nodeType="withEffect">
                                  <p:stCondLst>
                                    <p:cond delay="0"/>
                                  </p:stCondLst>
                                  <p:childTnLst>
                                    <p:set>
                                      <p:cBhvr>
                                        <p:cTn id="65" dur="1" fill="hold">
                                          <p:stCondLst>
                                            <p:cond delay="0"/>
                                          </p:stCondLst>
                                        </p:cTn>
                                        <p:tgtEl>
                                          <p:spTgt spid="1032"/>
                                        </p:tgtEl>
                                        <p:attrNameLst>
                                          <p:attrName>style.visibility</p:attrName>
                                        </p:attrNameLst>
                                      </p:cBhvr>
                                      <p:to>
                                        <p:strVal val="visible"/>
                                      </p:to>
                                    </p:set>
                                    <p:animEffect transition="in" filter="fade">
                                      <p:cBhvr>
                                        <p:cTn id="66" dur="500"/>
                                        <p:tgtEl>
                                          <p:spTgt spid="1032"/>
                                        </p:tgtEl>
                                      </p:cBhvr>
                                    </p:animEffect>
                                  </p:childTnLst>
                                  <p:subTnLst>
                                    <p:audio>
                                      <p:cMediaNode>
                                        <p:cTn display="0" masterRel="sameClick">
                                          <p:stCondLst>
                                            <p:cond evt="begin" delay="0">
                                              <p:tn val="64"/>
                                            </p:cond>
                                          </p:stCondLst>
                                          <p:endCondLst>
                                            <p:cond evt="onStopAudio" delay="0">
                                              <p:tgtEl>
                                                <p:sldTgt/>
                                              </p:tgtEl>
                                            </p:cond>
                                          </p:endCondLst>
                                        </p:cTn>
                                        <p:tgtEl>
                                          <p:sndTgt r:embed="rId3" name="Am-thanh-phep-thuat-www_nhacchuongvui_com.wav"/>
                                        </p:tgtEl>
                                      </p:cMediaNode>
                                    </p:audio>
                                  </p:subTnLst>
                                </p:cTn>
                              </p:par>
                              <p:par>
                                <p:cTn id="67" presetID="32" presetClass="emph" presetSubtype="0" repeatCount="indefinite" fill="hold" nodeType="withEffect">
                                  <p:stCondLst>
                                    <p:cond delay="0"/>
                                  </p:stCondLst>
                                  <p:childTnLst>
                                    <p:animRot by="120000">
                                      <p:cBhvr>
                                        <p:cTn id="68" dur="100" fill="hold">
                                          <p:stCondLst>
                                            <p:cond delay="0"/>
                                          </p:stCondLst>
                                        </p:cTn>
                                        <p:tgtEl>
                                          <p:spTgt spid="1032"/>
                                        </p:tgtEl>
                                        <p:attrNameLst>
                                          <p:attrName>r</p:attrName>
                                        </p:attrNameLst>
                                      </p:cBhvr>
                                    </p:animRot>
                                    <p:animRot by="-240000">
                                      <p:cBhvr>
                                        <p:cTn id="69" dur="200" fill="hold">
                                          <p:stCondLst>
                                            <p:cond delay="200"/>
                                          </p:stCondLst>
                                        </p:cTn>
                                        <p:tgtEl>
                                          <p:spTgt spid="1032"/>
                                        </p:tgtEl>
                                        <p:attrNameLst>
                                          <p:attrName>r</p:attrName>
                                        </p:attrNameLst>
                                      </p:cBhvr>
                                    </p:animRot>
                                    <p:animRot by="240000">
                                      <p:cBhvr>
                                        <p:cTn id="70" dur="200" fill="hold">
                                          <p:stCondLst>
                                            <p:cond delay="400"/>
                                          </p:stCondLst>
                                        </p:cTn>
                                        <p:tgtEl>
                                          <p:spTgt spid="1032"/>
                                        </p:tgtEl>
                                        <p:attrNameLst>
                                          <p:attrName>r</p:attrName>
                                        </p:attrNameLst>
                                      </p:cBhvr>
                                    </p:animRot>
                                    <p:animRot by="-240000">
                                      <p:cBhvr>
                                        <p:cTn id="71" dur="200" fill="hold">
                                          <p:stCondLst>
                                            <p:cond delay="600"/>
                                          </p:stCondLst>
                                        </p:cTn>
                                        <p:tgtEl>
                                          <p:spTgt spid="1032"/>
                                        </p:tgtEl>
                                        <p:attrNameLst>
                                          <p:attrName>r</p:attrName>
                                        </p:attrNameLst>
                                      </p:cBhvr>
                                    </p:animRot>
                                    <p:animRot by="120000">
                                      <p:cBhvr>
                                        <p:cTn id="72" dur="200" fill="hold">
                                          <p:stCondLst>
                                            <p:cond delay="800"/>
                                          </p:stCondLst>
                                        </p:cTn>
                                        <p:tgtEl>
                                          <p:spTgt spid="1032"/>
                                        </p:tgtEl>
                                        <p:attrNameLst>
                                          <p:attrName>r</p:attrName>
                                        </p:attrNameLst>
                                      </p:cBhvr>
                                    </p:animRot>
                                  </p:childTnLst>
                                </p:cTn>
                              </p:par>
                            </p:childTnLst>
                          </p:cTn>
                        </p:par>
                      </p:childTnLst>
                    </p:cTn>
                  </p:par>
                </p:childTnLst>
              </p:cTn>
              <p:nextCondLst>
                <p:cond evt="onClick" delay="0">
                  <p:tgtEl>
                    <p:spTgt spid="77"/>
                  </p:tgtEl>
                </p:cond>
              </p:nextCondLst>
            </p:seq>
            <p:seq concurrent="1" nextAc="seek">
              <p:cTn id="73" restart="whenNotActive" fill="hold" evtFilter="cancelBubble" nodeType="interactiveSeq">
                <p:stCondLst>
                  <p:cond evt="onClick" delay="0">
                    <p:tgtEl>
                      <p:spTgt spid="9"/>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9"/>
                                        </p:tgtEl>
                                      </p:cBhvr>
                                    </p:animEffect>
                                    <p:set>
                                      <p:cBhvr>
                                        <p:cTn id="78" dur="1" fill="hold">
                                          <p:stCondLst>
                                            <p:cond delay="499"/>
                                          </p:stCondLst>
                                        </p:cTn>
                                        <p:tgtEl>
                                          <p:spTgt spid="9"/>
                                        </p:tgtEl>
                                        <p:attrNameLst>
                                          <p:attrName>style.visibility</p:attrName>
                                        </p:attrNameLst>
                                      </p:cBhvr>
                                      <p:to>
                                        <p:strVal val="hidden"/>
                                      </p:to>
                                    </p:set>
                                  </p:childTnLst>
                                </p:cTn>
                              </p:par>
                            </p:childTnLst>
                          </p:cTn>
                        </p:par>
                        <p:par>
                          <p:cTn id="79" fill="hold">
                            <p:stCondLst>
                              <p:cond delay="500"/>
                            </p:stCondLst>
                            <p:childTnLst>
                              <p:par>
                                <p:cTn id="80" presetID="10" presetClass="exit" presetSubtype="0" fill="hold" nodeType="afterEffect">
                                  <p:stCondLst>
                                    <p:cond delay="0"/>
                                  </p:stCondLst>
                                  <p:childTnLst>
                                    <p:animEffect transition="out" filter="fade">
                                      <p:cBhvr>
                                        <p:cTn id="81" dur="500"/>
                                        <p:tgtEl>
                                          <p:spTgt spid="62"/>
                                        </p:tgtEl>
                                      </p:cBhvr>
                                    </p:animEffect>
                                    <p:set>
                                      <p:cBhvr>
                                        <p:cTn id="82" dur="1" fill="hold">
                                          <p:stCondLst>
                                            <p:cond delay="499"/>
                                          </p:stCondLst>
                                        </p:cTn>
                                        <p:tgtEl>
                                          <p:spTgt spid="62"/>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Am-thanh-phep-thuat-www_nhacchuongvui_com.wav"/>
                                        </p:tgtEl>
                                      </p:cMediaNode>
                                    </p:audio>
                                  </p:subTnLst>
                                </p:cTn>
                              </p:par>
                              <p:par>
                                <p:cTn id="83" presetID="10" presetClass="entr" presetSubtype="0" fill="hold" nodeType="withEffect">
                                  <p:stCondLst>
                                    <p:cond delay="0"/>
                                  </p:stCondLst>
                                  <p:childTnLst>
                                    <p:set>
                                      <p:cBhvr>
                                        <p:cTn id="84" dur="1" fill="hold">
                                          <p:stCondLst>
                                            <p:cond delay="0"/>
                                          </p:stCondLst>
                                        </p:cTn>
                                        <p:tgtEl>
                                          <p:spTgt spid="1028"/>
                                        </p:tgtEl>
                                        <p:attrNameLst>
                                          <p:attrName>style.visibility</p:attrName>
                                        </p:attrNameLst>
                                      </p:cBhvr>
                                      <p:to>
                                        <p:strVal val="visible"/>
                                      </p:to>
                                    </p:set>
                                    <p:animEffect transition="in" filter="fade">
                                      <p:cBhvr>
                                        <p:cTn id="85" dur="500"/>
                                        <p:tgtEl>
                                          <p:spTgt spid="1028"/>
                                        </p:tgtEl>
                                      </p:cBhvr>
                                    </p:animEffect>
                                  </p:childTnLst>
                                  <p:subTnLst>
                                    <p:audio>
                                      <p:cMediaNode>
                                        <p:cTn display="0" masterRel="sameClick">
                                          <p:stCondLst>
                                            <p:cond evt="begin" delay="0">
                                              <p:tn val="83"/>
                                            </p:cond>
                                          </p:stCondLst>
                                          <p:endCondLst>
                                            <p:cond evt="onStopAudio" delay="0">
                                              <p:tgtEl>
                                                <p:sldTgt/>
                                              </p:tgtEl>
                                            </p:cond>
                                          </p:endCondLst>
                                        </p:cTn>
                                        <p:tgtEl>
                                          <p:sndTgt r:embed="rId3" name="Am-thanh-phep-thuat-www_nhacchuongvui_com.wav"/>
                                        </p:tgtEl>
                                      </p:cMediaNode>
                                    </p:audio>
                                  </p:subTnLst>
                                </p:cTn>
                              </p:par>
                              <p:par>
                                <p:cTn id="86" presetID="32" presetClass="emph" presetSubtype="0" repeatCount="indefinite" fill="hold" nodeType="withEffect">
                                  <p:stCondLst>
                                    <p:cond delay="0"/>
                                  </p:stCondLst>
                                  <p:childTnLst>
                                    <p:animRot by="120000">
                                      <p:cBhvr>
                                        <p:cTn id="87" dur="100" fill="hold">
                                          <p:stCondLst>
                                            <p:cond delay="0"/>
                                          </p:stCondLst>
                                        </p:cTn>
                                        <p:tgtEl>
                                          <p:spTgt spid="1028"/>
                                        </p:tgtEl>
                                        <p:attrNameLst>
                                          <p:attrName>r</p:attrName>
                                        </p:attrNameLst>
                                      </p:cBhvr>
                                    </p:animRot>
                                    <p:animRot by="-240000">
                                      <p:cBhvr>
                                        <p:cTn id="88" dur="200" fill="hold">
                                          <p:stCondLst>
                                            <p:cond delay="200"/>
                                          </p:stCondLst>
                                        </p:cTn>
                                        <p:tgtEl>
                                          <p:spTgt spid="1028"/>
                                        </p:tgtEl>
                                        <p:attrNameLst>
                                          <p:attrName>r</p:attrName>
                                        </p:attrNameLst>
                                      </p:cBhvr>
                                    </p:animRot>
                                    <p:animRot by="240000">
                                      <p:cBhvr>
                                        <p:cTn id="89" dur="200" fill="hold">
                                          <p:stCondLst>
                                            <p:cond delay="400"/>
                                          </p:stCondLst>
                                        </p:cTn>
                                        <p:tgtEl>
                                          <p:spTgt spid="1028"/>
                                        </p:tgtEl>
                                        <p:attrNameLst>
                                          <p:attrName>r</p:attrName>
                                        </p:attrNameLst>
                                      </p:cBhvr>
                                    </p:animRot>
                                    <p:animRot by="-240000">
                                      <p:cBhvr>
                                        <p:cTn id="90" dur="200" fill="hold">
                                          <p:stCondLst>
                                            <p:cond delay="600"/>
                                          </p:stCondLst>
                                        </p:cTn>
                                        <p:tgtEl>
                                          <p:spTgt spid="1028"/>
                                        </p:tgtEl>
                                        <p:attrNameLst>
                                          <p:attrName>r</p:attrName>
                                        </p:attrNameLst>
                                      </p:cBhvr>
                                    </p:animRot>
                                    <p:animRot by="120000">
                                      <p:cBhvr>
                                        <p:cTn id="91" dur="200" fill="hold">
                                          <p:stCondLst>
                                            <p:cond delay="800"/>
                                          </p:stCondLst>
                                        </p:cTn>
                                        <p:tgtEl>
                                          <p:spTgt spid="1028"/>
                                        </p:tgtEl>
                                        <p:attrNameLst>
                                          <p:attrName>r</p:attrName>
                                        </p:attrNameLst>
                                      </p:cBhvr>
                                    </p:animRot>
                                  </p:childTnLst>
                                </p:cTn>
                              </p:par>
                            </p:childTnLst>
                          </p:cTn>
                        </p:par>
                      </p:childTnLst>
                    </p:cTn>
                  </p:par>
                </p:childTnLst>
              </p:cTn>
              <p:nextCondLst>
                <p:cond evt="onClick" delay="0">
                  <p:tgtEl>
                    <p:spTgt spid="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 xmlns:a16="http://schemas.microsoft.com/office/drawing/2014/main" id="{D4919FE6-FB4D-410F-9D52-1FCA39CFB1E9}"/>
              </a:ext>
            </a:extLst>
          </p:cNvPr>
          <p:cNvPicPr>
            <a:picLocks noChangeAspect="1"/>
          </p:cNvPicPr>
          <p:nvPr/>
        </p:nvPicPr>
        <p:blipFill>
          <a:blip r:embed="rId4"/>
          <a:stretch>
            <a:fillRect/>
          </a:stretch>
        </p:blipFill>
        <p:spPr>
          <a:xfrm>
            <a:off x="-529" y="-297"/>
            <a:ext cx="12193057" cy="6858594"/>
          </a:xfrm>
          <a:prstGeom prst="rect">
            <a:avLst/>
          </a:prstGeom>
        </p:spPr>
      </p:pic>
      <p:sp>
        <p:nvSpPr>
          <p:cNvPr id="81" name="Rectangle: Rounded Corners 80">
            <a:extLst>
              <a:ext uri="{FF2B5EF4-FFF2-40B4-BE49-F238E27FC236}">
                <a16:creationId xmlns="" xmlns:a16="http://schemas.microsoft.com/office/drawing/2014/main" id="{66A40A10-AD80-4DE0-B7FB-BBFF124FFE28}"/>
              </a:ext>
            </a:extLst>
          </p:cNvPr>
          <p:cNvSpPr/>
          <p:nvPr/>
        </p:nvSpPr>
        <p:spPr>
          <a:xfrm>
            <a:off x="854552" y="235975"/>
            <a:ext cx="10500851" cy="12537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82" name="TextBox 81">
            <a:extLst>
              <a:ext uri="{FF2B5EF4-FFF2-40B4-BE49-F238E27FC236}">
                <a16:creationId xmlns="" xmlns:a16="http://schemas.microsoft.com/office/drawing/2014/main" id="{08805499-08FD-4C06-87A8-44CA8B162C82}"/>
              </a:ext>
            </a:extLst>
          </p:cNvPr>
          <p:cNvSpPr txBox="1"/>
          <p:nvPr/>
        </p:nvSpPr>
        <p:spPr>
          <a:xfrm>
            <a:off x="993942" y="320488"/>
            <a:ext cx="10176387" cy="1077218"/>
          </a:xfrm>
          <a:prstGeom prst="rect">
            <a:avLst/>
          </a:prstGeom>
          <a:noFill/>
        </p:spPr>
        <p:txBody>
          <a:bodyPr wrap="square" rtlCol="0">
            <a:spAutoFit/>
          </a:bodyPr>
          <a:lstStyle/>
          <a:p>
            <a:pPr lvl="0" algn="ct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Đọc</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lại</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bài</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Hộp</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quà</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màu</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thiên</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thanh</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trả</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lời</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a:t>
            </a:r>
          </a:p>
          <a:p>
            <a:pPr lvl="0" algn="ct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Lớp</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Tân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có</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dự</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định</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gì</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trong</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buổi</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tổng</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kết</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năm</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học</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grpSp>
        <p:nvGrpSpPr>
          <p:cNvPr id="3" name="Group 2">
            <a:extLst>
              <a:ext uri="{FF2B5EF4-FFF2-40B4-BE49-F238E27FC236}">
                <a16:creationId xmlns="" xmlns:a16="http://schemas.microsoft.com/office/drawing/2014/main" id="{1BFB0AC8-5B3B-3FCE-0B45-05E6A176EAC6}"/>
              </a:ext>
            </a:extLst>
          </p:cNvPr>
          <p:cNvGrpSpPr/>
          <p:nvPr/>
        </p:nvGrpSpPr>
        <p:grpSpPr>
          <a:xfrm>
            <a:off x="3886201" y="1948544"/>
            <a:ext cx="7347856" cy="3864427"/>
            <a:chOff x="4012225" y="2737464"/>
            <a:chExt cx="3844324" cy="1171810"/>
          </a:xfrm>
        </p:grpSpPr>
        <p:sp>
          <p:nvSpPr>
            <p:cNvPr id="83" name="Rectangle: Rounded Corners 82">
              <a:extLst>
                <a:ext uri="{FF2B5EF4-FFF2-40B4-BE49-F238E27FC236}">
                  <a16:creationId xmlns="" xmlns:a16="http://schemas.microsoft.com/office/drawing/2014/main" id="{69FAAC32-AC95-4156-AA5E-D1B76E976816}"/>
                </a:ext>
              </a:extLst>
            </p:cNvPr>
            <p:cNvSpPr/>
            <p:nvPr/>
          </p:nvSpPr>
          <p:spPr>
            <a:xfrm>
              <a:off x="4012225" y="2823827"/>
              <a:ext cx="3487911" cy="1085447"/>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tabLst>
                  <a:tab pos="2286000" algn="l"/>
                </a:tabLst>
              </a:pPr>
              <a:r>
                <a:rPr lang="vi-VN" sz="3600" b="1" dirty="0">
                  <a:solidFill>
                    <a:srgbClr val="C00000"/>
                  </a:solidFill>
                  <a:effectLst/>
                  <a:latin typeface="Cambria" panose="02040503050406030204" pitchFamily="18" charset="0"/>
                  <a:ea typeface="Cambria" panose="02040503050406030204" pitchFamily="18" charset="0"/>
                  <a:cs typeface="Calibri" panose="020F0502020204030204" pitchFamily="34" charset="0"/>
                </a:rPr>
                <a:t>Trong buổi tổng kết năm học, lớp Tân có dự đinh tặng cô giáo một món quà bất ngờ bằng cách mỗi bạn viết một lá thư như một món quà đặc biệt để tặng cô chủ nhiệm.</a:t>
              </a:r>
              <a:endParaRPr lang="en-US" sz="3600" b="1" dirty="0">
                <a:solidFill>
                  <a:srgbClr val="0070C0"/>
                </a:solidFill>
                <a:latin typeface="Cambria" panose="02040503050406030204" pitchFamily="18" charset="0"/>
                <a:ea typeface="Cambria" panose="02040503050406030204" pitchFamily="18" charset="0"/>
                <a:cs typeface="Calibri" panose="020F0502020204030204" pitchFamily="34" charset="0"/>
              </a:endParaRPr>
            </a:p>
          </p:txBody>
        </p:sp>
        <p:pic>
          <p:nvPicPr>
            <p:cNvPr id="120" name="Picture 6" descr="Káº¿t quáº£ hÃ¬nh áº£nh cho right wrong tick icon">
              <a:extLst>
                <a:ext uri="{FF2B5EF4-FFF2-40B4-BE49-F238E27FC236}">
                  <a16:creationId xmlns="" xmlns:a16="http://schemas.microsoft.com/office/drawing/2014/main" id="{342E85E0-7144-4E6B-AAE4-6B2D14ECE2EE}"/>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47149" t="18843" r="5517" b="28298"/>
            <a:stretch/>
          </p:blipFill>
          <p:spPr bwMode="auto">
            <a:xfrm>
              <a:off x="7184504" y="2737464"/>
              <a:ext cx="672045" cy="389503"/>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20" name="Picture 6" descr="MÃ¡y Äiá»n giáº£i 03">
            <a:hlinkClick r:id="rId6" action="ppaction://hlinksldjump"/>
            <a:extLst>
              <a:ext uri="{FF2B5EF4-FFF2-40B4-BE49-F238E27FC236}">
                <a16:creationId xmlns="" xmlns:a16="http://schemas.microsoft.com/office/drawing/2014/main" id="{375E0DC0-532E-4278-8180-0A539BD949A8}"/>
              </a:ext>
            </a:extLst>
          </p:cNvPr>
          <p:cNvPicPr>
            <a:picLocks noChangeAspect="1" noChangeArrowheads="1" noCrop="1"/>
          </p:cNvPicPr>
          <p:nvPr/>
        </p:nvPicPr>
        <p:blipFill>
          <a:blip r:embed="rId7" cstate="print">
            <a:duotone>
              <a:schemeClr val="accent6">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8997684" y="3309257"/>
            <a:ext cx="3104489" cy="2995348"/>
          </a:xfrm>
          <a:prstGeom prst="rect">
            <a:avLst/>
          </a:prstGeom>
          <a:noFill/>
          <a:effectLst>
            <a:glow rad="101600">
              <a:schemeClr val="bg1">
                <a:alpha val="60000"/>
              </a:schemeClr>
            </a:glo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751554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 xmlns:a16="http://schemas.microsoft.com/office/drawing/2014/main" id="{D4919FE6-FB4D-410F-9D52-1FCA39CFB1E9}"/>
              </a:ext>
            </a:extLst>
          </p:cNvPr>
          <p:cNvPicPr>
            <a:picLocks noChangeAspect="1"/>
          </p:cNvPicPr>
          <p:nvPr/>
        </p:nvPicPr>
        <p:blipFill>
          <a:blip r:embed="rId4"/>
          <a:stretch>
            <a:fillRect/>
          </a:stretch>
        </p:blipFill>
        <p:spPr>
          <a:xfrm>
            <a:off x="-529" y="-297"/>
            <a:ext cx="12193057" cy="6858594"/>
          </a:xfrm>
          <a:prstGeom prst="rect">
            <a:avLst/>
          </a:prstGeom>
        </p:spPr>
      </p:pic>
      <p:sp>
        <p:nvSpPr>
          <p:cNvPr id="2" name="Rectangle: Rounded Corners 1">
            <a:extLst>
              <a:ext uri="{FF2B5EF4-FFF2-40B4-BE49-F238E27FC236}">
                <a16:creationId xmlns="" xmlns:a16="http://schemas.microsoft.com/office/drawing/2014/main" id="{DACF7889-2153-356C-83DA-7A8C16E62D01}"/>
              </a:ext>
            </a:extLst>
          </p:cNvPr>
          <p:cNvSpPr/>
          <p:nvPr/>
        </p:nvSpPr>
        <p:spPr>
          <a:xfrm>
            <a:off x="424544" y="235975"/>
            <a:ext cx="11244942" cy="148396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 name="TextBox 2">
            <a:extLst>
              <a:ext uri="{FF2B5EF4-FFF2-40B4-BE49-F238E27FC236}">
                <a16:creationId xmlns="" xmlns:a16="http://schemas.microsoft.com/office/drawing/2014/main" id="{D5C6F58B-F304-ABCC-4DAF-F10757C084B9}"/>
              </a:ext>
            </a:extLst>
          </p:cNvPr>
          <p:cNvSpPr txBox="1"/>
          <p:nvPr/>
        </p:nvSpPr>
        <p:spPr>
          <a:xfrm>
            <a:off x="576943" y="412955"/>
            <a:ext cx="10863943" cy="1200329"/>
          </a:xfrm>
          <a:prstGeom prst="rect">
            <a:avLst/>
          </a:prstGeom>
          <a:noFill/>
        </p:spPr>
        <p:txBody>
          <a:bodyPr wrap="square" rtlCol="0">
            <a:spAutoFit/>
          </a:bodyPr>
          <a:lstStyle/>
          <a:p>
            <a:pPr lvl="0" algn="ct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lại</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Hộp</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quà</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màu</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thiên</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thanh</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trả</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lời</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p>
          <a:p>
            <a:pPr lvl="0" algn="ctr"/>
            <a:r>
              <a:rPr lang="vi-VN" sz="3600" b="1" dirty="0">
                <a:solidFill>
                  <a:srgbClr val="333333"/>
                </a:solidFill>
                <a:latin typeface="Cambria" panose="02040503050406030204" pitchFamily="18" charset="0"/>
                <a:ea typeface="Cambria" panose="02040503050406030204" pitchFamily="18" charset="0"/>
                <a:cs typeface="Calibri" panose="020F0502020204030204" pitchFamily="34" charset="0"/>
              </a:rPr>
              <a:t>Khi viết thư cho cô giáo, Tân đã nhớ lại kỉ niệm gì?</a:t>
            </a:r>
            <a:endParaRPr kumimoji="0" lang="vi-VN" sz="3600" b="1" i="0" u="none" strike="noStrike" kern="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16" name="Picture 8" descr="Combo TripU 3N2Ä Novotel PhÃº Quá»c">
            <a:hlinkClick r:id="rId5" action="ppaction://hlinksldjump"/>
            <a:extLst>
              <a:ext uri="{FF2B5EF4-FFF2-40B4-BE49-F238E27FC236}">
                <a16:creationId xmlns="" xmlns:a16="http://schemas.microsoft.com/office/drawing/2014/main" id="{D643D539-8E46-4795-649B-DD925CEDFAAD}"/>
              </a:ext>
            </a:extLst>
          </p:cNvPr>
          <p:cNvPicPr>
            <a:picLocks noChangeAspect="1" noChangeArrowheads="1" noCrop="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8349342" y="3629653"/>
            <a:ext cx="4899762" cy="3919811"/>
          </a:xfrm>
          <a:prstGeom prst="rect">
            <a:avLst/>
          </a:prstGeom>
          <a:noFill/>
          <a:effectLst>
            <a:glow rad="101600">
              <a:schemeClr val="bg1">
                <a:alpha val="60000"/>
              </a:schemeClr>
            </a:glow>
          </a:effectLst>
          <a:extLst>
            <a:ext uri="{909E8E84-426E-40DD-AFC4-6F175D3DCCD1}">
              <a14:hiddenFill xmlns="" xmlns:a14="http://schemas.microsoft.com/office/drawing/2010/main">
                <a:solidFill>
                  <a:srgbClr val="FFFFFF"/>
                </a:solidFill>
              </a14:hiddenFill>
            </a:ext>
          </a:extLst>
        </p:spPr>
      </p:pic>
      <p:pic>
        <p:nvPicPr>
          <p:cNvPr id="4" name="Picutre 31">
            <a:extLst>
              <a:ext uri="{FF2B5EF4-FFF2-40B4-BE49-F238E27FC236}">
                <a16:creationId xmlns="" xmlns:a16="http://schemas.microsoft.com/office/drawing/2014/main" id="{8462FA5D-D3BE-DD9B-69CC-C48E2BB401F8}"/>
              </a:ext>
            </a:extLst>
          </p:cNvPr>
          <p:cNvPicPr/>
          <p:nvPr/>
        </p:nvPicPr>
        <p:blipFill>
          <a:blip r:embed="rId7"/>
          <a:stretch/>
        </p:blipFill>
        <p:spPr>
          <a:xfrm>
            <a:off x="1975757" y="2220276"/>
            <a:ext cx="7225393" cy="2972209"/>
          </a:xfrm>
          <a:prstGeom prst="rect">
            <a:avLst/>
          </a:prstGeom>
        </p:spPr>
      </p:pic>
    </p:spTree>
    <p:extLst>
      <p:ext uri="{BB962C8B-B14F-4D97-AF65-F5344CB8AC3E}">
        <p14:creationId xmlns="" xmlns:p14="http://schemas.microsoft.com/office/powerpoint/2010/main" val="118044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subTnLst>
                                    <p:audio>
                                      <p:cMediaNode>
                                        <p:cTn display="0" masterRel="sameClick">
                                          <p:stCondLst>
                                            <p:cond evt="begin" delay="0">
                                              <p:tn val="1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 xmlns:a16="http://schemas.microsoft.com/office/drawing/2014/main" id="{D4919FE6-FB4D-410F-9D52-1FCA39CFB1E9}"/>
              </a:ext>
            </a:extLst>
          </p:cNvPr>
          <p:cNvPicPr>
            <a:picLocks noChangeAspect="1"/>
          </p:cNvPicPr>
          <p:nvPr/>
        </p:nvPicPr>
        <p:blipFill>
          <a:blip r:embed="rId3"/>
          <a:stretch>
            <a:fillRect/>
          </a:stretch>
        </p:blipFill>
        <p:spPr>
          <a:xfrm>
            <a:off x="-529" y="-297"/>
            <a:ext cx="12193057" cy="6858594"/>
          </a:xfrm>
          <a:prstGeom prst="rect">
            <a:avLst/>
          </a:prstGeom>
        </p:spPr>
      </p:pic>
      <p:sp>
        <p:nvSpPr>
          <p:cNvPr id="2" name="Rectangle: Rounded Corners 1">
            <a:extLst>
              <a:ext uri="{FF2B5EF4-FFF2-40B4-BE49-F238E27FC236}">
                <a16:creationId xmlns="" xmlns:a16="http://schemas.microsoft.com/office/drawing/2014/main" id="{5983E3D0-D410-5EDA-5283-7481AF817253}"/>
              </a:ext>
            </a:extLst>
          </p:cNvPr>
          <p:cNvSpPr/>
          <p:nvPr/>
        </p:nvSpPr>
        <p:spPr>
          <a:xfrm>
            <a:off x="854552" y="235975"/>
            <a:ext cx="10500851" cy="12537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 xmlns:a16="http://schemas.microsoft.com/office/drawing/2014/main" id="{77AB9C7C-484F-4915-189F-4824B8A7DF93}"/>
              </a:ext>
            </a:extLst>
          </p:cNvPr>
          <p:cNvSpPr txBox="1"/>
          <p:nvPr/>
        </p:nvSpPr>
        <p:spPr>
          <a:xfrm>
            <a:off x="983668" y="284162"/>
            <a:ext cx="10176387" cy="1200329"/>
          </a:xfrm>
          <a:prstGeom prst="rect">
            <a:avLst/>
          </a:prstGeom>
          <a:noFill/>
        </p:spPr>
        <p:txBody>
          <a:bodyPr wrap="square" rtlCol="0">
            <a:spAutoFit/>
          </a:bodyPr>
          <a:lstStyle/>
          <a:p>
            <a:pPr lvl="0" algn="ct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Theo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em</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hình</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ảnh</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hộp</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quả</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màu</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thiên</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thanh</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trong</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câu</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chuyện</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có</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ý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nghĩa</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gì</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5" name="Group 4">
            <a:extLst>
              <a:ext uri="{FF2B5EF4-FFF2-40B4-BE49-F238E27FC236}">
                <a16:creationId xmlns="" xmlns:a16="http://schemas.microsoft.com/office/drawing/2014/main" id="{465E2733-2976-F074-B48B-7521EF8EFF7E}"/>
              </a:ext>
            </a:extLst>
          </p:cNvPr>
          <p:cNvGrpSpPr/>
          <p:nvPr/>
        </p:nvGrpSpPr>
        <p:grpSpPr>
          <a:xfrm>
            <a:off x="4245429" y="1305797"/>
            <a:ext cx="7946571" cy="4474515"/>
            <a:chOff x="973232" y="1806837"/>
            <a:chExt cx="7946571" cy="3652634"/>
          </a:xfrm>
        </p:grpSpPr>
        <p:sp>
          <p:nvSpPr>
            <p:cNvPr id="6" name="Rectangle: Rounded Corners 5">
              <a:extLst>
                <a:ext uri="{FF2B5EF4-FFF2-40B4-BE49-F238E27FC236}">
                  <a16:creationId xmlns="" xmlns:a16="http://schemas.microsoft.com/office/drawing/2014/main" id="{E8EFCB13-E605-7D7A-100D-27A498E4D419}"/>
                </a:ext>
              </a:extLst>
            </p:cNvPr>
            <p:cNvSpPr/>
            <p:nvPr/>
          </p:nvSpPr>
          <p:spPr>
            <a:xfrm>
              <a:off x="973232" y="2406174"/>
              <a:ext cx="7282542" cy="3053297"/>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tab pos="2286000" algn="l"/>
                </a:tabLst>
                <a:defRPr/>
              </a:pPr>
              <a:r>
                <a:rPr kumimoji="0" lang="vi-VN"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Hình ảnh “hộp quà màu thiên thanh” trong câu chuyện thể hiện tình yêu thương, lòng biết ơn của các bạn HS đối với công lao dạy dỗ của thầy cô dành cho mình. Hình ảnh này còn thể hiện tinh thần đoàn kết của các bạn trong lớp, những kỉ niệm đẹp của HS với cô giáo, sự trưởng thành của các bạn HS</a:t>
              </a:r>
              <a:endParaRPr kumimoji="0" lang="vi-VN" sz="2800" b="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7" name="Picture 6" descr="Káº¿t quáº£ hÃ¬nh áº£nh cho right wrong tick icon">
              <a:extLst>
                <a:ext uri="{FF2B5EF4-FFF2-40B4-BE49-F238E27FC236}">
                  <a16:creationId xmlns="" xmlns:a16="http://schemas.microsoft.com/office/drawing/2014/main" id="{4160EB2A-23CE-304E-9DC3-082048F58472}"/>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47149" t="18843" r="5517" b="28298"/>
            <a:stretch/>
          </p:blipFill>
          <p:spPr bwMode="auto">
            <a:xfrm>
              <a:off x="7580205" y="1806837"/>
              <a:ext cx="1339598" cy="1177337"/>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9" name="Picture 6" descr="MÃ¡y Äiá»n giáº£i 03">
            <a:hlinkClick r:id="rId5" action="ppaction://hlinksldjump"/>
            <a:extLst>
              <a:ext uri="{FF2B5EF4-FFF2-40B4-BE49-F238E27FC236}">
                <a16:creationId xmlns="" xmlns:a16="http://schemas.microsoft.com/office/drawing/2014/main" id="{0164992F-486D-7B75-BCF3-FA9AF76DF0AF}"/>
              </a:ext>
            </a:extLst>
          </p:cNvPr>
          <p:cNvPicPr>
            <a:picLocks noChangeAspect="1" noChangeArrowheads="1" noCrop="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9461671" y="4223657"/>
            <a:ext cx="2730329" cy="2634343"/>
          </a:xfrm>
          <a:prstGeom prst="rect">
            <a:avLst/>
          </a:prstGeom>
          <a:noFill/>
          <a:effectLst>
            <a:glow rad="101600">
              <a:schemeClr val="bg1">
                <a:alpha val="60000"/>
              </a:schemeClr>
            </a:glo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63084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15BEBFE7-BE72-4E12-B99C-E2FA8A19F421}"/>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 xmlns:a16="http://schemas.microsoft.com/office/drawing/2014/main" id="{7C8D7B13-A9F9-4E70-84E3-1AE9E81293AE}"/>
              </a:ext>
            </a:extLst>
          </p:cNvPr>
          <p:cNvPicPr>
            <a:picLocks noChangeAspect="1"/>
          </p:cNvPicPr>
          <p:nvPr/>
        </p:nvPicPr>
        <p:blipFill>
          <a:blip r:embed="rId4" cstate="print">
            <a:extLst>
              <a:ext uri="{28A0092B-C50C-407E-A947-70E740481C1C}">
                <a14:useLocalDpi xmlns=""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 xmlns:a16="http://schemas.microsoft.com/office/drawing/2014/main" id="{F09224AF-4C76-45E0-809B-54C17E7CC02C}"/>
              </a:ext>
            </a:extLst>
          </p:cNvPr>
          <p:cNvPicPr>
            <a:picLocks noChangeAspect="1"/>
          </p:cNvPicPr>
          <p:nvPr/>
        </p:nvPicPr>
        <p:blipFill>
          <a:blip r:embed="rId4" cstate="print">
            <a:extLst>
              <a:ext uri="{28A0092B-C50C-407E-A947-70E740481C1C}">
                <a14:useLocalDpi xmlns=""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 xmlns:a16="http://schemas.microsoft.com/office/drawing/2014/main" id="{04E23961-BC25-4CED-AEF5-443C5149BCFC}"/>
              </a:ext>
            </a:extLst>
          </p:cNvPr>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 xmlns:a16="http://schemas.microsoft.com/office/drawing/2014/main" id="{66F15F98-A290-48AC-AAC4-7C389C6ED881}"/>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 xmlns:a16="http://schemas.microsoft.com/office/drawing/2014/main" id="{3574D0E8-C551-4CE9-A949-DC99B02447AD}"/>
                </a:ext>
              </a:extLst>
            </p:cNvPr>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 xmlns:a16="http://schemas.microsoft.com/office/drawing/2014/main" id="{F3D6A2B4-CC48-45D9-B0FD-3F86D1405BE8}"/>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 xmlns:a16="http://schemas.microsoft.com/office/drawing/2014/main" id="{4CA6FA32-A4AA-4B98-94AC-85288874CB0E}"/>
                </a:ext>
              </a:extLst>
            </p:cNvPr>
            <p:cNvPicPr>
              <a:picLocks noChangeAspect="1"/>
            </p:cNvPicPr>
            <p:nvPr/>
          </p:nvPicPr>
          <p:blipFill>
            <a:blip r:embed="rId8" cstate="print">
              <a:extLst>
                <a:ext uri="{28A0092B-C50C-407E-A947-70E740481C1C}">
                  <a14:useLocalDpi xmlns=""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 xmlns:a16="http://schemas.microsoft.com/office/drawing/2014/main" id="{736980FB-BB26-4D80-9DFC-F3C35DC156AB}"/>
                </a:ext>
              </a:extLst>
            </p:cNvPr>
            <p:cNvPicPr>
              <a:picLocks noChangeAspect="1"/>
            </p:cNvPicPr>
            <p:nvPr/>
          </p:nvPicPr>
          <p:blipFill>
            <a:blip r:embed="rId9" cstate="print">
              <a:extLst>
                <a:ext uri="{28A0092B-C50C-407E-A947-70E740481C1C}">
                  <a14:useLocalDpi xmlns=""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 xmlns:a16="http://schemas.microsoft.com/office/drawing/2014/main" id="{1B2622C4-CC7F-4319-971C-1093267D5BC6}"/>
                </a:ext>
              </a:extLst>
            </p:cNvPr>
            <p:cNvPicPr>
              <a:picLocks noChangeAspect="1"/>
            </p:cNvPicPr>
            <p:nvPr/>
          </p:nvPicPr>
          <p:blipFill>
            <a:blip r:embed="rId10">
              <a:extLst>
                <a:ext uri="{28A0092B-C50C-407E-A947-70E740481C1C}">
                  <a14:useLocalDpi xmlns=""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 xmlns:a16="http://schemas.microsoft.com/office/drawing/2014/main" id="{C06941B8-22E4-4FED-9DE7-7262931CBC49}"/>
                </a:ext>
              </a:extLst>
            </p:cNvPr>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 xmlns:a16="http://schemas.microsoft.com/office/drawing/2014/main" id="{BF9AEC9E-1D90-4AFC-8BB6-11EE124FB7FD}"/>
                </a:ext>
              </a:extLst>
            </p:cNvPr>
            <p:cNvPicPr>
              <a:picLocks noChangeAspect="1"/>
            </p:cNvPicPr>
            <p:nvPr/>
          </p:nvPicPr>
          <p:blipFill>
            <a:blip r:embed="rId12" cstate="print">
              <a:extLst>
                <a:ext uri="{28A0092B-C50C-407E-A947-70E740481C1C}">
                  <a14:useLocalDpi xmlns=""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9" name="Picture 8" descr="A cartoon of a child using a computer&#10;&#10;Description automatically generated with low confidence">
            <a:extLst>
              <a:ext uri="{FF2B5EF4-FFF2-40B4-BE49-F238E27FC236}">
                <a16:creationId xmlns="" xmlns:a16="http://schemas.microsoft.com/office/drawing/2014/main" id="{C50BBC3D-F2A5-11B5-92C7-453A74BA33A2}"/>
              </a:ext>
            </a:extLst>
          </p:cNvPr>
          <p:cNvPicPr>
            <a:picLocks noChangeAspect="1"/>
          </p:cNvPicPr>
          <p:nvPr/>
        </p:nvPicPr>
        <p:blipFill>
          <a:blip r:embed="rId13" cstate="print">
            <a:extLst>
              <a:ext uri="{28A0092B-C50C-407E-A947-70E740481C1C}">
                <a14:useLocalDpi xmlns="" xmlns:a14="http://schemas.microsoft.com/office/drawing/2010/main" val="0"/>
              </a:ext>
            </a:extLst>
          </a:blip>
          <a:stretch>
            <a:fillRect/>
          </a:stretch>
        </p:blipFill>
        <p:spPr>
          <a:xfrm>
            <a:off x="8223227" y="2990778"/>
            <a:ext cx="2389088" cy="3252982"/>
          </a:xfrm>
          <a:prstGeom prst="rect">
            <a:avLst/>
          </a:prstGeom>
        </p:spPr>
      </p:pic>
      <p:pic>
        <p:nvPicPr>
          <p:cNvPr id="11" name="Picture 10" descr="A picture containing toy, doll&#10;&#10;Description automatically generated">
            <a:extLst>
              <a:ext uri="{FF2B5EF4-FFF2-40B4-BE49-F238E27FC236}">
                <a16:creationId xmlns="" xmlns:a16="http://schemas.microsoft.com/office/drawing/2014/main" id="{7BA5DA82-1FEA-1CB2-989C-6F511B43CFD0}"/>
              </a:ext>
            </a:extLst>
          </p:cNvPr>
          <p:cNvPicPr>
            <a:picLocks noChangeAspect="1"/>
          </p:cNvPicPr>
          <p:nvPr/>
        </p:nvPicPr>
        <p:blipFill>
          <a:blip r:embed="rId14" cstate="print">
            <a:extLst>
              <a:ext uri="{28A0092B-C50C-407E-A947-70E740481C1C}">
                <a14:useLocalDpi xmlns="" xmlns:a14="http://schemas.microsoft.com/office/drawing/2010/main" val="0"/>
              </a:ext>
            </a:extLst>
          </a:blip>
          <a:stretch>
            <a:fillRect/>
          </a:stretch>
        </p:blipFill>
        <p:spPr>
          <a:xfrm flipH="1">
            <a:off x="1369882" y="2990778"/>
            <a:ext cx="2357254" cy="3144249"/>
          </a:xfrm>
          <a:prstGeom prst="rect">
            <a:avLst/>
          </a:prstGeom>
        </p:spPr>
      </p:pic>
      <p:pic>
        <p:nvPicPr>
          <p:cNvPr id="4" name="Picture 3">
            <a:extLst>
              <a:ext uri="{FF2B5EF4-FFF2-40B4-BE49-F238E27FC236}">
                <a16:creationId xmlns="" xmlns:a16="http://schemas.microsoft.com/office/drawing/2014/main" id="{1B8E1133-AB03-8BEA-839B-A1B564555F92}"/>
              </a:ext>
            </a:extLst>
          </p:cNvPr>
          <p:cNvPicPr>
            <a:picLocks noChangeAspect="1"/>
          </p:cNvPicPr>
          <p:nvPr/>
        </p:nvPicPr>
        <p:blipFill>
          <a:blip r:embed="rId15"/>
          <a:stretch>
            <a:fillRect/>
          </a:stretch>
        </p:blipFill>
        <p:spPr>
          <a:xfrm>
            <a:off x="2382738" y="103868"/>
            <a:ext cx="7413379" cy="5962405"/>
          </a:xfrm>
          <a:prstGeom prst="rect">
            <a:avLst/>
          </a:prstGeom>
        </p:spPr>
      </p:pic>
      <p:pic>
        <p:nvPicPr>
          <p:cNvPr id="5" name="Picture 4" descr="A round pink label with white text and a black background&#10;&#10;Description automatically generated">
            <a:extLst>
              <a:ext uri="{FF2B5EF4-FFF2-40B4-BE49-F238E27FC236}">
                <a16:creationId xmlns="" xmlns:a16="http://schemas.microsoft.com/office/drawing/2014/main" id="{623ACA4D-595E-1763-9D20-59A63F0574FF}"/>
              </a:ext>
            </a:extLst>
          </p:cNvPr>
          <p:cNvPicPr>
            <a:picLocks noChangeAspect="1"/>
          </p:cNvPicPr>
          <p:nvPr/>
        </p:nvPicPr>
        <p:blipFill>
          <a:blip r:embed="rId16" cstate="print">
            <a:extLst>
              <a:ext uri="{28A0092B-C50C-407E-A947-70E740481C1C}">
                <a14:useLocalDpi xmlns="" xmlns:a14="http://schemas.microsoft.com/office/drawing/2010/main" val="0"/>
              </a:ext>
            </a:extLst>
          </a:blip>
          <a:stretch>
            <a:fillRect/>
          </a:stretch>
        </p:blipFill>
        <p:spPr>
          <a:xfrm>
            <a:off x="97972" y="5715001"/>
            <a:ext cx="1066799" cy="1066799"/>
          </a:xfrm>
          <a:prstGeom prst="rect">
            <a:avLst/>
          </a:prstGeom>
        </p:spPr>
      </p:pic>
    </p:spTree>
    <p:extLst>
      <p:ext uri="{BB962C8B-B14F-4D97-AF65-F5344CB8AC3E}">
        <p14:creationId xmlns="" xmlns:p14="http://schemas.microsoft.com/office/powerpoint/2010/main" val="1983094599"/>
      </p:ext>
    </p:extLst>
  </p:cSld>
  <p:clrMapOvr>
    <a:masterClrMapping/>
  </p:clrMapOvr>
  <mc:AlternateContent xmlns:mc="http://schemas.openxmlformats.org/markup-compatibility/2006">
    <mc:Choice xmlns=""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cstate="print"/>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cstate="print"/>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cstate="print"/>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cstate="print"/>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cstate="print"/>
              <a:srcRect t="53912"/>
              <a:stretch>
                <a:fillRect/>
              </a:stretch>
            </p:blipFill>
            <p:spPr>
              <a:xfrm flipH="1" flipV="1">
                <a:off x="12318" y="12"/>
                <a:ext cx="6882" cy="8301"/>
              </a:xfrm>
              <a:prstGeom prst="rect">
                <a:avLst/>
              </a:prstGeom>
            </p:spPr>
          </p:pic>
        </p:grpSp>
        <p:sp>
          <p:nvSpPr>
            <p:cNvPr id="2" name="矩形 1"/>
            <p:cNvSpPr/>
            <p:nvPr/>
          </p:nvSpPr>
          <p:spPr>
            <a:xfrm>
              <a:off x="194" y="377"/>
              <a:ext cx="18785" cy="10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TextBox 4">
            <a:extLst>
              <a:ext uri="{FF2B5EF4-FFF2-40B4-BE49-F238E27FC236}">
                <a16:creationId xmlns="" xmlns:a16="http://schemas.microsoft.com/office/drawing/2014/main" id="{48D416B5-9E72-6A9A-ED60-9A5DD04E8603}"/>
              </a:ext>
            </a:extLst>
          </p:cNvPr>
          <p:cNvSpPr txBox="1"/>
          <p:nvPr/>
        </p:nvSpPr>
        <p:spPr>
          <a:xfrm>
            <a:off x="348343" y="1012371"/>
            <a:ext cx="11517085" cy="5601533"/>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Với bọn trẻ chúng tôi, ngày lễ Mừng xuân vào tháng Năm luôn đáng mong chờ, bởi đó là dịp chúng tôi được vui đùa thoả thích. Chúng tôi thường bí mật làm những giỏ hoa rực rỡ, đặt lên bậc thềm nhà người quen hoặc bạn bè, gõ cửa rồi ba chân bốn cẳng chạy trốn thật nhanh. Từ xa, chúng tôi hồi hộp theo dõi chủ nhà mở cửa, cầm món quà lên với vẻ ngạc nhiên, thích thú.</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Tôi còn nhớ lễ Mừng xuân năm tôi học lớp Năm. Lúc đó, tôi đang giận Pam, cô bạn thân nhất của mình. Từ nhỏ Pam và tôi đã thân nhau như hình với bóng. Gần đây, một gia đình mới dọn đến thị trấn của chúng tôi và Pam đã kết thân với con gái của họ. Mặc dù chúng tôi vẫn chơi với nhau, nhưng thời gian Pam dành cho tôi không còn nhiều như trước. Tôi cảm thấy như bị bỏ rơi. Giận Pam, tôi không chơi với bạn mấy ngày. Khi mẹ hỏi tôi có mang hoa cho Pam không, tôi trả lời: “Không bao giờ, mẹ ạ!”. Mẹ dừng tay làm bếp, ôm tôi và an ủi. Cơn tủi thân bỗng dâng lên và tôi oà khóc nức nở. Mẹ dịu dàng vuốt tóc và lau nước mắt cho tôi. Mẹ bảo càng lớn, chúng tôi sẽ càng có nhiều bạn. Những người bạn không thể chỉ chơi với một mình tôi. Và ngay cả tôi cũng không thể chỉ chơi với một người bạn.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Cuối cùng, tôi cũng quyết định tặng Pam một giỏ hoa. Tôi chọn thật nhiều hoa màu vàng mà Pam yêu thích, rồi nhờ chị tôi đem đến nhà bạn. Từ chỗ nấp, tôi thấy Pam nâng giỏ hoa lên, dịu dàng áp mặt vào những bông hoa và nói to như để tôi nghe được: “Cảm ơn Xu-di, hi vọng cậu không còn giận mình!”.</a:t>
            </a:r>
          </a:p>
          <a:p>
            <a:pPr algn="just"/>
            <a:r>
              <a:rPr lang="vi-VN" sz="2000" b="0" i="0" dirty="0">
                <a:solidFill>
                  <a:srgbClr val="000000"/>
                </a:solidFill>
                <a:effectLst/>
                <a:latin typeface="Cambria" panose="02040503050406030204" pitchFamily="18" charset="0"/>
                <a:ea typeface="Cambria" panose="02040503050406030204" pitchFamily="18" charset="0"/>
              </a:rPr>
              <a:t>Lần ấy tôi học được rằng là bạn bè đích thực, ta sẽ đặt bạn trong tim nhưng không buộc họ luôn ở bên mình.</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Minh Hương)</a:t>
            </a:r>
          </a:p>
        </p:txBody>
      </p:sp>
      <p:pic>
        <p:nvPicPr>
          <p:cNvPr id="7" name="Picture 6">
            <a:extLst>
              <a:ext uri="{FF2B5EF4-FFF2-40B4-BE49-F238E27FC236}">
                <a16:creationId xmlns="" xmlns:a16="http://schemas.microsoft.com/office/drawing/2014/main" id="{32004672-77D7-FFA7-A1E5-F77730F5D09D}"/>
              </a:ext>
            </a:extLst>
          </p:cNvPr>
          <p:cNvPicPr>
            <a:picLocks noChangeAspect="1"/>
          </p:cNvPicPr>
          <p:nvPr/>
        </p:nvPicPr>
        <p:blipFill>
          <a:blip r:embed="rId9"/>
          <a:stretch>
            <a:fillRect/>
          </a:stretch>
        </p:blipFill>
        <p:spPr>
          <a:xfrm>
            <a:off x="4027096" y="324357"/>
            <a:ext cx="4224894" cy="853514"/>
          </a:xfrm>
          <a:prstGeom prst="rect">
            <a:avLst/>
          </a:prstGeom>
        </p:spPr>
      </p:pic>
    </p:spTree>
    <p:extLst>
      <p:ext uri="{BB962C8B-B14F-4D97-AF65-F5344CB8AC3E}">
        <p14:creationId xmlns="" xmlns:p14="http://schemas.microsoft.com/office/powerpoint/2010/main" val="21908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cstate="print"/>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cstate="print"/>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cstate="print"/>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8" cstate="print"/>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9"/>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8" cstate="print"/>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a:ln>
                  <a:noFill/>
                </a:ln>
                <a:solidFill>
                  <a:prstClr val="white"/>
                </a:solidFill>
                <a:effectLst/>
                <a:uLnTx/>
                <a:uFillTx/>
                <a:latin typeface="Cambria" panose="02040503050406030204" pitchFamily="18" charset="0"/>
                <a:ea typeface="字魂50号-白鸽天行体" panose="00000500000000000000" charset="-122"/>
              </a:endParaRPr>
            </a:p>
          </p:txBody>
        </p:sp>
      </p:grpSp>
      <p:pic>
        <p:nvPicPr>
          <p:cNvPr id="8" name="Picture 7">
            <a:extLst>
              <a:ext uri="{FF2B5EF4-FFF2-40B4-BE49-F238E27FC236}">
                <a16:creationId xmlns="" xmlns:a16="http://schemas.microsoft.com/office/drawing/2014/main" id="{0DC5A432-115A-886C-789C-780EA261F067}"/>
              </a:ext>
            </a:extLst>
          </p:cNvPr>
          <p:cNvPicPr>
            <a:picLocks noChangeAspect="1"/>
          </p:cNvPicPr>
          <p:nvPr/>
        </p:nvPicPr>
        <p:blipFill>
          <a:blip r:embed="rId10"/>
          <a:stretch>
            <a:fillRect/>
          </a:stretch>
        </p:blipFill>
        <p:spPr>
          <a:xfrm>
            <a:off x="3639978" y="194552"/>
            <a:ext cx="4694327" cy="1694835"/>
          </a:xfrm>
          <a:prstGeom prst="rect">
            <a:avLst/>
          </a:prstGeom>
        </p:spPr>
      </p:pic>
      <p:pic>
        <p:nvPicPr>
          <p:cNvPr id="10" name="Picture 9">
            <a:extLst>
              <a:ext uri="{FF2B5EF4-FFF2-40B4-BE49-F238E27FC236}">
                <a16:creationId xmlns="" xmlns:a16="http://schemas.microsoft.com/office/drawing/2014/main" id="{E931FE19-9C7B-4F9D-55F4-0338B3B90F4A}"/>
              </a:ext>
            </a:extLst>
          </p:cNvPr>
          <p:cNvPicPr>
            <a:picLocks noChangeAspect="1"/>
          </p:cNvPicPr>
          <p:nvPr/>
        </p:nvPicPr>
        <p:blipFill>
          <a:blip r:embed="rId11"/>
          <a:stretch>
            <a:fillRect/>
          </a:stretch>
        </p:blipFill>
        <p:spPr>
          <a:xfrm>
            <a:off x="1119063" y="1522282"/>
            <a:ext cx="1394064" cy="1351301"/>
          </a:xfrm>
          <a:prstGeom prst="rect">
            <a:avLst/>
          </a:prstGeom>
        </p:spPr>
      </p:pic>
      <p:pic>
        <p:nvPicPr>
          <p:cNvPr id="11" name="Picture 10">
            <a:extLst>
              <a:ext uri="{FF2B5EF4-FFF2-40B4-BE49-F238E27FC236}">
                <a16:creationId xmlns="" xmlns:a16="http://schemas.microsoft.com/office/drawing/2014/main" id="{C9E70403-DB67-278E-FCB7-B5E67F35144C}"/>
              </a:ext>
            </a:extLst>
          </p:cNvPr>
          <p:cNvPicPr>
            <a:picLocks noChangeAspect="1"/>
          </p:cNvPicPr>
          <p:nvPr/>
        </p:nvPicPr>
        <p:blipFill>
          <a:blip r:embed="rId12"/>
          <a:stretch>
            <a:fillRect/>
          </a:stretch>
        </p:blipFill>
        <p:spPr>
          <a:xfrm>
            <a:off x="1067576" y="2679149"/>
            <a:ext cx="1461807" cy="1416966"/>
          </a:xfrm>
          <a:prstGeom prst="rect">
            <a:avLst/>
          </a:prstGeom>
        </p:spPr>
      </p:pic>
      <p:pic>
        <p:nvPicPr>
          <p:cNvPr id="12" name="Picture 11">
            <a:extLst>
              <a:ext uri="{FF2B5EF4-FFF2-40B4-BE49-F238E27FC236}">
                <a16:creationId xmlns="" xmlns:a16="http://schemas.microsoft.com/office/drawing/2014/main" id="{C9046F9C-853A-F675-8A26-FBA1ABDACDCD}"/>
              </a:ext>
            </a:extLst>
          </p:cNvPr>
          <p:cNvPicPr>
            <a:picLocks noChangeAspect="1"/>
          </p:cNvPicPr>
          <p:nvPr/>
        </p:nvPicPr>
        <p:blipFill>
          <a:blip r:embed="rId13"/>
          <a:stretch>
            <a:fillRect/>
          </a:stretch>
        </p:blipFill>
        <p:spPr>
          <a:xfrm>
            <a:off x="932687" y="3762588"/>
            <a:ext cx="1461525" cy="1416966"/>
          </a:xfrm>
          <a:prstGeom prst="rect">
            <a:avLst/>
          </a:prstGeom>
        </p:spPr>
      </p:pic>
      <p:grpSp>
        <p:nvGrpSpPr>
          <p:cNvPr id="14" name="组合 44">
            <a:extLst>
              <a:ext uri="{FF2B5EF4-FFF2-40B4-BE49-F238E27FC236}">
                <a16:creationId xmlns="" xmlns:a16="http://schemas.microsoft.com/office/drawing/2014/main" id="{69F5A289-2746-89F1-FF07-B3EA8ED7F43D}"/>
              </a:ext>
            </a:extLst>
          </p:cNvPr>
          <p:cNvGrpSpPr/>
          <p:nvPr/>
        </p:nvGrpSpPr>
        <p:grpSpPr>
          <a:xfrm>
            <a:off x="2618673" y="1786997"/>
            <a:ext cx="8162129" cy="997675"/>
            <a:chOff x="2360277" y="2671670"/>
            <a:chExt cx="3133376" cy="892629"/>
          </a:xfrm>
        </p:grpSpPr>
        <p:grpSp>
          <p:nvGrpSpPr>
            <p:cNvPr id="15" name="组合 30">
              <a:extLst>
                <a:ext uri="{FF2B5EF4-FFF2-40B4-BE49-F238E27FC236}">
                  <a16:creationId xmlns="" xmlns:a16="http://schemas.microsoft.com/office/drawing/2014/main" id="{41A9975E-81E4-2329-F803-F5867ED380D1}"/>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7" name="圆角矩形 27">
                <a:extLst>
                  <a:ext uri="{FF2B5EF4-FFF2-40B4-BE49-F238E27FC236}">
                    <a16:creationId xmlns="" xmlns:a16="http://schemas.microsoft.com/office/drawing/2014/main" id="{54738778-C44D-49CE-59EC-A412223B0A3B}"/>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18" name="圆角矩形 28">
                <a:extLst>
                  <a:ext uri="{FF2B5EF4-FFF2-40B4-BE49-F238E27FC236}">
                    <a16:creationId xmlns="" xmlns:a16="http://schemas.microsoft.com/office/drawing/2014/main" id="{117FA147-5B87-7429-4D95-CF2CFB57032E}"/>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16" name="文本框 40">
              <a:extLst>
                <a:ext uri="{FF2B5EF4-FFF2-40B4-BE49-F238E27FC236}">
                  <a16:creationId xmlns="" xmlns:a16="http://schemas.microsoft.com/office/drawing/2014/main" id="{420B8871-BF42-174C-A91F-126EEA82CA6F}"/>
                </a:ext>
              </a:extLst>
            </p:cNvPr>
            <p:cNvSpPr txBox="1"/>
            <p:nvPr/>
          </p:nvSpPr>
          <p:spPr>
            <a:xfrm>
              <a:off x="2723360" y="2856382"/>
              <a:ext cx="2770293" cy="677411"/>
            </a:xfrm>
            <a:prstGeom prst="rect">
              <a:avLst/>
            </a:prstGeom>
            <a:noFill/>
          </p:spPr>
          <p:txBody>
            <a:bodyPr wrap="none" rtlCol="0">
              <a:spAutoFit/>
            </a:bodyPr>
            <a:lstStyle/>
            <a:p>
              <a:pPr marL="0" marR="0" algn="just">
                <a:lnSpc>
                  <a:spcPct val="120000"/>
                </a:lnSpc>
                <a:spcBef>
                  <a:spcPts val="0"/>
                </a:spcBef>
                <a:spcAft>
                  <a:spcPts val="0"/>
                </a:spcAft>
              </a:pPr>
              <a:r>
                <a:rPr lang="en-US" sz="3600" b="1" dirty="0" err="1">
                  <a:effectLst/>
                  <a:latin typeface="Cambria" panose="02040503050406030204" pitchFamily="18" charset="0"/>
                  <a:ea typeface="Cambria" panose="02040503050406030204" pitchFamily="18" charset="0"/>
                </a:rPr>
                <a:t>Từ</a:t>
              </a:r>
              <a:r>
                <a:rPr lang="en-US" sz="3600" b="1" dirty="0">
                  <a:effectLst/>
                  <a:latin typeface="Cambria" panose="02040503050406030204" pitchFamily="18" charset="0"/>
                  <a:ea typeface="Cambria" panose="02040503050406030204" pitchFamily="18" charset="0"/>
                </a:rPr>
                <a:t> </a:t>
              </a:r>
              <a:r>
                <a:rPr lang="en-US" sz="3600" b="1" dirty="0" err="1" smtClean="0">
                  <a:effectLst/>
                  <a:latin typeface="Cambria" panose="02040503050406030204" pitchFamily="18" charset="0"/>
                  <a:ea typeface="Cambria" panose="02040503050406030204" pitchFamily="18" charset="0"/>
                </a:rPr>
                <a:t>đầu</a:t>
              </a:r>
              <a:r>
                <a:rPr lang="en-US" sz="3600" b="1" dirty="0" smtClean="0">
                  <a:effectLst/>
                  <a:latin typeface="Cambria" panose="02040503050406030204" pitchFamily="18" charset="0"/>
                  <a:ea typeface="Cambria" panose="02040503050406030204" pitchFamily="18" charset="0"/>
                </a:rPr>
                <a:t> </a:t>
              </a:r>
              <a:r>
                <a:rPr lang="en-US" sz="3600" b="1" dirty="0" err="1" smtClean="0">
                  <a:effectLst/>
                  <a:latin typeface="Cambria" panose="02040503050406030204" pitchFamily="18" charset="0"/>
                  <a:ea typeface="Cambria" panose="02040503050406030204" pitchFamily="18" charset="0"/>
                </a:rPr>
                <a:t>đến</a:t>
              </a:r>
              <a:r>
                <a:rPr lang="en-US" sz="3600" b="1" dirty="0" smtClean="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ngạc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nhiên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thích</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thú</a:t>
              </a:r>
              <a:r>
                <a:rPr lang="en-US" sz="3600" b="1" dirty="0">
                  <a:effectLst/>
                  <a:latin typeface="Cambria" panose="02040503050406030204" pitchFamily="18" charset="0"/>
                  <a:ea typeface="Cambria" panose="02040503050406030204" pitchFamily="18" charset="0"/>
                </a:rPr>
                <a:t>.</a:t>
              </a:r>
            </a:p>
          </p:txBody>
        </p:sp>
      </p:grpSp>
      <p:grpSp>
        <p:nvGrpSpPr>
          <p:cNvPr id="19" name="组合 44">
            <a:extLst>
              <a:ext uri="{FF2B5EF4-FFF2-40B4-BE49-F238E27FC236}">
                <a16:creationId xmlns="" xmlns:a16="http://schemas.microsoft.com/office/drawing/2014/main" id="{BF390ACD-5D7C-5D8A-2B7B-749C767C0D79}"/>
              </a:ext>
            </a:extLst>
          </p:cNvPr>
          <p:cNvGrpSpPr/>
          <p:nvPr/>
        </p:nvGrpSpPr>
        <p:grpSpPr>
          <a:xfrm>
            <a:off x="2613887" y="2914378"/>
            <a:ext cx="8047467" cy="997675"/>
            <a:chOff x="2360277" y="2671670"/>
            <a:chExt cx="3089358" cy="892629"/>
          </a:xfrm>
        </p:grpSpPr>
        <p:grpSp>
          <p:nvGrpSpPr>
            <p:cNvPr id="20" name="组合 30">
              <a:extLst>
                <a:ext uri="{FF2B5EF4-FFF2-40B4-BE49-F238E27FC236}">
                  <a16:creationId xmlns="" xmlns:a16="http://schemas.microsoft.com/office/drawing/2014/main" id="{D713F148-66FB-F1D0-E5DB-3153175D3F24}"/>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2" name="圆角矩形 27">
                <a:extLst>
                  <a:ext uri="{FF2B5EF4-FFF2-40B4-BE49-F238E27FC236}">
                    <a16:creationId xmlns="" xmlns:a16="http://schemas.microsoft.com/office/drawing/2014/main" id="{F1F40B0E-419A-B837-3482-8D6A3A5E420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23" name="圆角矩形 28">
                <a:extLst>
                  <a:ext uri="{FF2B5EF4-FFF2-40B4-BE49-F238E27FC236}">
                    <a16:creationId xmlns="" xmlns:a16="http://schemas.microsoft.com/office/drawing/2014/main" id="{7693AC7C-3D72-5093-D04E-C4989CA4330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21" name="文本框 40">
              <a:extLst>
                <a:ext uri="{FF2B5EF4-FFF2-40B4-BE49-F238E27FC236}">
                  <a16:creationId xmlns="" xmlns:a16="http://schemas.microsoft.com/office/drawing/2014/main" id="{99B77A39-9116-24DF-CE34-13849B6141AC}"/>
                </a:ext>
              </a:extLst>
            </p:cNvPr>
            <p:cNvSpPr txBox="1"/>
            <p:nvPr/>
          </p:nvSpPr>
          <p:spPr>
            <a:xfrm>
              <a:off x="2545991" y="2856382"/>
              <a:ext cx="2779204"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sz="3600" b="1" dirty="0" err="1">
                  <a:effectLst/>
                  <a:latin typeface="Cambria" panose="02040503050406030204" pitchFamily="18" charset="0"/>
                  <a:ea typeface="Cambria" panose="02040503050406030204" pitchFamily="18" charset="0"/>
                </a:rPr>
                <a:t>Tiếp</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theo</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đến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với</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một</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người</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bạn</a:t>
              </a:r>
              <a:r>
                <a:rPr lang="en-US" sz="3600" b="1" dirty="0">
                  <a:effectLst/>
                  <a:latin typeface="Cambria" panose="02040503050406030204" pitchFamily="18" charset="0"/>
                  <a:ea typeface="Cambria" panose="02040503050406030204" pitchFamily="18" charset="0"/>
                </a:rPr>
                <a:t>.</a:t>
              </a:r>
              <a:endParaRPr kumimoji="0" lang="zh-CN" altLang="en-US" sz="54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4" name="组合 44">
            <a:extLst>
              <a:ext uri="{FF2B5EF4-FFF2-40B4-BE49-F238E27FC236}">
                <a16:creationId xmlns="" xmlns:a16="http://schemas.microsoft.com/office/drawing/2014/main" id="{9E619ACC-8BF8-DA6D-BBD4-1D536350254A}"/>
              </a:ext>
            </a:extLst>
          </p:cNvPr>
          <p:cNvGrpSpPr/>
          <p:nvPr/>
        </p:nvGrpSpPr>
        <p:grpSpPr>
          <a:xfrm>
            <a:off x="2511675" y="4041759"/>
            <a:ext cx="8047467" cy="997675"/>
            <a:chOff x="2360277" y="2671670"/>
            <a:chExt cx="3089358" cy="892629"/>
          </a:xfrm>
        </p:grpSpPr>
        <p:grpSp>
          <p:nvGrpSpPr>
            <p:cNvPr id="25" name="组合 30">
              <a:extLst>
                <a:ext uri="{FF2B5EF4-FFF2-40B4-BE49-F238E27FC236}">
                  <a16:creationId xmlns="" xmlns:a16="http://schemas.microsoft.com/office/drawing/2014/main" id="{AC8CFBDE-4701-C66F-8B9A-9AEC3A595879}"/>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7" name="圆角矩形 27">
                <a:extLst>
                  <a:ext uri="{FF2B5EF4-FFF2-40B4-BE49-F238E27FC236}">
                    <a16:creationId xmlns="" xmlns:a16="http://schemas.microsoft.com/office/drawing/2014/main" id="{B0F215EF-4E5D-6392-0B08-938EDFED761A}"/>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28" name="圆角矩形 28">
                <a:extLst>
                  <a:ext uri="{FF2B5EF4-FFF2-40B4-BE49-F238E27FC236}">
                    <a16:creationId xmlns="" xmlns:a16="http://schemas.microsoft.com/office/drawing/2014/main" id="{DCDEEF97-DC8D-2BFC-1192-1A1E00555C3C}"/>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26" name="文本框 40">
              <a:extLst>
                <a:ext uri="{FF2B5EF4-FFF2-40B4-BE49-F238E27FC236}">
                  <a16:creationId xmlns="" xmlns:a16="http://schemas.microsoft.com/office/drawing/2014/main" id="{9F26D57F-5854-1E9F-3994-102694D7FC7A}"/>
                </a:ext>
              </a:extLst>
            </p:cNvPr>
            <p:cNvSpPr txBox="1"/>
            <p:nvPr/>
          </p:nvSpPr>
          <p:spPr>
            <a:xfrm>
              <a:off x="3384710" y="2856382"/>
              <a:ext cx="1101752" cy="622682"/>
            </a:xfrm>
            <a:prstGeom prst="rect">
              <a:avLst/>
            </a:prstGeom>
            <a:noFill/>
          </p:spPr>
          <p:txBody>
            <a:bodyPr wrap="none" rtlCol="0">
              <a:spAutoFit/>
            </a:bodyPr>
            <a:lstStyle/>
            <a:p>
              <a:pPr marL="0" marR="0" algn="just">
                <a:lnSpc>
                  <a:spcPct val="120000"/>
                </a:lnSpc>
                <a:spcBef>
                  <a:spcPts val="0"/>
                </a:spcBef>
                <a:spcAft>
                  <a:spcPts val="0"/>
                </a:spcAft>
              </a:pPr>
              <a:r>
                <a:rPr lang="en-US" sz="3600" b="1" dirty="0" err="1">
                  <a:effectLst/>
                  <a:latin typeface="Cambria" panose="02040503050406030204" pitchFamily="18" charset="0"/>
                  <a:ea typeface="Cambria" panose="02040503050406030204" pitchFamily="18" charset="0"/>
                </a:rPr>
                <a:t>Phần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còn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lại</a:t>
              </a:r>
              <a:r>
                <a:rPr lang="en-US" sz="3600" b="1" dirty="0">
                  <a:effectLst/>
                  <a:latin typeface="Cambria" panose="02040503050406030204" pitchFamily="18" charset="0"/>
                  <a:ea typeface="Cambria" panose="02040503050406030204" pitchFamily="18" charset="0"/>
                </a:rPr>
                <a:t>.</a:t>
              </a:r>
            </a:p>
          </p:txBody>
        </p:sp>
      </p:grpSp>
    </p:spTree>
    <p:extLst>
      <p:ext uri="{BB962C8B-B14F-4D97-AF65-F5344CB8AC3E}">
        <p14:creationId xmlns="" xmlns:p14="http://schemas.microsoft.com/office/powerpoint/2010/main" val="317980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subTnLst>
                                    <p:audio>
                                      <p:cMediaNode>
                                        <p:cTn display="0" masterRel="sameClick">
                                          <p:stCondLst>
                                            <p:cond evt="begin" delay="0">
                                              <p:tn val="16"/>
                                            </p:cond>
                                          </p:stCondLst>
                                          <p:endCondLst>
                                            <p:cond evt="onStopAudio" delay="0">
                                              <p:tgtEl>
                                                <p:sldTgt/>
                                              </p:tgtEl>
                                            </p:cond>
                                          </p:endCondLst>
                                        </p:cTn>
                                        <p:tgtEl>
                                          <p:sndTgt r:embed="rId5" name="chimes.wav"/>
                                        </p:tgtEl>
                                      </p:cMediaNode>
                                    </p:audio>
                                  </p:sub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subTnLst>
                                    <p:audio>
                                      <p:cMediaNode>
                                        <p:cTn display="0" masterRel="sameClick">
                                          <p:stCondLst>
                                            <p:cond evt="begin" delay="0">
                                              <p:tn val="27"/>
                                            </p:cond>
                                          </p:stCondLst>
                                          <p:endCondLst>
                                            <p:cond evt="onStopAudio" delay="0">
                                              <p:tgtEl>
                                                <p:sldTgt/>
                                              </p:tgtEl>
                                            </p:cond>
                                          </p:endCondLst>
                                        </p:cTn>
                                        <p:tgtEl>
                                          <p:sndTgt r:embed="rId5" name="chimes.wav"/>
                                        </p:tgtEl>
                                      </p:cMediaNode>
                                    </p:audio>
                                  </p:subTnLst>
                                </p:cTn>
                              </p:par>
                            </p:childTnLst>
                          </p:cTn>
                        </p:par>
                      </p:childTnLst>
                    </p:cTn>
                  </p:par>
                  <p:par>
                    <p:cTn id="30" fill="hold">
                      <p:stCondLst>
                        <p:cond delay="indefinite"/>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500"/>
                                        <p:tgtEl>
                                          <p:spTgt spid="24"/>
                                        </p:tgtEl>
                                      </p:cBhvr>
                                    </p:animEffect>
                                  </p:childTnLst>
                                  <p:subTnLst>
                                    <p:audio>
                                      <p:cMediaNode>
                                        <p:cTn display="0" masterRel="sameClick">
                                          <p:stCondLst>
                                            <p:cond evt="begin" delay="0">
                                              <p:tn val="38"/>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heme/theme1.xml><?xml version="1.0" encoding="utf-8"?>
<a:theme xmlns:a="http://schemas.openxmlformats.org/drawingml/2006/main" name="千图网海量PPT模板www.58pic.com ​​">
  <a:themeElements>
    <a:clrScheme name="自定义 37">
      <a:dk1>
        <a:sysClr val="windowText" lastClr="000000"/>
      </a:dk1>
      <a:lt1>
        <a:sysClr val="window" lastClr="FFFFFF"/>
      </a:lt1>
      <a:dk2>
        <a:srgbClr val="44546A"/>
      </a:dk2>
      <a:lt2>
        <a:srgbClr val="E7E6E6"/>
      </a:lt2>
      <a:accent1>
        <a:srgbClr val="51CC9C"/>
      </a:accent1>
      <a:accent2>
        <a:srgbClr val="FEB218"/>
      </a:accent2>
      <a:accent3>
        <a:srgbClr val="51CC9C"/>
      </a:accent3>
      <a:accent4>
        <a:srgbClr val="FEB218"/>
      </a:accent4>
      <a:accent5>
        <a:srgbClr val="51CC9C"/>
      </a:accent5>
      <a:accent6>
        <a:srgbClr val="FEB218"/>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TotalTime>
  <Words>2520</Words>
  <Application>Microsoft Office PowerPoint</Application>
  <PresentationFormat>Custom</PresentationFormat>
  <Paragraphs>65</Paragraphs>
  <Slides>29</Slides>
  <Notes>6</Notes>
  <HiddenSlides>0</HiddenSlides>
  <MMClips>1</MMClips>
  <ScaleCrop>false</ScaleCrop>
  <HeadingPairs>
    <vt:vector size="4" baseType="variant">
      <vt:variant>
        <vt:lpstr>Theme</vt:lpstr>
      </vt:variant>
      <vt:variant>
        <vt:i4>5</vt:i4>
      </vt:variant>
      <vt:variant>
        <vt:lpstr>Slide Titles</vt:lpstr>
      </vt:variant>
      <vt:variant>
        <vt:i4>29</vt:i4>
      </vt:variant>
    </vt:vector>
  </HeadingPairs>
  <TitlesOfParts>
    <vt:vector size="34" baseType="lpstr">
      <vt:lpstr>千图网海量PPT模板www.58pic.com ​​</vt:lpstr>
      <vt:lpstr>office</vt:lpstr>
      <vt:lpstr>Office 主题​​</vt:lpstr>
      <vt:lpstr>Office Theme</vt:lpstr>
      <vt:lpstr>2_Office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VHC_QuangTri</cp:lastModifiedBy>
  <cp:revision>68</cp:revision>
  <dcterms:created xsi:type="dcterms:W3CDTF">2023-07-25T07:36:31Z</dcterms:created>
  <dcterms:modified xsi:type="dcterms:W3CDTF">2025-02-03T08:11:03Z</dcterms:modified>
</cp:coreProperties>
</file>