
<file path=[Content_Types].xml><?xml version="1.0" encoding="utf-8"?>
<Types xmlns="http://schemas.openxmlformats.org/package/2006/content-types">
  <Default Extension="png" ContentType="image/png"/>
  <Default Extension="svg" ContentType="image/svg+xml"/>
  <Default Extension="bin" ContentType="application/vnd.ms-office.activeX"/>
  <Default Extension="jpeg" ContentType="image/jpeg"/>
  <Default Extension="m4a" ContentType="audio/mp4"/>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20" r:id="rId14"/>
  </p:sldMasterIdLst>
  <p:notesMasterIdLst>
    <p:notesMasterId r:id="rId48"/>
  </p:notesMasterIdLst>
  <p:sldIdLst>
    <p:sldId id="257" r:id="rId15"/>
    <p:sldId id="258" r:id="rId16"/>
    <p:sldId id="259" r:id="rId17"/>
    <p:sldId id="260" r:id="rId18"/>
    <p:sldId id="261" r:id="rId19"/>
    <p:sldId id="262" r:id="rId20"/>
    <p:sldId id="4412" r:id="rId21"/>
    <p:sldId id="281" r:id="rId22"/>
    <p:sldId id="283" r:id="rId23"/>
    <p:sldId id="4413" r:id="rId24"/>
    <p:sldId id="284" r:id="rId25"/>
    <p:sldId id="285" r:id="rId26"/>
    <p:sldId id="4414" r:id="rId27"/>
    <p:sldId id="286" r:id="rId28"/>
    <p:sldId id="287" r:id="rId29"/>
    <p:sldId id="288" r:id="rId30"/>
    <p:sldId id="269" r:id="rId31"/>
    <p:sldId id="4415" r:id="rId32"/>
    <p:sldId id="4416" r:id="rId33"/>
    <p:sldId id="4417" r:id="rId34"/>
    <p:sldId id="510" r:id="rId35"/>
    <p:sldId id="271" r:id="rId36"/>
    <p:sldId id="273" r:id="rId37"/>
    <p:sldId id="275" r:id="rId38"/>
    <p:sldId id="277" r:id="rId39"/>
    <p:sldId id="290" r:id="rId40"/>
    <p:sldId id="278" r:id="rId41"/>
    <p:sldId id="292" r:id="rId42"/>
    <p:sldId id="300" r:id="rId43"/>
    <p:sldId id="272" r:id="rId44"/>
    <p:sldId id="306" r:id="rId45"/>
    <p:sldId id="307" r:id="rId46"/>
    <p:sldId id="441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462" autoAdjust="0"/>
  </p:normalViewPr>
  <p:slideViewPr>
    <p:cSldViewPr snapToGrid="0">
      <p:cViewPr varScale="1">
        <p:scale>
          <a:sx n="76" d="100"/>
          <a:sy n="76" d="100"/>
        </p:scale>
        <p:origin x="94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hạt</a:t>
            </a:r>
            <a:r>
              <a:rPr lang="en-US" dirty="0"/>
              <a:t> </a:t>
            </a:r>
            <a:r>
              <a:rPr lang="en-US" dirty="0" err="1"/>
              <a:t>giống</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hạt</a:t>
            </a:r>
            <a:r>
              <a:rPr lang="en-US" dirty="0"/>
              <a:t> </a:t>
            </a:r>
            <a:r>
              <a:rPr lang="en-US" dirty="0" err="1"/>
              <a:t>mầm</a:t>
            </a:r>
            <a:r>
              <a:rPr lang="en-US" dirty="0"/>
              <a:t> </a:t>
            </a:r>
            <a:r>
              <a:rPr lang="en-US" dirty="0" err="1"/>
              <a:t>để</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chậu</a:t>
            </a:r>
            <a:r>
              <a:rPr lang="en-US" dirty="0"/>
              <a:t> </a:t>
            </a:r>
            <a:r>
              <a:rPr lang="en-US" dirty="0" err="1"/>
              <a:t>tương</a:t>
            </a:r>
            <a:r>
              <a:rPr lang="en-US" dirty="0"/>
              <a:t> </a:t>
            </a:r>
            <a:r>
              <a:rPr lang="en-US" dirty="0" err="1"/>
              <a:t>ứng</a:t>
            </a:r>
            <a:r>
              <a:rPr lang="en-US" dirty="0"/>
              <a:t> </a:t>
            </a:r>
            <a:r>
              <a:rPr lang="en-US" dirty="0" err="1"/>
              <a:t>để</a:t>
            </a:r>
            <a:r>
              <a:rPr lang="en-US" dirty="0"/>
              <a:t> </a:t>
            </a:r>
            <a:r>
              <a:rPr lang="en-US" dirty="0" err="1"/>
              <a:t>mọc</a:t>
            </a:r>
            <a:r>
              <a:rPr lang="en-US" dirty="0"/>
              <a:t> </a:t>
            </a:r>
            <a:r>
              <a:rPr lang="en-US" dirty="0" err="1"/>
              <a:t>lên</a:t>
            </a:r>
            <a:r>
              <a:rPr lang="en-US" dirty="0"/>
              <a:t> </a:t>
            </a:r>
            <a:r>
              <a:rPr lang="en-US" dirty="0" err="1"/>
              <a:t>cây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5CF16-01EB-4C91-BF52-9ACBA7C14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14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6AA34C-D92F-44EA-8022-68EB5FE70A46}" type="slidenum">
              <a:rPr lang="en-US" smtClean="0"/>
              <a:t>22</a:t>
            </a:fld>
            <a:endParaRPr lang="en-US"/>
          </a:p>
        </p:txBody>
      </p:sp>
    </p:spTree>
    <p:extLst>
      <p:ext uri="{BB962C8B-B14F-4D97-AF65-F5344CB8AC3E}">
        <p14:creationId xmlns:p14="http://schemas.microsoft.com/office/powerpoint/2010/main" val="263400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13.xml"/><Relationship Id="rId4" Type="http://schemas.openxmlformats.org/officeDocument/2006/relationships/image" Target="../media/image9.gif"/></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3.xml"/><Relationship Id="rId5" Type="http://schemas.openxmlformats.org/officeDocument/2006/relationships/image" Target="../media/image13.png"/><Relationship Id="rId4" Type="http://schemas.microsoft.com/office/2007/relationships/hdphoto" Target="../media/hdphoto1.wdp"/></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3.xml"/><Relationship Id="rId4" Type="http://schemas.openxmlformats.org/officeDocument/2006/relationships/image" Target="../media/image32.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20.gif"/></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3.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9.gif"/></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2.svg"/><Relationship Id="rId2" Type="http://schemas.openxmlformats.org/officeDocument/2006/relationships/image" Target="../media/image35.png"/><Relationship Id="rId1" Type="http://schemas.openxmlformats.org/officeDocument/2006/relationships/slideMaster" Target="../slideMasters/slideMaster13.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43.pn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18354-C476-CE0C-E206-D4086BB15A89}"/>
              </a:ext>
            </a:extLst>
          </p:cNvPr>
          <p:cNvSpPr>
            <a:spLocks noGrp="1"/>
          </p:cNvSpPr>
          <p:nvPr>
            <p:ph type="dt" sz="half" idx="10"/>
          </p:nvPr>
        </p:nvSpPr>
        <p:spPr/>
        <p:txBody>
          <a:bodyPr/>
          <a:lstStyle/>
          <a:p>
            <a:fld id="{CB5A94AA-BE27-4BED-86C4-8A50CA4767B5}" type="datetimeFigureOut">
              <a:rPr lang="en-US" smtClean="0"/>
              <a:t>4/30/2025</a:t>
            </a:fld>
            <a:endParaRPr lang="en-US"/>
          </a:p>
        </p:txBody>
      </p:sp>
      <p:sp>
        <p:nvSpPr>
          <p:cNvPr id="5" name="Footer Placeholder 4">
            <a:extLst>
              <a:ext uri="{FF2B5EF4-FFF2-40B4-BE49-F238E27FC236}">
                <a16:creationId xmlns:a16="http://schemas.microsoft.com/office/drawing/2014/main"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B7095-39F7-D731-8647-154107814AAE}"/>
              </a:ext>
            </a:extLst>
          </p:cNvPr>
          <p:cNvSpPr>
            <a:spLocks noGrp="1"/>
          </p:cNvSpPr>
          <p:nvPr>
            <p:ph type="dt" sz="half" idx="10"/>
          </p:nvPr>
        </p:nvSpPr>
        <p:spPr/>
        <p:txBody>
          <a:bodyPr/>
          <a:lstStyle/>
          <a:p>
            <a:fld id="{CB5A94AA-BE27-4BED-86C4-8A50CA4767B5}" type="datetimeFigureOut">
              <a:rPr lang="en-US" smtClean="0"/>
              <a:t>4/30/2025</a:t>
            </a:fld>
            <a:endParaRPr lang="en-US"/>
          </a:p>
        </p:txBody>
      </p:sp>
      <p:sp>
        <p:nvSpPr>
          <p:cNvPr id="5" name="Footer Placeholder 4">
            <a:extLst>
              <a:ext uri="{FF2B5EF4-FFF2-40B4-BE49-F238E27FC236}">
                <a16:creationId xmlns:a16="http://schemas.microsoft.com/office/drawing/2014/main"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F2F55-F722-0153-6E9F-C745FB176F1F}"/>
              </a:ext>
            </a:extLst>
          </p:cNvPr>
          <p:cNvSpPr>
            <a:spLocks noGrp="1"/>
          </p:cNvSpPr>
          <p:nvPr>
            <p:ph type="dt" sz="half" idx="10"/>
          </p:nvPr>
        </p:nvSpPr>
        <p:spPr/>
        <p:txBody>
          <a:bodyPr/>
          <a:lstStyle/>
          <a:p>
            <a:fld id="{CB5A94AA-BE27-4BED-86C4-8A50CA4767B5}" type="datetimeFigureOut">
              <a:rPr lang="en-US" smtClean="0"/>
              <a:t>4/30/2025</a:t>
            </a:fld>
            <a:endParaRPr lang="en-US"/>
          </a:p>
        </p:txBody>
      </p:sp>
      <p:sp>
        <p:nvSpPr>
          <p:cNvPr id="5" name="Footer Placeholder 4">
            <a:extLst>
              <a:ext uri="{FF2B5EF4-FFF2-40B4-BE49-F238E27FC236}">
                <a16:creationId xmlns:a16="http://schemas.microsoft.com/office/drawing/2014/main"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4/30/2025</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2025/4/30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567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528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73648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2025/4/30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9923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2025/4/30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1984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2025/4/30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55033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2025/4/30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2725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2025/4/30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62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4/30/2025</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2025/4/30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69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2025/4/30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2302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2025/4/30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154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3294743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789090"/>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3665584212"/>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76932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853944778"/>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161501974"/>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9282455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4/30/2025</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181343625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877841349"/>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755062244"/>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63620301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07654143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825612"/>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19423584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344682"/>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194263163"/>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428119283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4/30/2025</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82284382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740554"/>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92582656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100563747"/>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168043849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2433899025"/>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623676121"/>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4/30/2025</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1469412453"/>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831539"/>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9551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4/30/2025</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4932-D0F1-0AB0-E8AB-5C3E963F1B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3119F7D-5758-FA7E-7649-EA2638B717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1294383-B2B0-73B5-B1C2-EE2D5B422F34}"/>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30/04/2025</a:t>
            </a:fld>
            <a:endParaRPr lang="vi-VN"/>
          </a:p>
        </p:txBody>
      </p:sp>
      <p:sp>
        <p:nvSpPr>
          <p:cNvPr id="5" name="Footer Placeholder 4">
            <a:extLst>
              <a:ext uri="{FF2B5EF4-FFF2-40B4-BE49-F238E27FC236}">
                <a16:creationId xmlns:a16="http://schemas.microsoft.com/office/drawing/2014/main" id="{10B8A255-BA6B-DD0C-D263-A462CCCDB5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3B5B-1DDA-A993-F45E-170EE63175A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29128857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E0AE-D337-6083-89C9-8142DBBD64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C45034D-F663-539D-EE2E-ECF21811AD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F6FAAB-1923-1B92-2ED2-BDA9144AA93E}"/>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30/04/2025</a:t>
            </a:fld>
            <a:endParaRPr lang="vi-VN"/>
          </a:p>
        </p:txBody>
      </p:sp>
      <p:sp>
        <p:nvSpPr>
          <p:cNvPr id="5" name="Footer Placeholder 4">
            <a:extLst>
              <a:ext uri="{FF2B5EF4-FFF2-40B4-BE49-F238E27FC236}">
                <a16:creationId xmlns:a16="http://schemas.microsoft.com/office/drawing/2014/main" id="{87449AF5-D015-C8CA-6383-21CBB7F25C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C3BBEE-15DA-24A2-78EB-6C20A20960E5}"/>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03074542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46A8-AEAA-DD2E-46F7-57FB055D06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7FA9554-0657-8BE2-3436-633FB7CD65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011526-DFD4-3DF8-FBF4-0713B5E2E11E}"/>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30/04/2025</a:t>
            </a:fld>
            <a:endParaRPr lang="vi-VN"/>
          </a:p>
        </p:txBody>
      </p:sp>
      <p:sp>
        <p:nvSpPr>
          <p:cNvPr id="5" name="Footer Placeholder 4">
            <a:extLst>
              <a:ext uri="{FF2B5EF4-FFF2-40B4-BE49-F238E27FC236}">
                <a16:creationId xmlns:a16="http://schemas.microsoft.com/office/drawing/2014/main" id="{F0FCB664-9E0F-AEEE-D49D-BD47EDB404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9AC1BAE-C6FC-E1E3-BEA8-5C16E8F2847D}"/>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374018971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5B4A-D974-332F-24A5-AEA05D420D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D446F3E-E4E7-20D9-EEB4-D02658CE3F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CEECE43-949A-34C9-D1AC-0B819A0CE6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164CE23-2D12-4A2D-6724-E97C894FD4B3}"/>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30/04/2025</a:t>
            </a:fld>
            <a:endParaRPr lang="vi-VN"/>
          </a:p>
        </p:txBody>
      </p:sp>
      <p:sp>
        <p:nvSpPr>
          <p:cNvPr id="6" name="Footer Placeholder 5">
            <a:extLst>
              <a:ext uri="{FF2B5EF4-FFF2-40B4-BE49-F238E27FC236}">
                <a16:creationId xmlns:a16="http://schemas.microsoft.com/office/drawing/2014/main" id="{8A6959C0-82B4-1667-2A95-6219680351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42F17A8-BAB5-1DD4-0A04-18A1662ED673}"/>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342799465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86B2A-CF5C-94D9-251D-512D4D29A95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C5E3F2-A7D6-BA89-5D03-95A76093C4A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CCC73F-4537-2A4B-9D45-A038A98FEBC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8353AFC-C294-49B4-23AE-55FE574205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8B0312-257A-1448-7E6F-D4CFBFDF1DE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E301210-E3CD-F595-955B-729697432C31}"/>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30/04/2025</a:t>
            </a:fld>
            <a:endParaRPr lang="vi-VN"/>
          </a:p>
        </p:txBody>
      </p:sp>
      <p:sp>
        <p:nvSpPr>
          <p:cNvPr id="8" name="Footer Placeholder 7">
            <a:extLst>
              <a:ext uri="{FF2B5EF4-FFF2-40B4-BE49-F238E27FC236}">
                <a16:creationId xmlns:a16="http://schemas.microsoft.com/office/drawing/2014/main" id="{830B8881-D38A-7169-0DD3-9D671DFA67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33858BD5-DE73-936A-5905-334F1932F07D}"/>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237246161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8F11-99B6-E47A-3A01-CE06BC4BF5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343AB59-05C8-CE35-C584-A7772061BE70}"/>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30/04/2025</a:t>
            </a:fld>
            <a:endParaRPr lang="vi-VN"/>
          </a:p>
        </p:txBody>
      </p:sp>
      <p:sp>
        <p:nvSpPr>
          <p:cNvPr id="4" name="Footer Placeholder 3">
            <a:extLst>
              <a:ext uri="{FF2B5EF4-FFF2-40B4-BE49-F238E27FC236}">
                <a16:creationId xmlns:a16="http://schemas.microsoft.com/office/drawing/2014/main" id="{C41C0689-BF44-5743-5D0F-7EC4CB81CC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12DB1F2F-C2F4-F592-D782-56353E52F3E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86791088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32096F-0C21-1E81-B5DB-99910555A9CA}"/>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30/04/2025</a:t>
            </a:fld>
            <a:endParaRPr lang="vi-VN"/>
          </a:p>
        </p:txBody>
      </p:sp>
      <p:sp>
        <p:nvSpPr>
          <p:cNvPr id="3" name="Footer Placeholder 2">
            <a:extLst>
              <a:ext uri="{FF2B5EF4-FFF2-40B4-BE49-F238E27FC236}">
                <a16:creationId xmlns:a16="http://schemas.microsoft.com/office/drawing/2014/main" id="{64C56E6C-BAA8-4C65-5F4E-C2910BF9BFC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8C517EFE-8A34-1C80-CF64-D27A49F23246}"/>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72490985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0146-1284-E636-9F22-FD44806F17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2483DF3-343D-ECD4-D6BD-C41BFE5ED9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C7CC35B-8459-2D8D-8E67-21D280CDCC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A255EA-2A33-015F-1418-A6894844970B}"/>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30/04/2025</a:t>
            </a:fld>
            <a:endParaRPr lang="vi-VN"/>
          </a:p>
        </p:txBody>
      </p:sp>
      <p:sp>
        <p:nvSpPr>
          <p:cNvPr id="6" name="Footer Placeholder 5">
            <a:extLst>
              <a:ext uri="{FF2B5EF4-FFF2-40B4-BE49-F238E27FC236}">
                <a16:creationId xmlns:a16="http://schemas.microsoft.com/office/drawing/2014/main" id="{DD4AFDDB-5B6C-189D-C9A8-86571912A8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BF7B8A7-6A35-2861-A145-8BB5EDCC220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17974110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6BDC-0918-3305-B6EE-9F9731D75A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97E9FC-BCF7-459C-DF18-A673584399D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F3B9725-B405-AE77-72E8-1344AC2CAB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AD4C2-AA5B-1A69-9971-6BA3843E9860}"/>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30/04/2025</a:t>
            </a:fld>
            <a:endParaRPr lang="vi-VN"/>
          </a:p>
        </p:txBody>
      </p:sp>
      <p:sp>
        <p:nvSpPr>
          <p:cNvPr id="6" name="Footer Placeholder 5">
            <a:extLst>
              <a:ext uri="{FF2B5EF4-FFF2-40B4-BE49-F238E27FC236}">
                <a16:creationId xmlns:a16="http://schemas.microsoft.com/office/drawing/2014/main" id="{EB2E75EA-9492-1638-D723-0B7B62C0F9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78D6DBB-2A3B-0D0C-81B6-749D06F6C59C}"/>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89135066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BD08-BC46-8F07-8B88-C788B2821B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C7FF16C-5863-F5DD-C3D4-F91AA0F1C39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135CBE-54A9-8563-C090-3008BBEE253F}"/>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30/04/2025</a:t>
            </a:fld>
            <a:endParaRPr lang="vi-VN"/>
          </a:p>
        </p:txBody>
      </p:sp>
      <p:sp>
        <p:nvSpPr>
          <p:cNvPr id="5" name="Footer Placeholder 4">
            <a:extLst>
              <a:ext uri="{FF2B5EF4-FFF2-40B4-BE49-F238E27FC236}">
                <a16:creationId xmlns:a16="http://schemas.microsoft.com/office/drawing/2014/main" id="{452C02D2-ABE7-17A2-621B-9F01FAFE37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BD2C077-F49B-9DEA-7101-9947E3753A98}"/>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409876771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4/30/2025</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58982F-3C3F-DBE5-55E1-35947B2BE0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64EC805-D1AE-47A9-15C5-51563B40199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7ADCAD-5E27-9BAE-23C8-9812359ED109}"/>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30/04/2025</a:t>
            </a:fld>
            <a:endParaRPr lang="vi-VN"/>
          </a:p>
        </p:txBody>
      </p:sp>
      <p:sp>
        <p:nvSpPr>
          <p:cNvPr id="5" name="Footer Placeholder 4">
            <a:extLst>
              <a:ext uri="{FF2B5EF4-FFF2-40B4-BE49-F238E27FC236}">
                <a16:creationId xmlns:a16="http://schemas.microsoft.com/office/drawing/2014/main" id="{5FFBCF96-E3D1-582F-8FD1-C167F1A5D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51154B0-FE22-8881-DF93-9363419D7297}"/>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295172880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4/30/2025</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4/30/2025</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1172-05DB-3996-B8B3-8914034C25E0}"/>
              </a:ext>
            </a:extLst>
          </p:cNvPr>
          <p:cNvSpPr>
            <a:spLocks noGrp="1"/>
          </p:cNvSpPr>
          <p:nvPr>
            <p:ph type="dt" sz="half" idx="10"/>
          </p:nvPr>
        </p:nvSpPr>
        <p:spPr/>
        <p:txBody>
          <a:bodyPr/>
          <a:lstStyle/>
          <a:p>
            <a:fld id="{CB5A94AA-BE27-4BED-86C4-8A50CA4767B5}" type="datetimeFigureOut">
              <a:rPr lang="en-US" smtClean="0"/>
              <a:t>4/30/2025</a:t>
            </a:fld>
            <a:endParaRPr lang="en-US"/>
          </a:p>
        </p:txBody>
      </p:sp>
      <p:sp>
        <p:nvSpPr>
          <p:cNvPr id="5" name="Footer Placeholder 4">
            <a:extLst>
              <a:ext uri="{FF2B5EF4-FFF2-40B4-BE49-F238E27FC236}">
                <a16:creationId xmlns:a16="http://schemas.microsoft.com/office/drawing/2014/main"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4/30/2025</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4/30/2025</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4/30/2025</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2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0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3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8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77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2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5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419D7-EAAF-990E-068F-1B49C87BB053}"/>
              </a:ext>
            </a:extLst>
          </p:cNvPr>
          <p:cNvSpPr>
            <a:spLocks noGrp="1"/>
          </p:cNvSpPr>
          <p:nvPr>
            <p:ph type="dt" sz="half" idx="10"/>
          </p:nvPr>
        </p:nvSpPr>
        <p:spPr/>
        <p:txBody>
          <a:bodyPr/>
          <a:lstStyle/>
          <a:p>
            <a:fld id="{CB5A94AA-BE27-4BED-86C4-8A50CA4767B5}" type="datetimeFigureOut">
              <a:rPr lang="en-US" smtClean="0"/>
              <a:t>4/30/2025</a:t>
            </a:fld>
            <a:endParaRPr lang="en-US"/>
          </a:p>
        </p:txBody>
      </p:sp>
      <p:sp>
        <p:nvSpPr>
          <p:cNvPr id="5" name="Footer Placeholder 4">
            <a:extLst>
              <a:ext uri="{FF2B5EF4-FFF2-40B4-BE49-F238E27FC236}">
                <a16:creationId xmlns:a16="http://schemas.microsoft.com/office/drawing/2014/main"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32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9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0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1BB39-534B-3620-EDEF-E89DEDB8F531}"/>
              </a:ext>
            </a:extLst>
          </p:cNvPr>
          <p:cNvSpPr>
            <a:spLocks noGrp="1"/>
          </p:cNvSpPr>
          <p:nvPr>
            <p:ph type="dt" sz="half" idx="10"/>
          </p:nvPr>
        </p:nvSpPr>
        <p:spPr/>
        <p:txBody>
          <a:bodyPr/>
          <a:lstStyle/>
          <a:p>
            <a:fld id="{CB5A94AA-BE27-4BED-86C4-8A50CA4767B5}" type="datetimeFigureOut">
              <a:rPr lang="en-US" smtClean="0"/>
              <a:t>4/30/2025</a:t>
            </a:fld>
            <a:endParaRPr lang="en-US"/>
          </a:p>
        </p:txBody>
      </p:sp>
      <p:sp>
        <p:nvSpPr>
          <p:cNvPr id="6" name="Footer Placeholder 5">
            <a:extLst>
              <a:ext uri="{FF2B5EF4-FFF2-40B4-BE49-F238E27FC236}">
                <a16:creationId xmlns:a16="http://schemas.microsoft.com/office/drawing/2014/main"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14304-AC9A-8736-69BA-A5E7443F2E85}"/>
              </a:ext>
            </a:extLst>
          </p:cNvPr>
          <p:cNvSpPr>
            <a:spLocks noGrp="1"/>
          </p:cNvSpPr>
          <p:nvPr>
            <p:ph type="dt" sz="half" idx="10"/>
          </p:nvPr>
        </p:nvSpPr>
        <p:spPr/>
        <p:txBody>
          <a:bodyPr/>
          <a:lstStyle/>
          <a:p>
            <a:fld id="{CB5A94AA-BE27-4BED-86C4-8A50CA4767B5}" type="datetimeFigureOut">
              <a:rPr lang="en-US" smtClean="0"/>
              <a:t>4/30/2025</a:t>
            </a:fld>
            <a:endParaRPr lang="en-US"/>
          </a:p>
        </p:txBody>
      </p:sp>
      <p:sp>
        <p:nvSpPr>
          <p:cNvPr id="8" name="Footer Placeholder 7">
            <a:extLst>
              <a:ext uri="{FF2B5EF4-FFF2-40B4-BE49-F238E27FC236}">
                <a16:creationId xmlns:a16="http://schemas.microsoft.com/office/drawing/2014/main"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07C0D-8036-5A94-FFD9-BDC2960B75FF}"/>
              </a:ext>
            </a:extLst>
          </p:cNvPr>
          <p:cNvSpPr>
            <a:spLocks noGrp="1"/>
          </p:cNvSpPr>
          <p:nvPr>
            <p:ph type="dt" sz="half" idx="10"/>
          </p:nvPr>
        </p:nvSpPr>
        <p:spPr/>
        <p:txBody>
          <a:bodyPr/>
          <a:lstStyle/>
          <a:p>
            <a:fld id="{CB5A94AA-BE27-4BED-86C4-8A50CA4767B5}" type="datetimeFigureOut">
              <a:rPr lang="en-US" smtClean="0"/>
              <a:t>4/30/2025</a:t>
            </a:fld>
            <a:endParaRPr lang="en-US"/>
          </a:p>
        </p:txBody>
      </p:sp>
      <p:sp>
        <p:nvSpPr>
          <p:cNvPr id="4" name="Footer Placeholder 3">
            <a:extLst>
              <a:ext uri="{FF2B5EF4-FFF2-40B4-BE49-F238E27FC236}">
                <a16:creationId xmlns:a16="http://schemas.microsoft.com/office/drawing/2014/main"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FEC8-1186-084D-DA6D-6AAEEB41613B}"/>
              </a:ext>
            </a:extLst>
          </p:cNvPr>
          <p:cNvSpPr>
            <a:spLocks noGrp="1"/>
          </p:cNvSpPr>
          <p:nvPr>
            <p:ph type="dt" sz="half" idx="10"/>
          </p:nvPr>
        </p:nvSpPr>
        <p:spPr/>
        <p:txBody>
          <a:bodyPr/>
          <a:lstStyle/>
          <a:p>
            <a:fld id="{CB5A94AA-BE27-4BED-86C4-8A50CA4767B5}" type="datetimeFigureOut">
              <a:rPr lang="en-US" smtClean="0"/>
              <a:t>4/30/2025</a:t>
            </a:fld>
            <a:endParaRPr lang="en-US"/>
          </a:p>
        </p:txBody>
      </p:sp>
      <p:sp>
        <p:nvSpPr>
          <p:cNvPr id="3" name="Footer Placeholder 2">
            <a:extLst>
              <a:ext uri="{FF2B5EF4-FFF2-40B4-BE49-F238E27FC236}">
                <a16:creationId xmlns:a16="http://schemas.microsoft.com/office/drawing/2014/main"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510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633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EEA0D-AF5C-CED6-5D9F-56CD748CA65B}"/>
              </a:ext>
            </a:extLst>
          </p:cNvPr>
          <p:cNvSpPr>
            <a:spLocks noGrp="1"/>
          </p:cNvSpPr>
          <p:nvPr>
            <p:ph type="dt" sz="half" idx="10"/>
          </p:nvPr>
        </p:nvSpPr>
        <p:spPr/>
        <p:txBody>
          <a:bodyPr/>
          <a:lstStyle/>
          <a:p>
            <a:fld id="{CB5A94AA-BE27-4BED-86C4-8A50CA4767B5}" type="datetimeFigureOut">
              <a:rPr lang="en-US" smtClean="0"/>
              <a:t>4/30/2025</a:t>
            </a:fld>
            <a:endParaRPr lang="en-US"/>
          </a:p>
        </p:txBody>
      </p:sp>
      <p:sp>
        <p:nvSpPr>
          <p:cNvPr id="6" name="Footer Placeholder 5">
            <a:extLst>
              <a:ext uri="{FF2B5EF4-FFF2-40B4-BE49-F238E27FC236}">
                <a16:creationId xmlns:a16="http://schemas.microsoft.com/office/drawing/2014/main"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637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949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68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36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7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03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01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953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742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1025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BA3AF-197A-5024-F27D-4199043B308B}"/>
              </a:ext>
            </a:extLst>
          </p:cNvPr>
          <p:cNvSpPr>
            <a:spLocks noGrp="1"/>
          </p:cNvSpPr>
          <p:nvPr>
            <p:ph type="dt" sz="half" idx="10"/>
          </p:nvPr>
        </p:nvSpPr>
        <p:spPr/>
        <p:txBody>
          <a:bodyPr/>
          <a:lstStyle/>
          <a:p>
            <a:fld id="{CB5A94AA-BE27-4BED-86C4-8A50CA4767B5}" type="datetimeFigureOut">
              <a:rPr lang="en-US" smtClean="0"/>
              <a:t>4/30/2025</a:t>
            </a:fld>
            <a:endParaRPr lang="en-US"/>
          </a:p>
        </p:txBody>
      </p:sp>
      <p:sp>
        <p:nvSpPr>
          <p:cNvPr id="6" name="Footer Placeholder 5">
            <a:extLst>
              <a:ext uri="{FF2B5EF4-FFF2-40B4-BE49-F238E27FC236}">
                <a16:creationId xmlns:a16="http://schemas.microsoft.com/office/drawing/2014/main"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44620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806660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71031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3581169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35513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09352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70101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00750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913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4/30/2025</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6124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image" Target="../media/image6.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theme" Target="../theme/theme13.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4.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4/30/2025</a:t>
            </a:fld>
            <a:endParaRPr lang="en-US"/>
          </a:p>
        </p:txBody>
      </p:sp>
      <p:sp>
        <p:nvSpPr>
          <p:cNvPr id="5" name="Footer Placeholder 4">
            <a:extLst>
              <a:ext uri="{FF2B5EF4-FFF2-40B4-BE49-F238E27FC236}">
                <a16:creationId xmlns:a16="http://schemas.microsoft.com/office/drawing/2014/main"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2025/4/30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7881313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FBBC2A4-035D-7A50-6342-5196DC958BC1}"/>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101024568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07640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837707E-AA0C-C4A7-3B3A-05C1754E4DEB}"/>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946364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80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720692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61.xml"/><Relationship Id="rId5" Type="http://schemas.openxmlformats.org/officeDocument/2006/relationships/image" Target="../media/image47.png"/><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67.svg"/><Relationship Id="rId5" Type="http://schemas.openxmlformats.org/officeDocument/2006/relationships/image" Target="../media/image66.sv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4.png"/><Relationship Id="rId7"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1.png"/><Relationship Id="rId7" Type="http://schemas.openxmlformats.org/officeDocument/2006/relationships/image" Target="../media/image78.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svg"/><Relationship Id="rId2" Type="http://schemas.openxmlformats.org/officeDocument/2006/relationships/image" Target="../media/image82.png"/><Relationship Id="rId1" Type="http://schemas.openxmlformats.org/officeDocument/2006/relationships/slideLayout" Target="../slideLayouts/slideLayout29.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61.png"/><Relationship Id="rId10" Type="http://schemas.openxmlformats.org/officeDocument/2006/relationships/image" Target="../media/image89.png"/><Relationship Id="rId4" Type="http://schemas.openxmlformats.org/officeDocument/2006/relationships/image" Target="../media/image84.svg"/><Relationship Id="rId9" Type="http://schemas.openxmlformats.org/officeDocument/2006/relationships/image" Target="../media/image88.svg"/></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svg"/><Relationship Id="rId2" Type="http://schemas.openxmlformats.org/officeDocument/2006/relationships/image" Target="../media/image82.png"/><Relationship Id="rId1" Type="http://schemas.openxmlformats.org/officeDocument/2006/relationships/slideLayout" Target="../slideLayouts/slideLayout29.xml"/><Relationship Id="rId6" Type="http://schemas.openxmlformats.org/officeDocument/2006/relationships/image" Target="../media/image85.png"/><Relationship Id="rId11" Type="http://schemas.openxmlformats.org/officeDocument/2006/relationships/image" Target="../media/image91.jpeg"/><Relationship Id="rId5" Type="http://schemas.openxmlformats.org/officeDocument/2006/relationships/image" Target="../media/image61.png"/><Relationship Id="rId10" Type="http://schemas.openxmlformats.org/officeDocument/2006/relationships/image" Target="../media/image89.png"/><Relationship Id="rId4" Type="http://schemas.openxmlformats.org/officeDocument/2006/relationships/image" Target="../media/image84.svg"/><Relationship Id="rId9" Type="http://schemas.openxmlformats.org/officeDocument/2006/relationships/image" Target="../media/image88.sv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svg"/><Relationship Id="rId2" Type="http://schemas.openxmlformats.org/officeDocument/2006/relationships/image" Target="../media/image82.png"/><Relationship Id="rId1" Type="http://schemas.openxmlformats.org/officeDocument/2006/relationships/slideLayout" Target="../slideLayouts/slideLayout29.xml"/><Relationship Id="rId6" Type="http://schemas.openxmlformats.org/officeDocument/2006/relationships/image" Target="../media/image85.png"/><Relationship Id="rId5" Type="http://schemas.openxmlformats.org/officeDocument/2006/relationships/image" Target="../media/image61.png"/><Relationship Id="rId10" Type="http://schemas.openxmlformats.org/officeDocument/2006/relationships/image" Target="../media/image89.png"/><Relationship Id="rId4" Type="http://schemas.openxmlformats.org/officeDocument/2006/relationships/image" Target="../media/image84.svg"/><Relationship Id="rId9" Type="http://schemas.openxmlformats.org/officeDocument/2006/relationships/image" Target="../media/image88.svg"/></Relationships>
</file>

<file path=ppt/slides/_rels/slide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slide" Target="slide6.xml"/><Relationship Id="rId2" Type="http://schemas.openxmlformats.org/officeDocument/2006/relationships/image" Target="../media/image44.jpeg"/><Relationship Id="rId1" Type="http://schemas.openxmlformats.org/officeDocument/2006/relationships/slideLayout" Target="../slideLayouts/slideLayout16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svg"/><Relationship Id="rId2" Type="http://schemas.openxmlformats.org/officeDocument/2006/relationships/image" Target="../media/image82.png"/><Relationship Id="rId1" Type="http://schemas.openxmlformats.org/officeDocument/2006/relationships/slideLayout" Target="../slideLayouts/slideLayout29.xml"/><Relationship Id="rId6" Type="http://schemas.openxmlformats.org/officeDocument/2006/relationships/image" Target="../media/image85.png"/><Relationship Id="rId11" Type="http://schemas.openxmlformats.org/officeDocument/2006/relationships/image" Target="../media/image92.jpeg"/><Relationship Id="rId5" Type="http://schemas.openxmlformats.org/officeDocument/2006/relationships/image" Target="../media/image61.png"/><Relationship Id="rId10" Type="http://schemas.openxmlformats.org/officeDocument/2006/relationships/image" Target="../media/image89.png"/><Relationship Id="rId4" Type="http://schemas.openxmlformats.org/officeDocument/2006/relationships/image" Target="../media/image84.svg"/><Relationship Id="rId9" Type="http://schemas.openxmlformats.org/officeDocument/2006/relationships/image" Target="../media/image88.svg"/></Relationships>
</file>

<file path=ppt/slides/_rels/slide21.xml.rels><?xml version="1.0" encoding="UTF-8" standalone="yes"?>
<Relationships xmlns="http://schemas.openxmlformats.org/package/2006/relationships"><Relationship Id="rId13" Type="http://schemas.openxmlformats.org/officeDocument/2006/relationships/image" Target="../media/image95.png"/><Relationship Id="rId18" Type="http://schemas.openxmlformats.org/officeDocument/2006/relationships/image" Target="../media/image97.png"/><Relationship Id="rId26" Type="http://schemas.openxmlformats.org/officeDocument/2006/relationships/image" Target="../media/image103.png"/><Relationship Id="rId3" Type="http://schemas.openxmlformats.org/officeDocument/2006/relationships/audio" Target="../media/audio2.wav"/><Relationship Id="rId21" Type="http://schemas.openxmlformats.org/officeDocument/2006/relationships/image" Target="../media/image99.png"/><Relationship Id="rId34" Type="http://schemas.openxmlformats.org/officeDocument/2006/relationships/image" Target="../media/image109.png"/><Relationship Id="rId7" Type="http://schemas.openxmlformats.org/officeDocument/2006/relationships/audio" Target="../media/audio1.wav"/><Relationship Id="rId12" Type="http://schemas.openxmlformats.org/officeDocument/2006/relationships/slide" Target="slide23.xml"/><Relationship Id="rId17" Type="http://schemas.openxmlformats.org/officeDocument/2006/relationships/slide" Target="slide25.xml"/><Relationship Id="rId25" Type="http://schemas.microsoft.com/office/2007/relationships/hdphoto" Target="../media/hdphoto7.wdp"/><Relationship Id="rId33" Type="http://schemas.openxmlformats.org/officeDocument/2006/relationships/image" Target="../media/image108.png"/><Relationship Id="rId2" Type="http://schemas.openxmlformats.org/officeDocument/2006/relationships/notesSlide" Target="../notesSlides/notesSlide1.xml"/><Relationship Id="rId16" Type="http://schemas.openxmlformats.org/officeDocument/2006/relationships/image" Target="../media/image96.png"/><Relationship Id="rId20" Type="http://schemas.openxmlformats.org/officeDocument/2006/relationships/image" Target="../media/image98.png"/><Relationship Id="rId29" Type="http://schemas.openxmlformats.org/officeDocument/2006/relationships/image" Target="../media/image105.png"/><Relationship Id="rId1" Type="http://schemas.openxmlformats.org/officeDocument/2006/relationships/slideLayout" Target="../slideLayouts/slideLayout135.xml"/><Relationship Id="rId6" Type="http://schemas.openxmlformats.org/officeDocument/2006/relationships/audio" Target="../media/audio5.wav"/><Relationship Id="rId11" Type="http://schemas.microsoft.com/office/2007/relationships/hdphoto" Target="../media/hdphoto4.wdp"/><Relationship Id="rId24" Type="http://schemas.openxmlformats.org/officeDocument/2006/relationships/image" Target="../media/image102.png"/><Relationship Id="rId32" Type="http://schemas.openxmlformats.org/officeDocument/2006/relationships/slide" Target="slide26.xml"/><Relationship Id="rId5" Type="http://schemas.openxmlformats.org/officeDocument/2006/relationships/audio" Target="../media/audio4.wav"/><Relationship Id="rId15" Type="http://schemas.openxmlformats.org/officeDocument/2006/relationships/slide" Target="slide24.xml"/><Relationship Id="rId23" Type="http://schemas.openxmlformats.org/officeDocument/2006/relationships/image" Target="../media/image101.png"/><Relationship Id="rId28" Type="http://schemas.openxmlformats.org/officeDocument/2006/relationships/image" Target="../media/image104.png"/><Relationship Id="rId10" Type="http://schemas.openxmlformats.org/officeDocument/2006/relationships/image" Target="../media/image94.png"/><Relationship Id="rId19" Type="http://schemas.microsoft.com/office/2007/relationships/hdphoto" Target="../media/hdphoto6.wdp"/><Relationship Id="rId31" Type="http://schemas.openxmlformats.org/officeDocument/2006/relationships/image" Target="../media/image107.png"/><Relationship Id="rId4" Type="http://schemas.openxmlformats.org/officeDocument/2006/relationships/audio" Target="../media/audio3.wav"/><Relationship Id="rId9" Type="http://schemas.openxmlformats.org/officeDocument/2006/relationships/slide" Target="slide22.xml"/><Relationship Id="rId14" Type="http://schemas.microsoft.com/office/2007/relationships/hdphoto" Target="../media/hdphoto5.wdp"/><Relationship Id="rId22" Type="http://schemas.openxmlformats.org/officeDocument/2006/relationships/image" Target="../media/image100.png"/><Relationship Id="rId27" Type="http://schemas.microsoft.com/office/2007/relationships/hdphoto" Target="../media/hdphoto8.wdp"/><Relationship Id="rId30" Type="http://schemas.openxmlformats.org/officeDocument/2006/relationships/image" Target="../media/image106.svg"/><Relationship Id="rId35" Type="http://schemas.openxmlformats.org/officeDocument/2006/relationships/slide" Target="slide27.xml"/><Relationship Id="rId8" Type="http://schemas.openxmlformats.org/officeDocument/2006/relationships/image" Target="../media/image93.png"/></Relationships>
</file>

<file path=ppt/slides/_rels/slide22.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113.svg"/><Relationship Id="rId11" Type="http://schemas.openxmlformats.org/officeDocument/2006/relationships/image" Target="../media/image117.png"/><Relationship Id="rId5" Type="http://schemas.openxmlformats.org/officeDocument/2006/relationships/image" Target="../media/image112.png"/><Relationship Id="rId10" Type="http://schemas.openxmlformats.org/officeDocument/2006/relationships/slide" Target="slide21.xml"/><Relationship Id="rId4" Type="http://schemas.openxmlformats.org/officeDocument/2006/relationships/image" Target="../media/image111.png"/><Relationship Id="rId9" Type="http://schemas.openxmlformats.org/officeDocument/2006/relationships/image" Target="../media/image116.png"/></Relationships>
</file>

<file path=ppt/slides/_rels/slide23.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111.png"/><Relationship Id="rId7" Type="http://schemas.openxmlformats.org/officeDocument/2006/relationships/image" Target="../media/image119.png"/><Relationship Id="rId2" Type="http://schemas.openxmlformats.org/officeDocument/2006/relationships/image" Target="../media/image110.png"/><Relationship Id="rId1" Type="http://schemas.openxmlformats.org/officeDocument/2006/relationships/slideLayout" Target="../slideLayouts/slideLayout51.xml"/><Relationship Id="rId6" Type="http://schemas.openxmlformats.org/officeDocument/2006/relationships/image" Target="../media/image115.svg"/><Relationship Id="rId5" Type="http://schemas.openxmlformats.org/officeDocument/2006/relationships/image" Target="../media/image114.png"/><Relationship Id="rId10" Type="http://schemas.openxmlformats.org/officeDocument/2006/relationships/image" Target="../media/image120.png"/><Relationship Id="rId4" Type="http://schemas.openxmlformats.org/officeDocument/2006/relationships/image" Target="../media/image118.png"/><Relationship Id="rId9" Type="http://schemas.openxmlformats.org/officeDocument/2006/relationships/image" Target="../media/image117.png"/></Relationships>
</file>

<file path=ppt/slides/_rels/slide24.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11.png"/><Relationship Id="rId7" Type="http://schemas.openxmlformats.org/officeDocument/2006/relationships/image" Target="../media/image112.png"/><Relationship Id="rId2" Type="http://schemas.openxmlformats.org/officeDocument/2006/relationships/image" Target="../media/image110.png"/><Relationship Id="rId1" Type="http://schemas.openxmlformats.org/officeDocument/2006/relationships/slideLayout" Target="../slideLayouts/slideLayout62.xml"/><Relationship Id="rId6" Type="http://schemas.openxmlformats.org/officeDocument/2006/relationships/image" Target="../media/image121.png"/><Relationship Id="rId5" Type="http://schemas.openxmlformats.org/officeDocument/2006/relationships/image" Target="../media/image115.svg"/><Relationship Id="rId10" Type="http://schemas.openxmlformats.org/officeDocument/2006/relationships/image" Target="../media/image117.png"/><Relationship Id="rId4" Type="http://schemas.openxmlformats.org/officeDocument/2006/relationships/image" Target="../media/image114.png"/><Relationship Id="rId9"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73.xml"/><Relationship Id="rId6" Type="http://schemas.openxmlformats.org/officeDocument/2006/relationships/image" Target="../media/image113.svg"/><Relationship Id="rId11" Type="http://schemas.openxmlformats.org/officeDocument/2006/relationships/image" Target="../media/image117.png"/><Relationship Id="rId5" Type="http://schemas.openxmlformats.org/officeDocument/2006/relationships/image" Target="../media/image112.png"/><Relationship Id="rId10" Type="http://schemas.openxmlformats.org/officeDocument/2006/relationships/slide" Target="slide21.xml"/><Relationship Id="rId4" Type="http://schemas.openxmlformats.org/officeDocument/2006/relationships/image" Target="../media/image118.png"/><Relationship Id="rId9" Type="http://schemas.openxmlformats.org/officeDocument/2006/relationships/image" Target="../media/image123.png"/></Relationships>
</file>

<file path=ppt/slides/_rels/slide2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1.png"/><Relationship Id="rId7" Type="http://schemas.openxmlformats.org/officeDocument/2006/relationships/slide" Target="slide21.xml"/><Relationship Id="rId2" Type="http://schemas.openxmlformats.org/officeDocument/2006/relationships/image" Target="../media/image110.png"/><Relationship Id="rId1" Type="http://schemas.openxmlformats.org/officeDocument/2006/relationships/slideLayout" Target="../slideLayouts/slideLayout73.xml"/><Relationship Id="rId6" Type="http://schemas.openxmlformats.org/officeDocument/2006/relationships/image" Target="../media/image122.svg"/><Relationship Id="rId5" Type="http://schemas.openxmlformats.org/officeDocument/2006/relationships/image" Target="../media/image114.png"/><Relationship Id="rId10" Type="http://schemas.openxmlformats.org/officeDocument/2006/relationships/image" Target="../media/image113.svg"/><Relationship Id="rId4" Type="http://schemas.openxmlformats.org/officeDocument/2006/relationships/image" Target="../media/image118.png"/><Relationship Id="rId9" Type="http://schemas.openxmlformats.org/officeDocument/2006/relationships/image" Target="../media/image112.png"/></Relationships>
</file>

<file path=ppt/slides/_rels/slide2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1.png"/><Relationship Id="rId1" Type="http://schemas.openxmlformats.org/officeDocument/2006/relationships/slideLayout" Target="../slideLayouts/slideLayout106.xml"/><Relationship Id="rId5" Type="http://schemas.openxmlformats.org/officeDocument/2006/relationships/image" Target="../media/image126.png"/><Relationship Id="rId4" Type="http://schemas.openxmlformats.org/officeDocument/2006/relationships/image" Target="../media/image125.sv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29.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image" Target="../media/image136.png"/><Relationship Id="rId18" Type="http://schemas.microsoft.com/office/2007/relationships/hdphoto" Target="../media/hdphoto10.wdp"/><Relationship Id="rId3" Type="http://schemas.openxmlformats.org/officeDocument/2006/relationships/audio" Target="../media/media1.m4a"/><Relationship Id="rId7" Type="http://schemas.openxmlformats.org/officeDocument/2006/relationships/image" Target="../media/image130.png"/><Relationship Id="rId12" Type="http://schemas.openxmlformats.org/officeDocument/2006/relationships/image" Target="../media/image135.svg"/><Relationship Id="rId17" Type="http://schemas.openxmlformats.org/officeDocument/2006/relationships/image" Target="../media/image139.png"/><Relationship Id="rId2" Type="http://schemas.microsoft.com/office/2007/relationships/media" Target="../media/media1.m4a"/><Relationship Id="rId16" Type="http://schemas.microsoft.com/office/2007/relationships/hdphoto" Target="../media/hdphoto9.wdp"/><Relationship Id="rId20" Type="http://schemas.openxmlformats.org/officeDocument/2006/relationships/image" Target="../media/image141.png"/><Relationship Id="rId1" Type="http://schemas.openxmlformats.org/officeDocument/2006/relationships/tags" Target="../tags/tag1.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svg"/><Relationship Id="rId19" Type="http://schemas.openxmlformats.org/officeDocument/2006/relationships/image" Target="../media/image140.png"/><Relationship Id="rId4" Type="http://schemas.openxmlformats.org/officeDocument/2006/relationships/slideLayout" Target="../slideLayouts/slideLayout84.xml"/><Relationship Id="rId9" Type="http://schemas.openxmlformats.org/officeDocument/2006/relationships/image" Target="../media/image132.png"/><Relationship Id="rId14" Type="http://schemas.openxmlformats.org/officeDocument/2006/relationships/image" Target="../media/image137.svg"/></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44.jpeg"/><Relationship Id="rId1" Type="http://schemas.openxmlformats.org/officeDocument/2006/relationships/slideLayout" Target="../slideLayouts/slideLayout16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slideLayout" Target="../slideLayouts/slideLayout90.xml"/><Relationship Id="rId7" Type="http://schemas.openxmlformats.org/officeDocument/2006/relationships/image" Target="../media/image145.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44.emf"/><Relationship Id="rId5" Type="http://schemas.openxmlformats.org/officeDocument/2006/relationships/image" Target="../media/image143.jpg"/><Relationship Id="rId4" Type="http://schemas.openxmlformats.org/officeDocument/2006/relationships/notesSlide" Target="../notesSlides/notesSlide3.xml"/><Relationship Id="rId9" Type="http://schemas.openxmlformats.org/officeDocument/2006/relationships/image" Target="../media/image142.wmf"/></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43.jpg"/><Relationship Id="rId1" Type="http://schemas.openxmlformats.org/officeDocument/2006/relationships/slideLayout" Target="../slideLayouts/slideLayout112.xml"/><Relationship Id="rId4" Type="http://schemas.openxmlformats.org/officeDocument/2006/relationships/image" Target="../media/image147.png"/></Relationships>
</file>

<file path=ppt/slides/_rels/slide3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g"/><Relationship Id="rId1" Type="http://schemas.openxmlformats.org/officeDocument/2006/relationships/slideLayout" Target="../slideLayouts/slideLayout112.xml"/><Relationship Id="rId5" Type="http://schemas.openxmlformats.org/officeDocument/2006/relationships/image" Target="../media/image150.png"/><Relationship Id="rId4" Type="http://schemas.microsoft.com/office/2007/relationships/hdphoto" Target="../media/hdphoto11.wdp"/></Relationships>
</file>

<file path=ppt/slides/_rels/slide3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44.jpeg"/><Relationship Id="rId1" Type="http://schemas.openxmlformats.org/officeDocument/2006/relationships/slideLayout" Target="../slideLayouts/slideLayout16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44.jpeg"/><Relationship Id="rId1" Type="http://schemas.openxmlformats.org/officeDocument/2006/relationships/slideLayout" Target="../slideLayouts/slideLayout16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44.jpeg"/><Relationship Id="rId1" Type="http://schemas.openxmlformats.org/officeDocument/2006/relationships/slideLayout" Target="../slideLayouts/slideLayout16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9.png"/><Relationship Id="rId5" Type="http://schemas.microsoft.com/office/2007/relationships/hdphoto" Target="../media/hdphoto3.wdp"/><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0" name="Freeform 14">
            <a:extLst>
              <a:ext uri="{FF2B5EF4-FFF2-40B4-BE49-F238E27FC236}">
                <a16:creationId xmlns:a16="http://schemas.microsoft.com/office/drawing/2014/main" id="{E2A0763E-796A-E1B0-10F6-7D01D8783E00}"/>
              </a:ext>
            </a:extLst>
          </p:cNvPr>
          <p:cNvSpPr/>
          <p:nvPr/>
        </p:nvSpPr>
        <p:spPr>
          <a:xfrm>
            <a:off x="-81679" y="3843137"/>
            <a:ext cx="4058702" cy="4295901"/>
          </a:xfrm>
          <a:custGeom>
            <a:avLst/>
            <a:gdLst/>
            <a:ahLst/>
            <a:cxnLst/>
            <a:rect l="l" t="t" r="r" b="b"/>
            <a:pathLst>
              <a:path w="2235852" h="2375407">
                <a:moveTo>
                  <a:pt x="0" y="0"/>
                </a:moveTo>
                <a:lnTo>
                  <a:pt x="2235852" y="0"/>
                </a:lnTo>
                <a:lnTo>
                  <a:pt x="2235852" y="2375407"/>
                </a:lnTo>
                <a:lnTo>
                  <a:pt x="0" y="23754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7">
            <a:extLst>
              <a:ext uri="{FF2B5EF4-FFF2-40B4-BE49-F238E27FC236}">
                <a16:creationId xmlns:a16="http://schemas.microsoft.com/office/drawing/2014/main" id="{D907FCBD-9D90-33F8-2601-9481B891DBCF}"/>
              </a:ext>
            </a:extLst>
          </p:cNvPr>
          <p:cNvSpPr/>
          <p:nvPr/>
        </p:nvSpPr>
        <p:spPr>
          <a:xfrm>
            <a:off x="8579293" y="3718824"/>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9D67A63-6502-4F94-A168-6DB4BE088459}"/>
              </a:ext>
            </a:extLst>
          </p:cNvPr>
          <p:cNvPicPr>
            <a:picLocks noChangeAspect="1"/>
          </p:cNvPicPr>
          <p:nvPr/>
        </p:nvPicPr>
        <p:blipFill>
          <a:blip r:embed="rId5"/>
          <a:stretch>
            <a:fillRect/>
          </a:stretch>
        </p:blipFill>
        <p:spPr>
          <a:xfrm>
            <a:off x="1205847" y="258498"/>
            <a:ext cx="10144623" cy="4273666"/>
          </a:xfrm>
          <a:prstGeom prst="rect">
            <a:avLst/>
          </a:prstGeom>
        </p:spPr>
      </p:pic>
    </p:spTree>
    <p:extLst>
      <p:ext uri="{BB962C8B-B14F-4D97-AF65-F5344CB8AC3E}">
        <p14:creationId xmlns:p14="http://schemas.microsoft.com/office/powerpoint/2010/main" val="295885086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2" name="TextBox 21">
            <a:extLst>
              <a:ext uri="{FF2B5EF4-FFF2-40B4-BE49-F238E27FC236}">
                <a16:creationId xmlns:a16="http://schemas.microsoft.com/office/drawing/2014/main" id="{B4B109A3-7A32-3E25-BC88-E8567FE838D6}"/>
              </a:ext>
            </a:extLst>
          </p:cNvPr>
          <p:cNvSpPr txBox="1"/>
          <p:nvPr/>
        </p:nvSpPr>
        <p:spPr>
          <a:xfrm>
            <a:off x="553453" y="314325"/>
            <a:ext cx="10924674" cy="6494085"/>
          </a:xfrm>
          <a:prstGeom prst="rect">
            <a:avLst/>
          </a:prstGeom>
          <a:noFill/>
        </p:spPr>
        <p:txBody>
          <a:bodyPr wrap="square" rtlCol="0">
            <a:spAutoFit/>
          </a:bodyPr>
          <a:lstStyle/>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Sau này, Uyn-tơn còn làm việc trong hội từ thiện hỗ trợ người già và ông nhận được nhiều khen thưởng về công việc đó. Nhưng việc giải cứu 669 đứa trẻ năm xưa ông chưa một lần kể với ai.</a:t>
            </a:r>
          </a:p>
          <a:p>
            <a:pPr algn="just"/>
            <a:r>
              <a:rPr lang="vi-VN" sz="2600" dirty="0">
                <a:latin typeface="Cambria" panose="02040503050406030204" pitchFamily="18" charset="0"/>
                <a:ea typeface="Cambria" panose="02040503050406030204" pitchFamily="18" charset="0"/>
              </a:rPr>
              <a:t>50 năm sau, vợ ông vô tình tìm thấy cuốn sổ ghi thông tin về những đứa trẻ ấy. Bà đã đưa cuốn sổ cho một nhà sử học. Thế là câu chuyện về tình thương, lòng dũng cảm của Uyn-tơn mới được mọi người biết đến.</a:t>
            </a:r>
          </a:p>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Năm 1988, một hãng truyền thông đã làm chương trình về Uyn-tơn. Khi người dẫn chương trình hỏi: “Trong số những người ngồi đây, ai đã được Uyn-tơn cứu sống?”, cả hội trường đứng lên. Uyn-tơn nghẹn ngào, xúc động. Mọi người ở đó đều khóc. Họ luôn ghi nhớ trong tim người đã mang lại sự sống lần thứ hai cho họ, giúp họ thoát khỏi cuộc chiến tranh tàn khốc năm nào.</a:t>
            </a:r>
          </a:p>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Năm 2015, Uyn-tơn qua đời, hưởng thọ 106 tuổi. Người dân Tiệp Khắc đã dựng tượng ông trên sân ga thành phố Pra-ha. Họ coi ông như một người hùng thầm lặng đáng kính.</a:t>
            </a:r>
          </a:p>
          <a:p>
            <a:pPr algn="r"/>
            <a:r>
              <a:rPr lang="vi-VN" sz="2600" dirty="0">
                <a:latin typeface="Cambria" panose="02040503050406030204" pitchFamily="18" charset="0"/>
                <a:ea typeface="Cambria" panose="02040503050406030204" pitchFamily="18" charset="0"/>
              </a:rPr>
              <a:t>(</a:t>
            </a:r>
            <a:r>
              <a:rPr lang="vi-VN" sz="2600" i="1" dirty="0">
                <a:latin typeface="Cambria" panose="02040503050406030204" pitchFamily="18" charset="0"/>
                <a:ea typeface="Cambria" panose="02040503050406030204" pitchFamily="18" charset="0"/>
              </a:rPr>
              <a:t>Theo</a:t>
            </a:r>
            <a:r>
              <a:rPr lang="vi-VN" sz="2600" dirty="0">
                <a:latin typeface="Cambria" panose="02040503050406030204" pitchFamily="18" charset="0"/>
                <a:ea typeface="Cambria" panose="02040503050406030204" pitchFamily="18" charset="0"/>
              </a:rPr>
              <a:t> Hà Tiến)</a:t>
            </a:r>
          </a:p>
        </p:txBody>
      </p:sp>
    </p:spTree>
    <p:extLst>
      <p:ext uri="{BB962C8B-B14F-4D97-AF65-F5344CB8AC3E}">
        <p14:creationId xmlns:p14="http://schemas.microsoft.com/office/powerpoint/2010/main" val="318486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40250" y="5613749"/>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570831"/>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457339"/>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460693"/>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75586" y="2493637"/>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78782" y="3475499"/>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353828"/>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đặc biệt là với trẻ em</a:t>
            </a:r>
            <a:r>
              <a:rPr lang="vi-VN" sz="3200" dirty="0">
                <a:solidFill>
                  <a:srgbClr val="000000"/>
                </a:solidFill>
                <a:latin typeface="Cambria"/>
              </a:rPr>
              <a:t>.</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36885" y="2447097"/>
            <a:ext cx="6471220"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err="1">
                <a:solidFill>
                  <a:srgbClr val="000000"/>
                </a:solidFill>
                <a:latin typeface="Cambria"/>
              </a:rPr>
              <a:t>hoạt</a:t>
            </a:r>
            <a:r>
              <a:rPr lang="en-US" sz="3200" b="1" i="1" dirty="0">
                <a:solidFill>
                  <a:srgbClr val="000000"/>
                </a:solidFill>
                <a:latin typeface="Cambria"/>
              </a:rPr>
              <a:t> </a:t>
            </a:r>
            <a:r>
              <a:rPr lang="en-US" sz="3200" b="1" i="1" dirty="0" err="1">
                <a:solidFill>
                  <a:srgbClr val="000000"/>
                </a:solidFill>
                <a:latin typeface="Cambria"/>
              </a:rPr>
              <a:t>động</a:t>
            </a:r>
            <a:r>
              <a:rPr lang="en-US" sz="3200" b="1" i="1" dirty="0">
                <a:solidFill>
                  <a:srgbClr val="000000"/>
                </a:solidFill>
                <a:latin typeface="Cambria"/>
              </a:rPr>
              <a:t> </a:t>
            </a:r>
            <a:r>
              <a:rPr lang="en-US" sz="3200" b="1" i="1" dirty="0" err="1">
                <a:solidFill>
                  <a:srgbClr val="000000"/>
                </a:solidFill>
                <a:latin typeface="Cambria"/>
              </a:rPr>
              <a:t>giải</a:t>
            </a:r>
            <a:r>
              <a:rPr lang="en-US" sz="3200" b="1" i="1" dirty="0">
                <a:solidFill>
                  <a:srgbClr val="000000"/>
                </a:solidFill>
                <a:latin typeface="Cambria"/>
              </a:rPr>
              <a:t> </a:t>
            </a:r>
            <a:r>
              <a:rPr lang="en-US" sz="3200" b="1" i="1" dirty="0" err="1">
                <a:solidFill>
                  <a:srgbClr val="000000"/>
                </a:solidFill>
                <a:latin typeface="Cambria"/>
              </a:rPr>
              <a:t>cứu</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74985" y="3463342"/>
            <a:ext cx="7106889"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vi-VN" sz="3200" b="1" i="1" dirty="0">
                <a:solidFill>
                  <a:srgbClr val="000000"/>
                </a:solidFill>
                <a:latin typeface="Cambria"/>
              </a:rPr>
              <a:t>chưa một lần kể với ai.</a:t>
            </a:r>
            <a:endParaRPr lang="en-US" sz="3200" b="1" i="1" dirty="0">
              <a:solidFill>
                <a:srgbClr val="000000"/>
              </a:solidFill>
              <a:latin typeface="Cambria"/>
            </a:endParaRP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02343" y="4346283"/>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274483" y="4237874"/>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vi-VN" sz="3200" b="1" i="1" dirty="0">
                <a:solidFill>
                  <a:srgbClr val="000000"/>
                </a:solidFill>
                <a:latin typeface="Cambria"/>
              </a:rPr>
              <a:t>được mọi người biết đến.</a:t>
            </a:r>
            <a:endParaRPr lang="en-US" sz="3200" b="1" i="1" dirty="0">
              <a:solidFill>
                <a:srgbClr val="000000"/>
              </a:solidFill>
              <a:latin typeface="Cambria"/>
            </a:endParaRPr>
          </a:p>
        </p:txBody>
      </p:sp>
      <p:grpSp>
        <p:nvGrpSpPr>
          <p:cNvPr id="2" name="Group 14">
            <a:extLst>
              <a:ext uri="{FF2B5EF4-FFF2-40B4-BE49-F238E27FC236}">
                <a16:creationId xmlns:a16="http://schemas.microsoft.com/office/drawing/2014/main" id="{98BD4C3E-C552-8A71-5981-86EE035B1524}"/>
              </a:ext>
            </a:extLst>
          </p:cNvPr>
          <p:cNvGrpSpPr/>
          <p:nvPr/>
        </p:nvGrpSpPr>
        <p:grpSpPr>
          <a:xfrm>
            <a:off x="666248" y="5188494"/>
            <a:ext cx="3229753" cy="750385"/>
            <a:chOff x="0" y="0"/>
            <a:chExt cx="6459505" cy="1500771"/>
          </a:xfrm>
        </p:grpSpPr>
        <p:sp>
          <p:nvSpPr>
            <p:cNvPr id="4" name="Freeform 15">
              <a:extLst>
                <a:ext uri="{FF2B5EF4-FFF2-40B4-BE49-F238E27FC236}">
                  <a16:creationId xmlns:a16="http://schemas.microsoft.com/office/drawing/2014/main" id="{0CEA249C-B8A3-FB86-28AC-11B470FF48ED}"/>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TextBox 16">
              <a:extLst>
                <a:ext uri="{FF2B5EF4-FFF2-40B4-BE49-F238E27FC236}">
                  <a16:creationId xmlns:a16="http://schemas.microsoft.com/office/drawing/2014/main" id="{41B1AADF-00AD-D81F-5743-4B2BC1BA02A6}"/>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5</a:t>
              </a:r>
            </a:p>
          </p:txBody>
        </p:sp>
      </p:grpSp>
      <p:sp>
        <p:nvSpPr>
          <p:cNvPr id="7" name="TextBox 19">
            <a:extLst>
              <a:ext uri="{FF2B5EF4-FFF2-40B4-BE49-F238E27FC236}">
                <a16:creationId xmlns:a16="http://schemas.microsoft.com/office/drawing/2014/main" id="{9B34E027-7530-40E2-2004-7DD9C7CFCFBB}"/>
              </a:ext>
            </a:extLst>
          </p:cNvPr>
          <p:cNvSpPr txBox="1"/>
          <p:nvPr/>
        </p:nvSpPr>
        <p:spPr>
          <a:xfrm>
            <a:off x="4262451" y="5176337"/>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err="1">
                <a:solidFill>
                  <a:srgbClr val="000000"/>
                </a:solidFill>
                <a:latin typeface="Cambria"/>
              </a:rPr>
              <a:t>tàn</a:t>
            </a:r>
            <a:r>
              <a:rPr lang="en-US" sz="3200" b="1" i="1" dirty="0">
                <a:solidFill>
                  <a:srgbClr val="000000"/>
                </a:solidFill>
                <a:latin typeface="Cambria"/>
              </a:rPr>
              <a:t> </a:t>
            </a:r>
            <a:r>
              <a:rPr lang="en-US" sz="3200" b="1" i="1" dirty="0" err="1">
                <a:solidFill>
                  <a:srgbClr val="000000"/>
                </a:solidFill>
                <a:latin typeface="Cambria"/>
              </a:rPr>
              <a:t>khốc</a:t>
            </a:r>
            <a:r>
              <a:rPr lang="en-US" sz="3200" b="1" i="1" dirty="0">
                <a:solidFill>
                  <a:srgbClr val="000000"/>
                </a:solidFill>
                <a:latin typeface="Cambria"/>
              </a:rPr>
              <a:t> </a:t>
            </a:r>
            <a:r>
              <a:rPr lang="en-US" sz="3200" b="1" i="1" dirty="0" err="1">
                <a:solidFill>
                  <a:srgbClr val="000000"/>
                </a:solidFill>
                <a:latin typeface="Cambria"/>
              </a:rPr>
              <a:t>năm</a:t>
            </a:r>
            <a:r>
              <a:rPr lang="en-US" sz="3200" b="1" i="1" dirty="0">
                <a:solidFill>
                  <a:srgbClr val="000000"/>
                </a:solidFill>
                <a:latin typeface="Cambria"/>
              </a:rPr>
              <a:t> </a:t>
            </a:r>
            <a:r>
              <a:rPr lang="en-US" sz="3200" b="1" i="1" dirty="0" err="1">
                <a:solidFill>
                  <a:srgbClr val="000000"/>
                </a:solidFill>
                <a:latin typeface="Cambria"/>
              </a:rPr>
              <a:t>nào</a:t>
            </a:r>
            <a:r>
              <a:rPr lang="en-US" sz="3200" b="1" i="1" dirty="0">
                <a:solidFill>
                  <a:srgbClr val="000000"/>
                </a:solidFill>
                <a:latin typeface="Cambria"/>
              </a:rPr>
              <a:t>.</a:t>
            </a:r>
          </a:p>
        </p:txBody>
      </p:sp>
      <p:grpSp>
        <p:nvGrpSpPr>
          <p:cNvPr id="8" name="Group 14">
            <a:extLst>
              <a:ext uri="{FF2B5EF4-FFF2-40B4-BE49-F238E27FC236}">
                <a16:creationId xmlns:a16="http://schemas.microsoft.com/office/drawing/2014/main" id="{9761F20C-1592-D645-217A-F0866D9D6138}"/>
              </a:ext>
            </a:extLst>
          </p:cNvPr>
          <p:cNvGrpSpPr/>
          <p:nvPr/>
        </p:nvGrpSpPr>
        <p:grpSpPr>
          <a:xfrm>
            <a:off x="642184" y="6006642"/>
            <a:ext cx="3229753" cy="750385"/>
            <a:chOff x="0" y="0"/>
            <a:chExt cx="6459505" cy="1500771"/>
          </a:xfrm>
        </p:grpSpPr>
        <p:sp>
          <p:nvSpPr>
            <p:cNvPr id="9" name="Freeform 15">
              <a:extLst>
                <a:ext uri="{FF2B5EF4-FFF2-40B4-BE49-F238E27FC236}">
                  <a16:creationId xmlns:a16="http://schemas.microsoft.com/office/drawing/2014/main" id="{03FA03C2-6332-5E14-2F59-13F33639E0CF}"/>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TextBox 16">
              <a:extLst>
                <a:ext uri="{FF2B5EF4-FFF2-40B4-BE49-F238E27FC236}">
                  <a16:creationId xmlns:a16="http://schemas.microsoft.com/office/drawing/2014/main" id="{82F06788-5260-4B29-AE6B-D2ADC95A5DED}"/>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6</a:t>
              </a:r>
            </a:p>
          </p:txBody>
        </p:sp>
      </p:grpSp>
      <p:sp>
        <p:nvSpPr>
          <p:cNvPr id="11" name="TextBox 19">
            <a:extLst>
              <a:ext uri="{FF2B5EF4-FFF2-40B4-BE49-F238E27FC236}">
                <a16:creationId xmlns:a16="http://schemas.microsoft.com/office/drawing/2014/main" id="{92BD99C8-3EBC-7F4C-2143-7CDDF7D6CFA9}"/>
              </a:ext>
            </a:extLst>
          </p:cNvPr>
          <p:cNvSpPr txBox="1"/>
          <p:nvPr/>
        </p:nvSpPr>
        <p:spPr>
          <a:xfrm>
            <a:off x="4238387" y="5994485"/>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randombar(horizontal)">
                                      <p:cBhvr>
                                        <p:cTn id="43" dur="500"/>
                                        <p:tgtEl>
                                          <p:spTgt spid="2"/>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randombar(horizontal)">
                                      <p:cBhvr>
                                        <p:cTn id="52" dur="500"/>
                                        <p:tgtEl>
                                          <p:spTgt spid="8"/>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horizontal)">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id="{A3157E1C-B659-EF5C-D72B-17031F6D7A19}"/>
              </a:ext>
            </a:extLst>
          </p:cNvPr>
          <p:cNvGrpSpPr/>
          <p:nvPr/>
        </p:nvGrpSpPr>
        <p:grpSpPr>
          <a:xfrm>
            <a:off x="8416129" y="2276979"/>
            <a:ext cx="2709568" cy="2872537"/>
            <a:chOff x="0" y="0"/>
            <a:chExt cx="6450085" cy="6838029"/>
          </a:xfrm>
        </p:grpSpPr>
        <p:sp>
          <p:nvSpPr>
            <p:cNvPr id="27" name="Freeform 10">
              <a:extLst>
                <a:ext uri="{FF2B5EF4-FFF2-40B4-BE49-F238E27FC236}">
                  <a16:creationId xmlns:a16="http://schemas.microsoft.com/office/drawing/2014/main"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28" name="TextBox 11">
              <a:extLst>
                <a:ext uri="{FF2B5EF4-FFF2-40B4-BE49-F238E27FC236}">
                  <a16:creationId xmlns:a16="http://schemas.microsoft.com/office/drawing/2014/main" id="{48B3FE0B-FD02-838D-A8D1-2EC2C1603EB1}"/>
                </a:ext>
              </a:extLst>
            </p:cNvPr>
            <p:cNvSpPr txBox="1"/>
            <p:nvPr/>
          </p:nvSpPr>
          <p:spPr>
            <a:xfrm>
              <a:off x="724517" y="2685591"/>
              <a:ext cx="5001053" cy="1532170"/>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Luân</a:t>
              </a:r>
              <a:r>
                <a:rPr lang="en-US" sz="3600" b="1" i="1" kern="0" dirty="0">
                  <a:effectLst/>
                  <a:latin typeface="Cambria" panose="02040503050406030204" pitchFamily="18" charset="0"/>
                  <a:ea typeface="Cambria" panose="02040503050406030204" pitchFamily="18" charset="0"/>
                </a:rPr>
                <a:t> </a:t>
              </a:r>
              <a:r>
                <a:rPr lang="en-US" sz="3600" b="1" i="1" kern="0" dirty="0" err="1">
                  <a:effectLst/>
                  <a:latin typeface="Cambria" panose="02040503050406030204" pitchFamily="18" charset="0"/>
                  <a:ea typeface="Cambria" panose="02040503050406030204" pitchFamily="18" charset="0"/>
                </a:rPr>
                <a:t>Đôn</a:t>
              </a:r>
              <a:endParaRPr lang="en-US" sz="6600" b="1" dirty="0">
                <a:solidFill>
                  <a:srgbClr val="820624"/>
                </a:solidFill>
                <a:latin typeface="Cambria" panose="02040503050406030204" pitchFamily="18" charset="0"/>
                <a:ea typeface="Cambria" panose="02040503050406030204" pitchFamily="18" charset="0"/>
              </a:endParaRPr>
            </a:p>
          </p:txBody>
        </p:sp>
      </p:grpSp>
      <p:grpSp>
        <p:nvGrpSpPr>
          <p:cNvPr id="29" name="Group 12">
            <a:extLst>
              <a:ext uri="{FF2B5EF4-FFF2-40B4-BE49-F238E27FC236}">
                <a16:creationId xmlns:a16="http://schemas.microsoft.com/office/drawing/2014/main" id="{224C04DD-CCA7-3454-9C9F-5C1B84244502}"/>
              </a:ext>
            </a:extLst>
          </p:cNvPr>
          <p:cNvGrpSpPr/>
          <p:nvPr/>
        </p:nvGrpSpPr>
        <p:grpSpPr>
          <a:xfrm>
            <a:off x="603250" y="2041361"/>
            <a:ext cx="2696207" cy="2858372"/>
            <a:chOff x="0" y="0"/>
            <a:chExt cx="6450085" cy="6838029"/>
          </a:xfrm>
        </p:grpSpPr>
        <p:sp>
          <p:nvSpPr>
            <p:cNvPr id="30" name="Freeform 13">
              <a:extLst>
                <a:ext uri="{FF2B5EF4-FFF2-40B4-BE49-F238E27FC236}">
                  <a16:creationId xmlns:a16="http://schemas.microsoft.com/office/drawing/2014/main"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51" name="TextBox 14">
              <a:extLst>
                <a:ext uri="{FF2B5EF4-FFF2-40B4-BE49-F238E27FC236}">
                  <a16:creationId xmlns:a16="http://schemas.microsoft.com/office/drawing/2014/main" id="{00FC9340-7944-DFB8-E07B-9283A56E4278}"/>
                </a:ext>
              </a:extLst>
            </p:cNvPr>
            <p:cNvSpPr txBox="1"/>
            <p:nvPr/>
          </p:nvSpPr>
          <p:spPr>
            <a:xfrm>
              <a:off x="724517" y="2685591"/>
              <a:ext cx="5001054" cy="1539763"/>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Uyn</a:t>
              </a:r>
              <a:r>
                <a:rPr lang="en-US" sz="3600" b="1" i="1" kern="0" dirty="0">
                  <a:effectLst/>
                  <a:latin typeface="Cambria" panose="02040503050406030204" pitchFamily="18" charset="0"/>
                  <a:ea typeface="Cambria" panose="02040503050406030204" pitchFamily="18" charset="0"/>
                </a:rPr>
                <a:t> – </a:t>
              </a:r>
              <a:r>
                <a:rPr lang="en-US" sz="3600" b="1" i="1" kern="0" dirty="0" err="1">
                  <a:effectLst/>
                  <a:latin typeface="Cambria" panose="02040503050406030204" pitchFamily="18" charset="0"/>
                  <a:ea typeface="Cambria" panose="02040503050406030204" pitchFamily="18" charset="0"/>
                </a:rPr>
                <a:t>tơn</a:t>
              </a:r>
              <a:endParaRPr lang="en-US" sz="6600" b="1" dirty="0">
                <a:solidFill>
                  <a:srgbClr val="820624"/>
                </a:solidFill>
                <a:latin typeface="Cambria" panose="02040503050406030204" pitchFamily="18" charset="0"/>
                <a:ea typeface="Cambria" panose="02040503050406030204" pitchFamily="18" charset="0"/>
              </a:endParaRPr>
            </a:p>
          </p:txBody>
        </p:sp>
      </p:grpSp>
      <p:grpSp>
        <p:nvGrpSpPr>
          <p:cNvPr id="52" name="Group 15">
            <a:extLst>
              <a:ext uri="{FF2B5EF4-FFF2-40B4-BE49-F238E27FC236}">
                <a16:creationId xmlns:a16="http://schemas.microsoft.com/office/drawing/2014/main" id="{6AE99B79-F1B3-5AE3-1138-F66EB24141AE}"/>
              </a:ext>
            </a:extLst>
          </p:cNvPr>
          <p:cNvGrpSpPr/>
          <p:nvPr/>
        </p:nvGrpSpPr>
        <p:grpSpPr>
          <a:xfrm>
            <a:off x="4513801" y="2141621"/>
            <a:ext cx="2749836" cy="2915227"/>
            <a:chOff x="0" y="0"/>
            <a:chExt cx="6450085" cy="6838029"/>
          </a:xfrm>
        </p:grpSpPr>
        <p:sp>
          <p:nvSpPr>
            <p:cNvPr id="53" name="Freeform 16">
              <a:extLst>
                <a:ext uri="{FF2B5EF4-FFF2-40B4-BE49-F238E27FC236}">
                  <a16:creationId xmlns:a16="http://schemas.microsoft.com/office/drawing/2014/main"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54" name="TextBox 17">
              <a:extLst>
                <a:ext uri="{FF2B5EF4-FFF2-40B4-BE49-F238E27FC236}">
                  <a16:creationId xmlns:a16="http://schemas.microsoft.com/office/drawing/2014/main" id="{CC50F089-8C71-15C3-800E-685AB3280A7D}"/>
                </a:ext>
              </a:extLst>
            </p:cNvPr>
            <p:cNvSpPr txBox="1"/>
            <p:nvPr/>
          </p:nvSpPr>
          <p:spPr>
            <a:xfrm>
              <a:off x="724517" y="2685590"/>
              <a:ext cx="5001054" cy="1509733"/>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Pra</a:t>
              </a:r>
              <a:r>
                <a:rPr lang="en-US" sz="3600" b="1" i="1" kern="0" dirty="0">
                  <a:effectLst/>
                  <a:latin typeface="Cambria" panose="02040503050406030204" pitchFamily="18" charset="0"/>
                  <a:ea typeface="Cambria" panose="02040503050406030204" pitchFamily="18" charset="0"/>
                </a:rPr>
                <a:t>-ha</a:t>
              </a:r>
              <a:endParaRPr lang="en-US" sz="6600" b="1" dirty="0">
                <a:solidFill>
                  <a:srgbClr val="820624"/>
                </a:solidFill>
                <a:latin typeface="Cambria" panose="02040503050406030204" pitchFamily="18" charset="0"/>
                <a:ea typeface="Cambria" panose="02040503050406030204" pitchFamily="18" charset="0"/>
              </a:endParaRPr>
            </a:p>
          </p:txBody>
        </p:sp>
      </p:gr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8" name="Picture 7">
            <a:extLst>
              <a:ext uri="{FF2B5EF4-FFF2-40B4-BE49-F238E27FC236}">
                <a16:creationId xmlns:a16="http://schemas.microsoft.com/office/drawing/2014/main" id="{C89F772C-B809-0101-5465-3678CA35B573}"/>
              </a:ext>
            </a:extLst>
          </p:cNvPr>
          <p:cNvPicPr>
            <a:picLocks noChangeAspect="1"/>
          </p:cNvPicPr>
          <p:nvPr/>
        </p:nvPicPr>
        <p:blipFill>
          <a:blip r:embed="rId3"/>
          <a:stretch>
            <a:fillRect/>
          </a:stretch>
        </p:blipFill>
        <p:spPr>
          <a:xfrm>
            <a:off x="2667807" y="591616"/>
            <a:ext cx="7157324" cy="1694835"/>
          </a:xfrm>
          <a:prstGeom prst="rect">
            <a:avLst/>
          </a:prstGeom>
        </p:spPr>
      </p:pic>
      <p:grpSp>
        <p:nvGrpSpPr>
          <p:cNvPr id="9" name="Group 8">
            <a:extLst>
              <a:ext uri="{FF2B5EF4-FFF2-40B4-BE49-F238E27FC236}">
                <a16:creationId xmlns:a16="http://schemas.microsoft.com/office/drawing/2014/main" id="{01967584-6543-E8BF-6069-9844D64C43B6}"/>
              </a:ext>
            </a:extLst>
          </p:cNvPr>
          <p:cNvGrpSpPr/>
          <p:nvPr/>
        </p:nvGrpSpPr>
        <p:grpSpPr>
          <a:xfrm>
            <a:off x="752717" y="2299358"/>
            <a:ext cx="10775667" cy="3046388"/>
            <a:chOff x="1033549" y="3254855"/>
            <a:chExt cx="9639993" cy="3046388"/>
          </a:xfrm>
        </p:grpSpPr>
        <p:sp>
          <p:nvSpPr>
            <p:cNvPr id="10" name="Rectangle: Rounded Corners 9">
              <a:extLst>
                <a:ext uri="{FF2B5EF4-FFF2-40B4-BE49-F238E27FC236}">
                  <a16:creationId xmlns:a16="http://schemas.microsoft.com/office/drawing/2014/main" id="{A35C05EC-D972-238A-5A91-A295C1D0BEB1}"/>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649C0DC-ABF1-4C23-5161-4D5E5517716F}"/>
                </a:ext>
              </a:extLst>
            </p:cNvPr>
            <p:cNvSpPr txBox="1"/>
            <p:nvPr/>
          </p:nvSpPr>
          <p:spPr>
            <a:xfrm>
              <a:off x="1307763" y="3381827"/>
              <a:ext cx="9070596" cy="2800767"/>
            </a:xfrm>
            <a:prstGeom prst="rect">
              <a:avLst/>
            </a:prstGeom>
            <a:noFill/>
          </p:spPr>
          <p:txBody>
            <a:bodyPr wrap="square">
              <a:spAutoFit/>
            </a:bodyPr>
            <a:lstStyle/>
            <a:p>
              <a:pPr marL="0" marR="0" algn="just">
                <a:spcBef>
                  <a:spcPts val="0"/>
                </a:spcBef>
                <a:spcAft>
                  <a:spcPts val="0"/>
                </a:spcAft>
              </a:pPr>
              <a:r>
                <a:rPr lang="vi-VN" sz="4400" b="1" i="1" dirty="0">
                  <a:effectLst/>
                  <a:latin typeface="Cambria" panose="02040503050406030204" pitchFamily="18" charset="0"/>
                  <a:ea typeface="Cambria" panose="02040503050406030204" pitchFamily="18" charset="0"/>
                </a:rPr>
                <a:t>Họ luôn ghi nhớ trong tim/người đã mang lại sự sống lần thứ hai cho họ /giúp họ thoát khỏi cuộc chiến tranh tàn khốc năm nào .//</a:t>
              </a:r>
              <a:endParaRPr lang="en-US" sz="4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5239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3200">
                <a:solidFill>
                  <a:srgbClr val="002060"/>
                </a:solidFill>
                <a:latin typeface="Cambria" panose="02040503050406030204" pitchFamily="18" charset="0"/>
                <a:ea typeface="Cambria" panose="02040503050406030204" pitchFamily="18" charset="0"/>
              </a:endParaRPr>
            </a:p>
          </p:txBody>
        </p:sp>
        <p:sp>
          <p:nvSpPr>
            <p:cNvPr id="13" name="TextBox 13"/>
            <p:cNvSpPr txBox="1"/>
            <p:nvPr/>
          </p:nvSpPr>
          <p:spPr>
            <a:xfrm>
              <a:off x="1494807" y="3774048"/>
              <a:ext cx="3800476" cy="1592735"/>
            </a:xfrm>
            <a:prstGeom prst="rect">
              <a:avLst/>
            </a:prstGeom>
          </p:spPr>
          <p:txBody>
            <a:bodyPr wrap="square" lIns="0" tIns="0" rIns="0" bIns="0" rtlCol="0" anchor="t">
              <a:spAutoFit/>
            </a:bodyPr>
            <a:lstStyle/>
            <a:p>
              <a:pPr algn="ctr" defTabSz="609630"/>
              <a:r>
                <a:rPr lang="en-US" sz="4400" b="0" i="0" u="none" strike="noStrike" dirty="0" err="1">
                  <a:solidFill>
                    <a:srgbClr val="FF0000"/>
                  </a:solidFill>
                  <a:effectLst/>
                  <a:latin typeface="Cambria" panose="02040503050406030204" pitchFamily="18" charset="0"/>
                  <a:ea typeface="Cambria" panose="02040503050406030204" pitchFamily="18" charset="0"/>
                </a:rPr>
                <a:t>Pra</a:t>
              </a:r>
              <a:r>
                <a:rPr lang="en-US" sz="4400" b="0" i="0" u="none" strike="noStrike" dirty="0">
                  <a:solidFill>
                    <a:srgbClr val="FF0000"/>
                  </a:solidFill>
                  <a:effectLst/>
                  <a:latin typeface="Cambria" panose="02040503050406030204" pitchFamily="18" charset="0"/>
                  <a:ea typeface="Cambria" panose="02040503050406030204" pitchFamily="18" charset="0"/>
                </a:rPr>
                <a:t>-ha</a:t>
              </a:r>
              <a:endParaRPr lang="en-US" sz="1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666874" y="2553756"/>
            <a:ext cx="6633410" cy="3139321"/>
          </a:xfrm>
          <a:prstGeom prst="rect">
            <a:avLst/>
          </a:prstGeom>
        </p:spPr>
        <p:txBody>
          <a:bodyPr wrap="square" lIns="0" tIns="0" rIns="0" bIns="0" rtlCol="0" anchor="t">
            <a:spAutoFit/>
          </a:bodyPr>
          <a:lstStyle/>
          <a:p>
            <a:r>
              <a:rPr lang="vi-VN" sz="4400" dirty="0">
                <a:solidFill>
                  <a:srgbClr val="002060"/>
                </a:solidFill>
                <a:latin typeface="Cambria" panose="02040503050406030204" pitchFamily="18" charset="0"/>
                <a:ea typeface="Cambria" panose="02040503050406030204" pitchFamily="18" charset="0"/>
              </a:rPr>
              <a:t>thủ đô nước Cộng hoà Séc.</a:t>
            </a:r>
            <a:endParaRPr lang="vi-VN" sz="8000" dirty="0">
              <a:solidFill>
                <a:srgbClr val="002060"/>
              </a:solidFill>
              <a:latin typeface="Cambria" panose="02040503050406030204" pitchFamily="18" charset="0"/>
              <a:ea typeface="Cambria" panose="02040503050406030204" pitchFamily="18" charset="0"/>
            </a:endParaRPr>
          </a:p>
          <a:p>
            <a:br>
              <a:rPr lang="vi-VN" sz="8000" dirty="0">
                <a:solidFill>
                  <a:srgbClr val="002060"/>
                </a:solidFill>
                <a:latin typeface="Cambria" panose="02040503050406030204" pitchFamily="18" charset="0"/>
                <a:ea typeface="Cambria" panose="02040503050406030204" pitchFamily="18" charset="0"/>
              </a:rPr>
            </a:br>
            <a:endParaRPr lang="en-US" sz="8000" b="1"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2050" name="Picture 2" descr="Praha – Wikipedia tiếng Việt">
            <a:extLst>
              <a:ext uri="{FF2B5EF4-FFF2-40B4-BE49-F238E27FC236}">
                <a16:creationId xmlns:a16="http://schemas.microsoft.com/office/drawing/2014/main" id="{9A5D41C6-AD9F-A7F9-2E62-1AC3C57161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83882" y="3627772"/>
            <a:ext cx="5360318" cy="31867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318547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Tiệp</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Khắc</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438274" y="1723577"/>
            <a:ext cx="6633410" cy="2215991"/>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một nước ở châu Âu, từ năm 1993, được tách thành hai quốc gia độc lập là Cộng hoà Séc và Cộng hoà Xlô-va-ki-a.</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4098" name="Picture 2" descr="Tiệp Khắc là nước nào? Chia sẻ kinh nghiệm du lịch - Pan American Travel">
            <a:extLst>
              <a:ext uri="{FF2B5EF4-FFF2-40B4-BE49-F238E27FC236}">
                <a16:creationId xmlns:a16="http://schemas.microsoft.com/office/drawing/2014/main" id="{4F24F373-E350-234E-C0D0-F25F4208FE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92516" y="3953976"/>
            <a:ext cx="4352675" cy="290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72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318547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xít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Đức</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390148" y="2132650"/>
            <a:ext cx="6633410" cy="2215991"/>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chế độ do Hít-le cùng bè phái kiểm soát với tư tưởng phân biệt chủng tộc và chính sách xâm lược, diệt chủng tàn bạo.</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spTree>
    <p:extLst>
      <p:ext uri="{BB962C8B-B14F-4D97-AF65-F5344CB8AC3E}">
        <p14:creationId xmlns:p14="http://schemas.microsoft.com/office/powerpoint/2010/main" val="236937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id="{D907FCBD-9D90-33F8-2601-9481B891DBCF}"/>
              </a:ext>
            </a:extLst>
          </p:cNvPr>
          <p:cNvSpPr/>
          <p:nvPr/>
        </p:nvSpPr>
        <p:spPr>
          <a:xfrm>
            <a:off x="8593892" y="2658650"/>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CDD777EB-DCAF-5F4F-DA55-885F5B12C425}"/>
              </a:ext>
            </a:extLst>
          </p:cNvPr>
          <p:cNvSpPr/>
          <p:nvPr/>
        </p:nvSpPr>
        <p:spPr>
          <a:xfrm>
            <a:off x="813816" y="576072"/>
            <a:ext cx="3291840" cy="223113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8A4C6893-E246-A29C-732F-D55BB362C317}"/>
              </a:ext>
            </a:extLst>
          </p:cNvPr>
          <p:cNvSpPr/>
          <p:nvPr/>
        </p:nvSpPr>
        <p:spPr>
          <a:xfrm>
            <a:off x="4105656" y="576072"/>
            <a:ext cx="3291840" cy="2231136"/>
          </a:xfrm>
          <a:prstGeom prst="rect">
            <a:avLst/>
          </a:prstGeom>
          <a:solidFill>
            <a:srgbClr val="00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AB339C8E-ECDC-ABAE-9FC4-F1B67327ED37}"/>
              </a:ext>
            </a:extLst>
          </p:cNvPr>
          <p:cNvSpPr/>
          <p:nvPr/>
        </p:nvSpPr>
        <p:spPr>
          <a:xfrm>
            <a:off x="813816" y="2807208"/>
            <a:ext cx="3291840" cy="223113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00C502EE-40E0-9876-FD36-676899A599A3}"/>
              </a:ext>
            </a:extLst>
          </p:cNvPr>
          <p:cNvSpPr/>
          <p:nvPr/>
        </p:nvSpPr>
        <p:spPr>
          <a:xfrm>
            <a:off x="4105656" y="2807208"/>
            <a:ext cx="3291840" cy="223113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hlinkClick r:id="rId4" action="ppaction://hlinksldjump"/>
            <a:extLst>
              <a:ext uri="{FF2B5EF4-FFF2-40B4-BE49-F238E27FC236}">
                <a16:creationId xmlns:a16="http://schemas.microsoft.com/office/drawing/2014/main" id="{CAD9E14E-CCC0-D67E-4BB9-EE9A211AB30B}"/>
              </a:ext>
            </a:extLst>
          </p:cNvPr>
          <p:cNvSpPr/>
          <p:nvPr/>
        </p:nvSpPr>
        <p:spPr>
          <a:xfrm>
            <a:off x="1810512"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1</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1" name="Oval 10">
            <a:hlinkClick r:id="rId5" action="ppaction://hlinksldjump"/>
            <a:extLst>
              <a:ext uri="{FF2B5EF4-FFF2-40B4-BE49-F238E27FC236}">
                <a16:creationId xmlns:a16="http://schemas.microsoft.com/office/drawing/2014/main" id="{F8A16333-18C5-8E38-1A0D-5CC9C2C6113D}"/>
              </a:ext>
            </a:extLst>
          </p:cNvPr>
          <p:cNvSpPr/>
          <p:nvPr/>
        </p:nvSpPr>
        <p:spPr>
          <a:xfrm>
            <a:off x="5486400"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2</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2" name="Oval 11">
            <a:hlinkClick r:id="rId6" action="ppaction://hlinksldjump"/>
            <a:extLst>
              <a:ext uri="{FF2B5EF4-FFF2-40B4-BE49-F238E27FC236}">
                <a16:creationId xmlns:a16="http://schemas.microsoft.com/office/drawing/2014/main" id="{1BAC09C4-04F8-B1C0-0111-74B5845FFF07}"/>
              </a:ext>
            </a:extLst>
          </p:cNvPr>
          <p:cNvSpPr/>
          <p:nvPr/>
        </p:nvSpPr>
        <p:spPr>
          <a:xfrm>
            <a:off x="1810512" y="3261624"/>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3</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3" name="Oval 12">
            <a:hlinkClick r:id="rId7" action="ppaction://hlinksldjump"/>
            <a:extLst>
              <a:ext uri="{FF2B5EF4-FFF2-40B4-BE49-F238E27FC236}">
                <a16:creationId xmlns:a16="http://schemas.microsoft.com/office/drawing/2014/main" id="{FC3A637D-1A48-6A3E-0C9E-D2D65A3263D5}"/>
              </a:ext>
            </a:extLst>
          </p:cNvPr>
          <p:cNvSpPr/>
          <p:nvPr/>
        </p:nvSpPr>
        <p:spPr>
          <a:xfrm>
            <a:off x="5486400" y="338327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4</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pic>
        <p:nvPicPr>
          <p:cNvPr id="14" name="Picture 13">
            <a:hlinkClick r:id="" action="ppaction://noaction"/>
            <a:extLst>
              <a:ext uri="{FF2B5EF4-FFF2-40B4-BE49-F238E27FC236}">
                <a16:creationId xmlns:a16="http://schemas.microsoft.com/office/drawing/2014/main" id="{CE5CD9C9-AA81-5721-1E40-E94A78231F69}"/>
              </a:ext>
            </a:extLst>
          </p:cNvPr>
          <p:cNvPicPr>
            <a:picLocks noChangeAspect="1"/>
          </p:cNvPicPr>
          <p:nvPr/>
        </p:nvPicPr>
        <p:blipFill>
          <a:blip r:embed="rId8"/>
          <a:stretch>
            <a:fillRect/>
          </a:stretch>
        </p:blipFill>
        <p:spPr>
          <a:xfrm>
            <a:off x="10585514" y="45690"/>
            <a:ext cx="1338448" cy="740694"/>
          </a:xfrm>
          <a:prstGeom prst="rect">
            <a:avLst/>
          </a:prstGeom>
        </p:spPr>
      </p:pic>
    </p:spTree>
    <p:extLst>
      <p:ext uri="{BB962C8B-B14F-4D97-AF65-F5344CB8AC3E}">
        <p14:creationId xmlns:p14="http://schemas.microsoft.com/office/powerpoint/2010/main" val="305244996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2334127"/>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159273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Tị</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nạn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390148" y="2132650"/>
            <a:ext cx="6633410" cy="1107996"/>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lánh đi ở nơi khác để không bị những nguy hiểm đe doạ.</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5122" name="Picture 2" descr="Người tị nạn trong thế khó - Báo Công an Nhân dân điện tử">
            <a:extLst>
              <a:ext uri="{FF2B5EF4-FFF2-40B4-BE49-F238E27FC236}">
                <a16:creationId xmlns:a16="http://schemas.microsoft.com/office/drawing/2014/main" id="{7537FC84-398D-8074-74B5-7A7D379B10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3057" y="3437341"/>
            <a:ext cx="4893596" cy="313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79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fade">
                                      <p:cBhvr>
                                        <p:cTn id="2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2115879" y="-667089"/>
            <a:ext cx="15287722"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8380" y="1356596"/>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2306992" y="1203474"/>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4556386" y="1416739"/>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5485" y="1204978"/>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0" y="4825203"/>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2085631" y="4827513"/>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4209627" y="4763717"/>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6180747" y="4763718"/>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0516" y="3636942"/>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104783" y="3661911"/>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6893" y="361549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80746" y="3570440"/>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 action="ppaction://noaction"/>
            <a:extLst>
              <a:ext uri="{FF2B5EF4-FFF2-40B4-BE49-F238E27FC236}">
                <a16:creationId xmlns:a16="http://schemas.microsoft.com/office/drawing/2014/main" id="{6C3979B4-ED9F-4FD7-A717-75A204DA596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0177110">
            <a:off x="3814868" y="119017"/>
            <a:ext cx="842931" cy="619556"/>
          </a:xfrm>
          <a:prstGeom prst="roundRect">
            <a:avLst/>
          </a:prstGeom>
        </p:spPr>
      </p:pic>
      <p:grpSp>
        <p:nvGrpSpPr>
          <p:cNvPr id="3" name="Group 2">
            <a:extLst>
              <a:ext uri="{FF2B5EF4-FFF2-40B4-BE49-F238E27FC236}">
                <a16:creationId xmlns:a16="http://schemas.microsoft.com/office/drawing/2014/main" id="{BB2ECB9E-0DE7-DE98-0B5E-A21EB360F5AF}"/>
              </a:ext>
            </a:extLst>
          </p:cNvPr>
          <p:cNvGrpSpPr/>
          <p:nvPr/>
        </p:nvGrpSpPr>
        <p:grpSpPr>
          <a:xfrm>
            <a:off x="8398855" y="4742452"/>
            <a:ext cx="1584111" cy="1584111"/>
            <a:chOff x="6899664" y="4380945"/>
            <a:chExt cx="1584111" cy="1584111"/>
          </a:xfrm>
        </p:grpSpPr>
        <p:pic>
          <p:nvPicPr>
            <p:cNvPr id="4" name="Picture 32">
              <a:extLst>
                <a:ext uri="{FF2B5EF4-FFF2-40B4-BE49-F238E27FC236}">
                  <a16:creationId xmlns:a16="http://schemas.microsoft.com/office/drawing/2014/main" id="{E21BBED0-C3FC-AE73-0C99-2D2F446BAB23}"/>
                </a:ext>
              </a:extLst>
            </p:cNvPr>
            <p:cNvPicPr>
              <a:picLocks noChangeAspect="1" noChangeArrowheads="1"/>
            </p:cNvPicPr>
            <p:nvPr/>
          </p:nvPicPr>
          <p:blipFill>
            <a:blip r:embed="rId2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97DF80C-72E2-AE62-2869-C81E2B39678F}"/>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5</a:t>
              </a:r>
            </a:p>
          </p:txBody>
        </p:sp>
      </p:grpSp>
      <p:pic>
        <p:nvPicPr>
          <p:cNvPr id="6" name="Picture 12" descr="Sprout  free icon">
            <a:extLst>
              <a:ext uri="{FF2B5EF4-FFF2-40B4-BE49-F238E27FC236}">
                <a16:creationId xmlns:a16="http://schemas.microsoft.com/office/drawing/2014/main" id="{F7835B1D-6455-39A1-2774-2F21F2DB85B8}"/>
              </a:ext>
            </a:extLst>
          </p:cNvPr>
          <p:cNvPicPr>
            <a:picLocks noChangeAspect="1" noChangeArrowheads="1"/>
          </p:cNvPicPr>
          <p:nvPr/>
        </p:nvPicPr>
        <p:blipFill>
          <a:blip r:embed="rId31" cstate="print">
            <a:extLst>
              <a:ext uri="{BEBA8EAE-BF5A-486C-A8C5-ECC9F3942E4B}">
                <a14:imgProps xmlns:a14="http://schemas.microsoft.com/office/drawing/2010/main">
                  <a14:imgLayer r:embed="rId2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6121" y="3594226"/>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hlinkClick r:id="rId32" action="ppaction://hlinksldjump"/>
            <a:extLst>
              <a:ext uri="{FF2B5EF4-FFF2-40B4-BE49-F238E27FC236}">
                <a16:creationId xmlns:a16="http://schemas.microsoft.com/office/drawing/2014/main" id="{708835D4-5AFB-D913-D45C-4A1501099C3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p:blipFill>
        <p:spPr bwMode="auto">
          <a:xfrm>
            <a:off x="8293396" y="829298"/>
            <a:ext cx="1879625" cy="1879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31394BE-CB89-6F05-8243-A3889D484A76}"/>
              </a:ext>
            </a:extLst>
          </p:cNvPr>
          <p:cNvPicPr>
            <a:picLocks noChangeAspect="1"/>
          </p:cNvPicPr>
          <p:nvPr/>
        </p:nvPicPr>
        <p:blipFill>
          <a:blip r:embed="rId34"/>
          <a:stretch>
            <a:fillRect/>
          </a:stretch>
        </p:blipFill>
        <p:spPr>
          <a:xfrm>
            <a:off x="1942747" y="306511"/>
            <a:ext cx="8858256" cy="676715"/>
          </a:xfrm>
          <a:prstGeom prst="rect">
            <a:avLst/>
          </a:prstGeom>
        </p:spPr>
      </p:pic>
      <p:sp>
        <p:nvSpPr>
          <p:cNvPr id="35" name="Rectangle: Rounded Corners 34">
            <a:hlinkClick r:id="rId35" action="ppaction://hlinksldjump"/>
            <a:extLst>
              <a:ext uri="{FF2B5EF4-FFF2-40B4-BE49-F238E27FC236}">
                <a16:creationId xmlns:a16="http://schemas.microsoft.com/office/drawing/2014/main" id="{4A330F54-B26C-3AB8-30FA-1A90B43D3258}"/>
              </a:ext>
            </a:extLst>
          </p:cNvPr>
          <p:cNvSpPr/>
          <p:nvPr/>
        </p:nvSpPr>
        <p:spPr>
          <a:xfrm>
            <a:off x="10621926" y="414670"/>
            <a:ext cx="1329070" cy="4890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Học</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tiếp</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66EA81FB-AB09-C909-C133-F32F0E7CD109}"/>
              </a:ext>
            </a:extLst>
          </p:cNvPr>
          <p:cNvSpPr/>
          <p:nvPr/>
        </p:nvSpPr>
        <p:spPr>
          <a:xfrm>
            <a:off x="1348740" y="2800350"/>
            <a:ext cx="9178290" cy="6972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Bấm</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để</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hỏi</a:t>
            </a:r>
            <a:r>
              <a:rPr lang="en-US" dirty="0">
                <a:solidFill>
                  <a:srgbClr val="002060"/>
                </a:solidFill>
              </a:rPr>
              <a:t>. </a:t>
            </a:r>
            <a:r>
              <a:rPr lang="en-US" dirty="0" err="1">
                <a:solidFill>
                  <a:srgbClr val="002060"/>
                </a:solidFill>
              </a:rPr>
              <a:t>Trả</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xong</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mầm</a:t>
            </a:r>
            <a:r>
              <a:rPr lang="en-US" dirty="0">
                <a:solidFill>
                  <a:srgbClr val="002060"/>
                </a:solidFill>
              </a:rPr>
              <a:t> </a:t>
            </a:r>
            <a:r>
              <a:rPr lang="en-US" dirty="0" err="1">
                <a:solidFill>
                  <a:srgbClr val="002060"/>
                </a:solidFill>
              </a:rPr>
              <a:t>để</a:t>
            </a:r>
            <a:r>
              <a:rPr lang="en-US" dirty="0">
                <a:solidFill>
                  <a:srgbClr val="002060"/>
                </a:solidFill>
              </a:rPr>
              <a:t> quay </a:t>
            </a:r>
            <a:r>
              <a:rPr lang="en-US" dirty="0" err="1">
                <a:solidFill>
                  <a:srgbClr val="002060"/>
                </a:solidFill>
              </a:rPr>
              <a:t>về</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chậu</a:t>
            </a:r>
            <a:r>
              <a:rPr lang="en-US" dirty="0">
                <a:solidFill>
                  <a:srgbClr val="002060"/>
                </a:solidFill>
              </a:rPr>
              <a:t> </a:t>
            </a:r>
            <a:r>
              <a:rPr lang="en-US" dirty="0" err="1">
                <a:solidFill>
                  <a:srgbClr val="002060"/>
                </a:solidFill>
              </a:rPr>
              <a:t>tương</a:t>
            </a:r>
            <a:r>
              <a:rPr lang="en-US" dirty="0">
                <a:solidFill>
                  <a:srgbClr val="002060"/>
                </a:solidFill>
              </a:rPr>
              <a:t> </a:t>
            </a:r>
            <a:r>
              <a:rPr lang="en-US" dirty="0" err="1">
                <a:solidFill>
                  <a:srgbClr val="002060"/>
                </a:solidFill>
              </a:rPr>
              <a:t>ứng</a:t>
            </a:r>
            <a:r>
              <a:rPr lang="en-US" dirty="0">
                <a:solidFill>
                  <a:srgbClr val="002060"/>
                </a:solidFill>
              </a:rPr>
              <a:t> </a:t>
            </a:r>
            <a:r>
              <a:rPr lang="en-US" dirty="0" err="1">
                <a:solidFill>
                  <a:srgbClr val="002060"/>
                </a:solidFill>
              </a:rPr>
              <a:t>để</a:t>
            </a:r>
            <a:r>
              <a:rPr lang="en-US" dirty="0">
                <a:solidFill>
                  <a:srgbClr val="002060"/>
                </a:solidFill>
              </a:rPr>
              <a:t> </a:t>
            </a:r>
            <a:r>
              <a:rPr lang="en-US" dirty="0" err="1">
                <a:solidFill>
                  <a:srgbClr val="002060"/>
                </a:solidFill>
              </a:rPr>
              <a:t>mọc</a:t>
            </a:r>
            <a:r>
              <a:rPr lang="en-US" dirty="0">
                <a:solidFill>
                  <a:srgbClr val="002060"/>
                </a:solidFill>
              </a:rPr>
              <a:t> </a:t>
            </a:r>
            <a:r>
              <a:rPr lang="en-US" dirty="0" err="1">
                <a:solidFill>
                  <a:srgbClr val="002060"/>
                </a:solidFill>
              </a:rPr>
              <a:t>lên</a:t>
            </a:r>
            <a:r>
              <a:rPr lang="en-US" dirty="0">
                <a:solidFill>
                  <a:srgbClr val="002060"/>
                </a:solidFill>
              </a:rPr>
              <a:t> </a:t>
            </a:r>
            <a:r>
              <a:rPr lang="en-US" dirty="0" err="1">
                <a:solidFill>
                  <a:srgbClr val="002060"/>
                </a:solidFill>
              </a:rPr>
              <a:t>cây</a:t>
            </a:r>
            <a:r>
              <a:rPr lang="en-US" dirty="0">
                <a:solidFill>
                  <a:srgbClr val="002060"/>
                </a:solidFill>
              </a:rPr>
              <a:t>. </a:t>
            </a:r>
            <a:r>
              <a:rPr lang="en-US" dirty="0" err="1">
                <a:solidFill>
                  <a:srgbClr val="002060"/>
                </a:solidFill>
              </a:rPr>
              <a:t>Đọc</a:t>
            </a:r>
            <a:r>
              <a:rPr lang="en-US" dirty="0">
                <a:solidFill>
                  <a:srgbClr val="002060"/>
                </a:solidFill>
              </a:rPr>
              <a:t> </a:t>
            </a:r>
            <a:r>
              <a:rPr lang="en-US" dirty="0" err="1">
                <a:solidFill>
                  <a:srgbClr val="002060"/>
                </a:solidFill>
              </a:rPr>
              <a:t>xong</a:t>
            </a:r>
            <a:r>
              <a:rPr lang="en-US" dirty="0">
                <a:solidFill>
                  <a:srgbClr val="002060"/>
                </a:solidFill>
              </a:rPr>
              <a:t> </a:t>
            </a:r>
            <a:r>
              <a:rPr lang="en-US" dirty="0" err="1">
                <a:solidFill>
                  <a:srgbClr val="002060"/>
                </a:solidFill>
              </a:rPr>
              <a:t>thì</a:t>
            </a:r>
            <a:r>
              <a:rPr lang="en-US" dirty="0">
                <a:solidFill>
                  <a:srgbClr val="002060"/>
                </a:solidFill>
              </a:rPr>
              <a:t> </a:t>
            </a:r>
            <a:r>
              <a:rPr lang="en-US" dirty="0" err="1">
                <a:solidFill>
                  <a:srgbClr val="002060"/>
                </a:solidFill>
              </a:rPr>
              <a:t>xoá</a:t>
            </a:r>
            <a:endParaRPr lang="en-US" dirty="0">
              <a:solidFill>
                <a:srgbClr val="002060"/>
              </a:solidFill>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4"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5" name="coin.wav"/>
                                        </p:tgtEl>
                                      </p:cMediaNode>
                                    </p:audio>
                                  </p:subTnLst>
                                </p:cTn>
                              </p:par>
                            </p:childTnLst>
                          </p:cTn>
                        </p:par>
                        <p:par>
                          <p:cTn id="30" fill="hold">
                            <p:stCondLst>
                              <p:cond delay="425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750" fill="hold"/>
                                        <p:tgtEl>
                                          <p:spTgt spid="12"/>
                                        </p:tgtEl>
                                        <p:attrNameLst>
                                          <p:attrName>ppt_w</p:attrName>
                                        </p:attrNameLst>
                                      </p:cBhvr>
                                      <p:tavLst>
                                        <p:tav tm="0">
                                          <p:val>
                                            <p:fltVal val="0"/>
                                          </p:val>
                                        </p:tav>
                                        <p:tav tm="100000">
                                          <p:val>
                                            <p:strVal val="#ppt_w"/>
                                          </p:val>
                                        </p:tav>
                                      </p:tavLst>
                                    </p:anim>
                                    <p:anim calcmode="lin" valueType="num">
                                      <p:cBhvr>
                                        <p:cTn id="34" dur="750" fill="hold"/>
                                        <p:tgtEl>
                                          <p:spTgt spid="12"/>
                                        </p:tgtEl>
                                        <p:attrNameLst>
                                          <p:attrName>ppt_h</p:attrName>
                                        </p:attrNameLst>
                                      </p:cBhvr>
                                      <p:tavLst>
                                        <p:tav tm="0">
                                          <p:val>
                                            <p:fltVal val="0"/>
                                          </p:val>
                                        </p:tav>
                                        <p:tav tm="100000">
                                          <p:val>
                                            <p:strVal val="#ppt_h"/>
                                          </p:val>
                                        </p:tav>
                                      </p:tavLst>
                                    </p:anim>
                                    <p:animEffect transition="in" filter="fade">
                                      <p:cBhvr>
                                        <p:cTn id="35" dur="75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750" fill="hold"/>
                                        <p:tgtEl>
                                          <p:spTgt spid="7"/>
                                        </p:tgtEl>
                                        <p:attrNameLst>
                                          <p:attrName>ppt_w</p:attrName>
                                        </p:attrNameLst>
                                      </p:cBhvr>
                                      <p:tavLst>
                                        <p:tav tm="0">
                                          <p:val>
                                            <p:fltVal val="0"/>
                                          </p:val>
                                        </p:tav>
                                        <p:tav tm="100000">
                                          <p:val>
                                            <p:strVal val="#ppt_w"/>
                                          </p:val>
                                        </p:tav>
                                      </p:tavLst>
                                    </p:anim>
                                    <p:anim calcmode="lin" valueType="num">
                                      <p:cBhvr>
                                        <p:cTn id="66" dur="750" fill="hold"/>
                                        <p:tgtEl>
                                          <p:spTgt spid="7"/>
                                        </p:tgtEl>
                                        <p:attrNameLst>
                                          <p:attrName>ppt_h</p:attrName>
                                        </p:attrNameLst>
                                      </p:cBhvr>
                                      <p:tavLst>
                                        <p:tav tm="0">
                                          <p:val>
                                            <p:fltVal val="0"/>
                                          </p:val>
                                        </p:tav>
                                        <p:tav tm="100000">
                                          <p:val>
                                            <p:strVal val="#ppt_h"/>
                                          </p:val>
                                        </p:tav>
                                      </p:tavLst>
                                    </p:anim>
                                    <p:animEffect transition="in" filter="fade">
                                      <p:cBhvr>
                                        <p:cTn id="67" dur="75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377 -0.0044 L 0.00026 0.45277 " pathEditMode="relative" rAng="0" ptsTypes="AA">
                                      <p:cBhvr>
                                        <p:cTn id="72" dur="2000" fill="hold"/>
                                        <p:tgtEl>
                                          <p:spTgt spid="9"/>
                                        </p:tgtEl>
                                        <p:attrNameLst>
                                          <p:attrName>ppt_x</p:attrName>
                                          <p:attrName>ppt_y</p:attrName>
                                        </p:attrNameLst>
                                      </p:cBhvr>
                                      <p:rCtr x="-182" y="22847"/>
                                    </p:animMotion>
                                  </p:childTnLst>
                                  <p:subTnLst>
                                    <p:audio>
                                      <p:cMediaNode>
                                        <p:cTn display="0" masterRel="sameClick">
                                          <p:stCondLst>
                                            <p:cond evt="begin" delay="0">
                                              <p:tn val="71"/>
                                            </p:cond>
                                          </p:stCondLst>
                                          <p:endCondLst>
                                            <p:cond evt="onStopAudio" delay="0">
                                              <p:tgtEl>
                                                <p:sldTgt/>
                                              </p:tgtEl>
                                            </p:cond>
                                          </p:endCondLst>
                                        </p:cTn>
                                        <p:tgtEl>
                                          <p:sndTgt r:embed="rId6" name="wind.wav"/>
                                        </p:tgtEl>
                                      </p:cMediaNode>
                                    </p:audio>
                                  </p:subTnLst>
                                </p:cTn>
                              </p:par>
                            </p:childTnLst>
                          </p:cTn>
                        </p:par>
                        <p:par>
                          <p:cTn id="73" fill="hold">
                            <p:stCondLst>
                              <p:cond delay="2000"/>
                            </p:stCondLst>
                            <p:childTnLst>
                              <p:par>
                                <p:cTn id="74" presetID="42"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4.375E-6 -1.48148E-6 L 0.00065 0.44421 " pathEditMode="relative" rAng="0" ptsTypes="AA">
                                      <p:cBhvr>
                                        <p:cTn id="89" dur="2000" fill="hold"/>
                                        <p:tgtEl>
                                          <p:spTgt spid="10"/>
                                        </p:tgtEl>
                                        <p:attrNameLst>
                                          <p:attrName>ppt_x</p:attrName>
                                          <p:attrName>ppt_y</p:attrName>
                                        </p:attrNameLst>
                                      </p:cBhvr>
                                      <p:rCtr x="26" y="22199"/>
                                    </p:animMotion>
                                  </p:childTnLst>
                                  <p:subTnLst>
                                    <p:audio>
                                      <p:cMediaNode>
                                        <p:cTn display="0" masterRel="sameClick">
                                          <p:stCondLst>
                                            <p:cond evt="begin" delay="0">
                                              <p:tn val="88"/>
                                            </p:cond>
                                          </p:stCondLst>
                                          <p:endCondLst>
                                            <p:cond evt="onStopAudio" delay="0">
                                              <p:tgtEl>
                                                <p:sldTgt/>
                                              </p:tgtEl>
                                            </p:cond>
                                          </p:endCondLst>
                                        </p:cTn>
                                        <p:tgtEl>
                                          <p:sndTgt r:embed="rId6" name="wind.wav"/>
                                        </p:tgtEl>
                                      </p:cMediaNode>
                                    </p:audio>
                                  </p:sub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7"/>
                                        </p:tgtEl>
                                        <p:attrNameLst>
                                          <p:attrName>r</p:attrName>
                                        </p:attrNameLst>
                                      </p:cBhvr>
                                    </p:animRot>
                                    <p:animRot by="-240000">
                                      <p:cBhvr>
                                        <p:cTn id="98" dur="200" fill="hold">
                                          <p:stCondLst>
                                            <p:cond delay="200"/>
                                          </p:stCondLst>
                                        </p:cTn>
                                        <p:tgtEl>
                                          <p:spTgt spid="27"/>
                                        </p:tgtEl>
                                        <p:attrNameLst>
                                          <p:attrName>r</p:attrName>
                                        </p:attrNameLst>
                                      </p:cBhvr>
                                    </p:animRot>
                                    <p:animRot by="240000">
                                      <p:cBhvr>
                                        <p:cTn id="99" dur="200" fill="hold">
                                          <p:stCondLst>
                                            <p:cond delay="400"/>
                                          </p:stCondLst>
                                        </p:cTn>
                                        <p:tgtEl>
                                          <p:spTgt spid="27"/>
                                        </p:tgtEl>
                                        <p:attrNameLst>
                                          <p:attrName>r</p:attrName>
                                        </p:attrNameLst>
                                      </p:cBhvr>
                                    </p:animRot>
                                    <p:animRot by="-240000">
                                      <p:cBhvr>
                                        <p:cTn id="100" dur="200" fill="hold">
                                          <p:stCondLst>
                                            <p:cond delay="600"/>
                                          </p:stCondLst>
                                        </p:cTn>
                                        <p:tgtEl>
                                          <p:spTgt spid="27"/>
                                        </p:tgtEl>
                                        <p:attrNameLst>
                                          <p:attrName>r</p:attrName>
                                        </p:attrNameLst>
                                      </p:cBhvr>
                                    </p:animRot>
                                    <p:animRot by="120000">
                                      <p:cBhvr>
                                        <p:cTn id="101" dur="200" fill="hold">
                                          <p:stCondLst>
                                            <p:cond delay="800"/>
                                          </p:stCondLst>
                                        </p:cTn>
                                        <p:tgtEl>
                                          <p:spTgt spid="27"/>
                                        </p:tgtEl>
                                        <p:attrNameLst>
                                          <p:attrName>r</p:attrName>
                                        </p:attrNameLst>
                                      </p:cBhvr>
                                    </p:animRot>
                                  </p:childTnLst>
                                  <p:subTnLst>
                                    <p:audio>
                                      <p:cMediaNode>
                                        <p:cTn display="0" masterRel="sameClick">
                                          <p:stCondLst>
                                            <p:cond evt="begin" delay="0">
                                              <p:tn val="96"/>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3.54167E-6 2.22222E-6 L 0.00481 0.45416 " pathEditMode="relative" rAng="0" ptsTypes="AA">
                                      <p:cBhvr>
                                        <p:cTn id="106" dur="2000" fill="hold"/>
                                        <p:tgtEl>
                                          <p:spTgt spid="11"/>
                                        </p:tgtEl>
                                        <p:attrNameLst>
                                          <p:attrName>ppt_x</p:attrName>
                                          <p:attrName>ppt_y</p:attrName>
                                        </p:attrNameLst>
                                      </p:cBhvr>
                                      <p:rCtr x="234" y="22708"/>
                                    </p:animMotion>
                                  </p:childTnLst>
                                  <p:subTnLst>
                                    <p:audio>
                                      <p:cMediaNode>
                                        <p:cTn display="0" masterRel="sameClick">
                                          <p:stCondLst>
                                            <p:cond evt="begin" delay="0">
                                              <p:tn val="105"/>
                                            </p:cond>
                                          </p:stCondLst>
                                          <p:endCondLst>
                                            <p:cond evt="onStopAudio" delay="0">
                                              <p:tgtEl>
                                                <p:sldTgt/>
                                              </p:tgtEl>
                                            </p:cond>
                                          </p:endCondLst>
                                        </p:cTn>
                                        <p:tgtEl>
                                          <p:sndTgt r:embed="rId6" name="wind.wav"/>
                                        </p:tgtEl>
                                      </p:cMediaNode>
                                    </p:audio>
                                  </p:subTnLst>
                                </p:cTn>
                              </p:par>
                            </p:childTnLst>
                          </p:cTn>
                        </p:par>
                        <p:par>
                          <p:cTn id="107" fill="hold">
                            <p:stCondLst>
                              <p:cond delay="2000"/>
                            </p:stCondLst>
                            <p:childTnLst>
                              <p:par>
                                <p:cTn id="108" presetID="42" presetClass="entr" presetSubtype="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8"/>
                                        </p:tgtEl>
                                        <p:attrNameLst>
                                          <p:attrName>r</p:attrName>
                                        </p:attrNameLst>
                                      </p:cBhvr>
                                    </p:animRot>
                                    <p:animRot by="-240000">
                                      <p:cBhvr>
                                        <p:cTn id="115" dur="200" fill="hold">
                                          <p:stCondLst>
                                            <p:cond delay="200"/>
                                          </p:stCondLst>
                                        </p:cTn>
                                        <p:tgtEl>
                                          <p:spTgt spid="28"/>
                                        </p:tgtEl>
                                        <p:attrNameLst>
                                          <p:attrName>r</p:attrName>
                                        </p:attrNameLst>
                                      </p:cBhvr>
                                    </p:animRot>
                                    <p:animRot by="240000">
                                      <p:cBhvr>
                                        <p:cTn id="116" dur="200" fill="hold">
                                          <p:stCondLst>
                                            <p:cond delay="400"/>
                                          </p:stCondLst>
                                        </p:cTn>
                                        <p:tgtEl>
                                          <p:spTgt spid="28"/>
                                        </p:tgtEl>
                                        <p:attrNameLst>
                                          <p:attrName>r</p:attrName>
                                        </p:attrNameLst>
                                      </p:cBhvr>
                                    </p:animRot>
                                    <p:animRot by="-240000">
                                      <p:cBhvr>
                                        <p:cTn id="117" dur="200" fill="hold">
                                          <p:stCondLst>
                                            <p:cond delay="600"/>
                                          </p:stCondLst>
                                        </p:cTn>
                                        <p:tgtEl>
                                          <p:spTgt spid="28"/>
                                        </p:tgtEl>
                                        <p:attrNameLst>
                                          <p:attrName>r</p:attrName>
                                        </p:attrNameLst>
                                      </p:cBhvr>
                                    </p:animRot>
                                    <p:animRot by="120000">
                                      <p:cBhvr>
                                        <p:cTn id="118" dur="200" fill="hold">
                                          <p:stCondLst>
                                            <p:cond delay="800"/>
                                          </p:stCondLst>
                                        </p:cTn>
                                        <p:tgtEl>
                                          <p:spTgt spid="2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02174 0.49167 " pathEditMode="relative" rAng="0" ptsTypes="AA">
                                      <p:cBhvr>
                                        <p:cTn id="123" dur="2000" fill="hold"/>
                                        <p:tgtEl>
                                          <p:spTgt spid="12"/>
                                        </p:tgtEl>
                                        <p:attrNameLst>
                                          <p:attrName>ppt_x</p:attrName>
                                          <p:attrName>ppt_y</p:attrName>
                                        </p:attrNameLst>
                                      </p:cBhvr>
                                      <p:rCtr x="1081" y="24583"/>
                                    </p:animMotion>
                                  </p:childTnLst>
                                  <p:subTnLst>
                                    <p:audio>
                                      <p:cMediaNode>
                                        <p:cTn display="0" masterRel="sameClick">
                                          <p:stCondLst>
                                            <p:cond evt="begin" delay="0">
                                              <p:tn val="122"/>
                                            </p:cond>
                                          </p:stCondLst>
                                          <p:endCondLst>
                                            <p:cond evt="onStopAudio" delay="0">
                                              <p:tgtEl>
                                                <p:sldTgt/>
                                              </p:tgtEl>
                                            </p:cond>
                                          </p:endCondLst>
                                        </p:cTn>
                                        <p:tgtEl>
                                          <p:sndTgt r:embed="rId6" name="wind.wav"/>
                                        </p:tgtEl>
                                      </p:cMediaNode>
                                    </p:audio>
                                  </p:subTnLst>
                                </p:cTn>
                              </p:par>
                            </p:childTnLst>
                          </p:cTn>
                        </p:par>
                        <p:par>
                          <p:cTn id="124" fill="hold">
                            <p:stCondLst>
                              <p:cond delay="2000"/>
                            </p:stCondLst>
                            <p:childTnLst>
                              <p:par>
                                <p:cTn id="125" presetID="42" presetClass="entr" presetSubtype="0" fill="hold"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anim calcmode="lin" valueType="num">
                                      <p:cBhvr>
                                        <p:cTn id="128" dur="1000" fill="hold"/>
                                        <p:tgtEl>
                                          <p:spTgt spid="29"/>
                                        </p:tgtEl>
                                        <p:attrNameLst>
                                          <p:attrName>ppt_x</p:attrName>
                                        </p:attrNameLst>
                                      </p:cBhvr>
                                      <p:tavLst>
                                        <p:tav tm="0">
                                          <p:val>
                                            <p:strVal val="#ppt_x"/>
                                          </p:val>
                                        </p:tav>
                                        <p:tav tm="100000">
                                          <p:val>
                                            <p:strVal val="#ppt_x"/>
                                          </p:val>
                                        </p:tav>
                                      </p:tavLst>
                                    </p:anim>
                                    <p:anim calcmode="lin" valueType="num">
                                      <p:cBhvr>
                                        <p:cTn id="12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7" name="chimes.wav"/>
                                        </p:tgtEl>
                                      </p:cMediaNode>
                                    </p:audio>
                                  </p:sub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29"/>
                                        </p:tgtEl>
                                        <p:attrNameLst>
                                          <p:attrName>r</p:attrName>
                                        </p:attrNameLst>
                                      </p:cBhvr>
                                    </p:animRot>
                                    <p:animRot by="-240000">
                                      <p:cBhvr>
                                        <p:cTn id="132" dur="200" fill="hold">
                                          <p:stCondLst>
                                            <p:cond delay="200"/>
                                          </p:stCondLst>
                                        </p:cTn>
                                        <p:tgtEl>
                                          <p:spTgt spid="29"/>
                                        </p:tgtEl>
                                        <p:attrNameLst>
                                          <p:attrName>r</p:attrName>
                                        </p:attrNameLst>
                                      </p:cBhvr>
                                    </p:animRot>
                                    <p:animRot by="240000">
                                      <p:cBhvr>
                                        <p:cTn id="133" dur="200" fill="hold">
                                          <p:stCondLst>
                                            <p:cond delay="400"/>
                                          </p:stCondLst>
                                        </p:cTn>
                                        <p:tgtEl>
                                          <p:spTgt spid="29"/>
                                        </p:tgtEl>
                                        <p:attrNameLst>
                                          <p:attrName>r</p:attrName>
                                        </p:attrNameLst>
                                      </p:cBhvr>
                                    </p:animRot>
                                    <p:animRot by="-240000">
                                      <p:cBhvr>
                                        <p:cTn id="134" dur="200" fill="hold">
                                          <p:stCondLst>
                                            <p:cond delay="600"/>
                                          </p:stCondLst>
                                        </p:cTn>
                                        <p:tgtEl>
                                          <p:spTgt spid="29"/>
                                        </p:tgtEl>
                                        <p:attrNameLst>
                                          <p:attrName>r</p:attrName>
                                        </p:attrNameLst>
                                      </p:cBhvr>
                                    </p:animRot>
                                    <p:animRot by="120000">
                                      <p:cBhvr>
                                        <p:cTn id="135"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1.66667E-6 -3.7037E-7 L -0.00208 0.48009 " pathEditMode="relative" rAng="0" ptsTypes="AA">
                                      <p:cBhvr>
                                        <p:cTn id="140" dur="2000" fill="hold"/>
                                        <p:tgtEl>
                                          <p:spTgt spid="7"/>
                                        </p:tgtEl>
                                        <p:attrNameLst>
                                          <p:attrName>ppt_x</p:attrName>
                                          <p:attrName>ppt_y</p:attrName>
                                        </p:attrNameLst>
                                      </p:cBhvr>
                                      <p:rCtr x="-104" y="24005"/>
                                    </p:animMotion>
                                  </p:childTnLst>
                                  <p:subTnLst>
                                    <p:audio>
                                      <p:cMediaNode>
                                        <p:cTn display="0" masterRel="sameClick">
                                          <p:stCondLst>
                                            <p:cond evt="begin" delay="0">
                                              <p:tn val="139"/>
                                            </p:cond>
                                          </p:stCondLst>
                                          <p:endCondLst>
                                            <p:cond evt="onStopAudio" delay="0">
                                              <p:tgtEl>
                                                <p:sldTgt/>
                                              </p:tgtEl>
                                            </p:cond>
                                          </p:endCondLst>
                                        </p:cTn>
                                        <p:tgtEl>
                                          <p:sndTgt r:embed="rId6" name="wind.wav"/>
                                        </p:tgtEl>
                                      </p:cMediaNode>
                                    </p:audio>
                                  </p:subTnLst>
                                </p:cTn>
                              </p:par>
                            </p:childTnLst>
                          </p:cTn>
                        </p:par>
                        <p:par>
                          <p:cTn id="141" fill="hold">
                            <p:stCondLst>
                              <p:cond delay="2000"/>
                            </p:stCondLst>
                            <p:childTnLst>
                              <p:par>
                                <p:cTn id="142" presetID="42" presetClass="entr" presetSubtype="0"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1000"/>
                                        <p:tgtEl>
                                          <p:spTgt spid="6"/>
                                        </p:tgtEl>
                                      </p:cBhvr>
                                    </p:animEffect>
                                    <p:anim calcmode="lin" valueType="num">
                                      <p:cBhvr>
                                        <p:cTn id="145" dur="1000" fill="hold"/>
                                        <p:tgtEl>
                                          <p:spTgt spid="6"/>
                                        </p:tgtEl>
                                        <p:attrNameLst>
                                          <p:attrName>ppt_x</p:attrName>
                                        </p:attrNameLst>
                                      </p:cBhvr>
                                      <p:tavLst>
                                        <p:tav tm="0">
                                          <p:val>
                                            <p:strVal val="#ppt_x"/>
                                          </p:val>
                                        </p:tav>
                                        <p:tav tm="100000">
                                          <p:val>
                                            <p:strVal val="#ppt_x"/>
                                          </p:val>
                                        </p:tav>
                                      </p:tavLst>
                                    </p:anim>
                                    <p:anim calcmode="lin" valueType="num">
                                      <p:cBhvr>
                                        <p:cTn id="146" dur="1000" fill="hold"/>
                                        <p:tgtEl>
                                          <p:spTgt spid="6"/>
                                        </p:tgtEl>
                                        <p:attrNameLst>
                                          <p:attrName>ppt_y</p:attrName>
                                        </p:attrNameLst>
                                      </p:cBhvr>
                                      <p:tavLst>
                                        <p:tav tm="0">
                                          <p:val>
                                            <p:strVal val="#ppt_y+.1"/>
                                          </p:val>
                                        </p:tav>
                                        <p:tav tm="100000">
                                          <p:val>
                                            <p:strVal val="#ppt_y"/>
                                          </p:val>
                                        </p:tav>
                                      </p:tavLst>
                                    </p:anim>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6"/>
                                        </p:tgtEl>
                                        <p:attrNameLst>
                                          <p:attrName>r</p:attrName>
                                        </p:attrNameLst>
                                      </p:cBhvr>
                                    </p:animRot>
                                    <p:animRot by="-240000">
                                      <p:cBhvr>
                                        <p:cTn id="149" dur="200" fill="hold">
                                          <p:stCondLst>
                                            <p:cond delay="200"/>
                                          </p:stCondLst>
                                        </p:cTn>
                                        <p:tgtEl>
                                          <p:spTgt spid="6"/>
                                        </p:tgtEl>
                                        <p:attrNameLst>
                                          <p:attrName>r</p:attrName>
                                        </p:attrNameLst>
                                      </p:cBhvr>
                                    </p:animRot>
                                    <p:animRot by="240000">
                                      <p:cBhvr>
                                        <p:cTn id="150" dur="200" fill="hold">
                                          <p:stCondLst>
                                            <p:cond delay="400"/>
                                          </p:stCondLst>
                                        </p:cTn>
                                        <p:tgtEl>
                                          <p:spTgt spid="6"/>
                                        </p:tgtEl>
                                        <p:attrNameLst>
                                          <p:attrName>r</p:attrName>
                                        </p:attrNameLst>
                                      </p:cBhvr>
                                    </p:animRot>
                                    <p:animRot by="-240000">
                                      <p:cBhvr>
                                        <p:cTn id="151" dur="200" fill="hold">
                                          <p:stCondLst>
                                            <p:cond delay="600"/>
                                          </p:stCondLst>
                                        </p:cTn>
                                        <p:tgtEl>
                                          <p:spTgt spid="6"/>
                                        </p:tgtEl>
                                        <p:attrNameLst>
                                          <p:attrName>r</p:attrName>
                                        </p:attrNameLst>
                                      </p:cBhvr>
                                    </p:animRot>
                                    <p:animRot by="120000">
                                      <p:cBhvr>
                                        <p:cTn id="152" dur="200" fill="hold">
                                          <p:stCondLst>
                                            <p:cond delay="800"/>
                                          </p:stCondLst>
                                        </p:cTn>
                                        <p:tgtEl>
                                          <p:spTgt spid="6"/>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5">
                <a:extLst>
                  <a:ext uri="{96DAC541-7B7A-43D3-8B79-37D633B846F1}">
                    <asvg:svgBlip xmlns:asvg="http://schemas.microsoft.com/office/drawing/2016/SVG/main" r:embed="rId6"/>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452811" y="2379710"/>
              <a:ext cx="14441546" cy="5170647"/>
            </a:xfrm>
            <a:prstGeom prst="rect">
              <a:avLst/>
            </a:prstGeom>
          </p:spPr>
          <p:txBody>
            <a:bodyPr wrap="square" lIns="0" tIns="0" rIns="0" bIns="0" rtlCol="0" anchor="t">
              <a:spAutoFit/>
            </a:bodyPr>
            <a:lstStyle/>
            <a:p>
              <a:pPr algn="just"/>
              <a:r>
                <a:rPr lang="vi-VN" sz="2800" b="1" dirty="0">
                  <a:solidFill>
                    <a:srgbClr val="FF0000"/>
                  </a:solidFill>
                  <a:latin typeface="Cambria" panose="02040503050406030204" pitchFamily="18" charset="0"/>
                  <a:ea typeface="Cambria" panose="02040503050406030204" pitchFamily="18" charset="0"/>
                </a:rPr>
                <a:t>Lí do khiến ông Uyn-tơn từ nước Anh bay sang Tiệp Khắc: </a:t>
              </a:r>
              <a:r>
                <a:rPr lang="vi-VN" sz="2800" dirty="0">
                  <a:solidFill>
                    <a:srgbClr val="FF0000"/>
                  </a:solidFill>
                  <a:latin typeface="Cambria" panose="02040503050406030204" pitchFamily="18" charset="0"/>
                  <a:ea typeface="Cambria" panose="02040503050406030204" pitchFamily="18" charset="0"/>
                </a:rPr>
                <a:t>Một người bạn nhờ ông tìm cách đưa những đứa trẻ Do Thái từ Pra–ha sang Anh. Vì chiến tranh chắc chắn sẽ nổ ra, cơ hội cho những người Do Thái trốn thoát khỏi thành phố hầu như không có, đặc biệt là với trẻ em.</a:t>
              </a:r>
              <a:endParaRPr lang="en-US" sz="2800" dirty="0">
                <a:solidFill>
                  <a:srgbClr val="FF0000"/>
                </a:solidFill>
                <a:latin typeface="Cambria" panose="02040503050406030204" pitchFamily="18" charset="0"/>
                <a:ea typeface="Cambria" panose="02040503050406030204" pitchFamily="18" charset="0"/>
              </a:endParaRP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354911" y="1328745"/>
              <a:ext cx="15559100" cy="3323985"/>
            </a:xfrm>
            <a:prstGeom prst="rect">
              <a:avLst/>
            </a:prstGeom>
          </p:spPr>
          <p:txBody>
            <a:bodyPr wrap="square" lIns="0" tIns="0" rIns="0" bIns="0" rtlCol="0" anchor="t">
              <a:spAutoFit/>
            </a:bodyPr>
            <a:lstStyle/>
            <a:p>
              <a:pPr algn="ctr" defTabSz="609630"/>
              <a:r>
                <a:rPr lang="vi-VN" sz="3600" dirty="0">
                  <a:solidFill>
                    <a:srgbClr val="000000"/>
                  </a:solidFill>
                  <a:latin typeface="Cambria Bold"/>
                </a:rPr>
                <a:t>Lí do nào khiến ông Uyn-tơn bay sang Tiệp Khắc vào một ngày của tháng 12 năm 1938?</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pic>
        <p:nvPicPr>
          <p:cNvPr id="7" name="Picture 8" descr="Seed  premium icon">
            <a:hlinkClick r:id="rId10" action="ppaction://hlinksldjump"/>
            <a:extLst>
              <a:ext uri="{FF2B5EF4-FFF2-40B4-BE49-F238E27FC236}">
                <a16:creationId xmlns:a16="http://schemas.microsoft.com/office/drawing/2014/main" id="{520C9AE2-C173-E84C-ECB3-88C3E79559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Ông Uyn-tơn đã làm những gì để giải cứu những đứa trẻ Do Thái sang Anh? Việc làm đó có ý nghĩa như thế nào?</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5" name="Picture 8" descr="Seed  premium icon">
            <a:hlinkClick r:id="rId8" action="ppaction://hlinksldjump"/>
            <a:extLst>
              <a:ext uri="{FF2B5EF4-FFF2-40B4-BE49-F238E27FC236}">
                <a16:creationId xmlns:a16="http://schemas.microsoft.com/office/drawing/2014/main" id="{88BF749B-3049-E433-087A-5C9DCEA20A8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1A22A01-B24D-4EF2-36E7-851A995E768D}"/>
              </a:ext>
            </a:extLst>
          </p:cNvPr>
          <p:cNvPicPr>
            <a:picLocks noChangeAspect="1"/>
          </p:cNvPicPr>
          <p:nvPr/>
        </p:nvPicPr>
        <p:blipFill>
          <a:blip r:embed="rId10"/>
          <a:stretch>
            <a:fillRect/>
          </a:stretch>
        </p:blipFill>
        <p:spPr>
          <a:xfrm>
            <a:off x="1443790" y="2581775"/>
            <a:ext cx="8854566" cy="36746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477328"/>
          </a:xfrm>
          <a:prstGeom prst="rect">
            <a:avLst/>
          </a:prstGeom>
        </p:spPr>
        <p:txBody>
          <a:bodyPr lIns="0" tIns="0" rIns="0" bIns="0" rtlCol="0" anchor="t">
            <a:spAutoFit/>
          </a:bodyPr>
          <a:lstStyle/>
          <a:p>
            <a:pPr algn="ctr" defTabSz="609630"/>
            <a:r>
              <a:rPr lang="vi-VN" sz="3200" dirty="0">
                <a:solidFill>
                  <a:srgbClr val="000000"/>
                </a:solidFill>
                <a:latin typeface="Cambria Bold"/>
              </a:rPr>
              <a:t>Nêu suy nghĩ của em về chi tiết ông</a:t>
            </a:r>
          </a:p>
          <a:p>
            <a:pPr algn="ctr" defTabSz="609630"/>
            <a:r>
              <a:rPr lang="vi-VN" sz="3200" dirty="0">
                <a:solidFill>
                  <a:srgbClr val="000000"/>
                </a:solidFill>
                <a:latin typeface="Cambria Bold"/>
              </a:rPr>
              <a:t>Uyn-tơn “chưa một lần kể với ai” những việc đã làm để giải cứu trẻ em Do Thái.</a:t>
            </a:r>
            <a:endParaRPr lang="en-US" sz="3200" dirty="0">
              <a:solidFill>
                <a:srgbClr val="000000"/>
              </a:solidFill>
              <a:latin typeface="Cambria Bold"/>
            </a:endParaRPr>
          </a:p>
        </p:txBody>
      </p:sp>
      <p:grpSp>
        <p:nvGrpSpPr>
          <p:cNvPr id="11" name="Group 8">
            <a:extLst>
              <a:ext uri="{FF2B5EF4-FFF2-40B4-BE49-F238E27FC236}">
                <a16:creationId xmlns:a16="http://schemas.microsoft.com/office/drawing/2014/main" id="{A7B75D3B-78FA-36E3-8B8E-9CE6B6E707EF}"/>
              </a:ext>
            </a:extLst>
          </p:cNvPr>
          <p:cNvGrpSpPr/>
          <p:nvPr/>
        </p:nvGrpSpPr>
        <p:grpSpPr>
          <a:xfrm>
            <a:off x="1215188" y="1871988"/>
            <a:ext cx="10768263" cy="4838467"/>
            <a:chOff x="0" y="0"/>
            <a:chExt cx="15494130" cy="8275410"/>
          </a:xfrm>
        </p:grpSpPr>
        <p:sp>
          <p:nvSpPr>
            <p:cNvPr id="12" name="Freeform 9">
              <a:extLst>
                <a:ext uri="{FF2B5EF4-FFF2-40B4-BE49-F238E27FC236}">
                  <a16:creationId xmlns:a16="http://schemas.microsoft.com/office/drawing/2014/main" id="{1A1673DC-C056-3CDF-514E-FFF7C8286D47}"/>
                </a:ext>
              </a:extLst>
            </p:cNvPr>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7">
                <a:extLst>
                  <a:ext uri="{96DAC541-7B7A-43D3-8B79-37D633B846F1}">
                    <asvg:svgBlip xmlns:asvg="http://schemas.microsoft.com/office/drawing/2016/SVG/main" r:embed="rId8"/>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57EAA51E-4D36-7F28-B35C-2BEB94B5643F}"/>
                </a:ext>
              </a:extLst>
            </p:cNvPr>
            <p:cNvSpPr txBox="1"/>
            <p:nvPr/>
          </p:nvSpPr>
          <p:spPr>
            <a:xfrm>
              <a:off x="0" y="2379710"/>
              <a:ext cx="14894359" cy="5895700"/>
            </a:xfrm>
            <a:prstGeom prst="rect">
              <a:avLst/>
            </a:prstGeom>
          </p:spPr>
          <p:txBody>
            <a:bodyPr lIns="0" tIns="0" rIns="0" bIns="0" rtlCol="0" anchor="t">
              <a:spAutoFit/>
            </a:bodyPr>
            <a:lstStyle/>
            <a:p>
              <a:pPr marL="457200" indent="-457200" algn="just" defTabSz="609630">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Ông Uyn-tơn là người khiêm tốn, coi việc cứu người, giúp đỡ người khác khi gặp hoạn nạn là việc bình thường, nên làm.</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Ông Uyn-tơn đã ban cho 669 đứa trẻ món quà quý giá nhất cuộc đời: cơ hội được sống và tự do. Ông không bao giờ coi mình là một người anh hùng nhưng hành động của ông đến từ mong muốn giúp đỡ người khác. Cuộc đời ông là một minh chứng cho tình thương nhân loại, con người không ích kỉ, sự dũng cảm đáng ngưỡng mộ và sự khiêm tốn khó ai sánh được.</a:t>
              </a:r>
              <a:endParaRPr lang="en-US" sz="2800" b="1" dirty="0">
                <a:solidFill>
                  <a:srgbClr val="FF0000"/>
                </a:solidFill>
                <a:latin typeface="Cambria" panose="02040503050406030204" pitchFamily="18" charset="0"/>
                <a:ea typeface="Cambria" panose="02040503050406030204" pitchFamily="18" charset="0"/>
              </a:endParaRPr>
            </a:p>
          </p:txBody>
        </p:sp>
      </p:grpSp>
      <p:pic>
        <p:nvPicPr>
          <p:cNvPr id="7" name="Picture 8" descr="Seed  premium icon">
            <a:hlinkClick r:id="rId9" action="ppaction://hlinksldjump"/>
            <a:extLst>
              <a:ext uri="{FF2B5EF4-FFF2-40B4-BE49-F238E27FC236}">
                <a16:creationId xmlns:a16="http://schemas.microsoft.com/office/drawing/2014/main" id="{D3E23BE5-8983-4B04-1012-7073DF70F9D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649705" y="2060370"/>
            <a:ext cx="9685421" cy="4520904"/>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128254" y="4487234"/>
              <a:ext cx="11651412" cy="3922346"/>
            </a:xfrm>
            <a:prstGeom prst="rect">
              <a:avLst/>
            </a:prstGeom>
          </p:spPr>
          <p:txBody>
            <a:bodyPr wrap="square" lIns="0" tIns="0" rIns="0" bIns="0" rtlCol="0" anchor="t">
              <a:spAutoFit/>
            </a:bodyPr>
            <a:lstStyle/>
            <a:p>
              <a:pPr algn="ctr" defTabSz="609630"/>
              <a:r>
                <a:rPr lang="vi-VN" sz="3600" dirty="0">
                  <a:solidFill>
                    <a:srgbClr val="FF0000"/>
                  </a:solidFill>
                  <a:latin typeface="Cambria" panose="02040503050406030204" pitchFamily="18" charset="0"/>
                  <a:ea typeface="Cambria" panose="02040503050406030204" pitchFamily="18" charset="0"/>
                </a:rPr>
                <a:t>Thể hiện lòng biết ơn vô hạn của họ đối với ông. Họ luôn ghi nhớ trong tim mình một người như cha mẹ họ đã dang rộng vòng tay che chở họ khi cuộc sống của họ bị đe doạ. Thể hiện </a:t>
              </a:r>
              <a:r>
                <a:rPr lang="en-US" sz="3600" dirty="0">
                  <a:solidFill>
                    <a:srgbClr val="FF0000"/>
                  </a:solidFill>
                  <a:latin typeface="Cambria" panose="02040503050406030204" pitchFamily="18" charset="0"/>
                  <a:ea typeface="Cambria" panose="02040503050406030204" pitchFamily="18" charset="0"/>
                </a:rPr>
                <a:t>n</a:t>
              </a:r>
              <a:r>
                <a:rPr lang="vi-VN" sz="3600" dirty="0">
                  <a:solidFill>
                    <a:srgbClr val="FF0000"/>
                  </a:solidFill>
                  <a:latin typeface="Cambria" panose="02040503050406030204" pitchFamily="18" charset="0"/>
                  <a:ea typeface="Cambria" panose="02040503050406030204" pitchFamily="18" charset="0"/>
                </a:rPr>
                <a:t>iềm vui, xúc động của ông Uyn – tơn khi  nhìn thấy những đứa trẻ ông cứu năm xưa..</a:t>
              </a:r>
              <a:endParaRPr lang="en-US" sz="3600"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17143" y="21045"/>
            <a:ext cx="11048784" cy="2457230"/>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9012492" cy="1477328"/>
          </a:xfrm>
          <a:prstGeom prst="rect">
            <a:avLst/>
          </a:prstGeom>
        </p:spPr>
        <p:txBody>
          <a:bodyPr wrap="square" lIns="0" tIns="0" rIns="0" bIns="0" rtlCol="0" anchor="t">
            <a:spAutoFit/>
          </a:bodyPr>
          <a:lstStyle/>
          <a:p>
            <a:pPr algn="ctr" defTabSz="609630"/>
            <a:r>
              <a:rPr lang="vi-VN" sz="3200" dirty="0">
                <a:solidFill>
                  <a:srgbClr val="000000"/>
                </a:solidFill>
                <a:latin typeface="Cambria Bold"/>
              </a:rPr>
              <a:t>Những giọt nước mắt trong cuộc gặp gỡ giữa ông Uyn-tơn với “những đứa trẻ năm xưa” được ông cứu sống thể hiện điều gì?</a:t>
            </a:r>
            <a:endParaRPr lang="en-US" sz="3200" dirty="0">
              <a:solidFill>
                <a:srgbClr val="000000"/>
              </a:solidFill>
              <a:latin typeface="Cambria Bold"/>
            </a:endParaRP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pic>
        <p:nvPicPr>
          <p:cNvPr id="11" name="Picture 8" descr="Seed  premium icon">
            <a:hlinkClick r:id="rId10" action="ppaction://hlinksldjump"/>
            <a:extLst>
              <a:ext uri="{FF2B5EF4-FFF2-40B4-BE49-F238E27FC236}">
                <a16:creationId xmlns:a16="http://schemas.microsoft.com/office/drawing/2014/main" id="{D49F0C3D-0763-2FA5-483D-99F5ED23CEB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615553"/>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Nêu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ý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nghĩa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câu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chuyện</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pic>
        <p:nvPicPr>
          <p:cNvPr id="6" name="Picture 8" descr="Seed  premium icon">
            <a:hlinkClick r:id="rId7" action="ppaction://hlinksldjump"/>
            <a:extLst>
              <a:ext uri="{FF2B5EF4-FFF2-40B4-BE49-F238E27FC236}">
                <a16:creationId xmlns:a16="http://schemas.microsoft.com/office/drawing/2014/main" id="{B7A9A4DD-7DBE-F713-CA9D-2514467D9A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B605E1-192B-1A4B-FC7F-4EFF0945F9C8}"/>
              </a:ext>
            </a:extLst>
          </p:cNvPr>
          <p:cNvGrpSpPr/>
          <p:nvPr/>
        </p:nvGrpSpPr>
        <p:grpSpPr>
          <a:xfrm>
            <a:off x="589547" y="1735516"/>
            <a:ext cx="9685421" cy="5122483"/>
            <a:chOff x="670136" y="2992973"/>
            <a:chExt cx="12292775" cy="6044593"/>
          </a:xfrm>
        </p:grpSpPr>
        <p:sp>
          <p:nvSpPr>
            <p:cNvPr id="10" name="Freeform 6">
              <a:extLst>
                <a:ext uri="{FF2B5EF4-FFF2-40B4-BE49-F238E27FC236}">
                  <a16:creationId xmlns:a16="http://schemas.microsoft.com/office/drawing/2014/main" id="{BC4C77A6-F0EF-5574-25AB-8DAD724E0C1A}"/>
                </a:ext>
              </a:extLst>
            </p:cNvPr>
            <p:cNvSpPr/>
            <p:nvPr/>
          </p:nvSpPr>
          <p:spPr>
            <a:xfrm>
              <a:off x="670136" y="2992973"/>
              <a:ext cx="12292775" cy="604459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9">
                <a:extLst>
                  <a:ext uri="{96DAC541-7B7A-43D3-8B79-37D633B846F1}">
                    <asvg:svgBlip xmlns:asvg="http://schemas.microsoft.com/office/drawing/2016/SVG/main" r:embed="rId10"/>
                  </a:ext>
                </a:extLst>
              </a:blip>
              <a:stretch>
                <a:fillRect l="-35" t="-24937" b="-10199"/>
              </a:stretch>
            </a:blipFill>
          </p:spPr>
          <p:txBody>
            <a:bodyPr/>
            <a:lstStyle/>
            <a:p>
              <a:pPr defTabSz="609630"/>
              <a:endParaRPr lang="en-US" sz="1200">
                <a:solidFill>
                  <a:prstClr val="black"/>
                </a:solidFill>
                <a:latin typeface="Calibri"/>
              </a:endParaRPr>
            </a:p>
          </p:txBody>
        </p:sp>
        <p:sp>
          <p:nvSpPr>
            <p:cNvPr id="14" name="TextBox 7">
              <a:extLst>
                <a:ext uri="{FF2B5EF4-FFF2-40B4-BE49-F238E27FC236}">
                  <a16:creationId xmlns:a16="http://schemas.microsoft.com/office/drawing/2014/main" id="{53A33C0F-6D73-229F-60FF-6CEDC9AA508B}"/>
                </a:ext>
              </a:extLst>
            </p:cNvPr>
            <p:cNvSpPr txBox="1"/>
            <p:nvPr/>
          </p:nvSpPr>
          <p:spPr>
            <a:xfrm>
              <a:off x="1128254" y="4487234"/>
              <a:ext cx="11651412" cy="4085776"/>
            </a:xfrm>
            <a:prstGeom prst="rect">
              <a:avLst/>
            </a:prstGeom>
          </p:spPr>
          <p:txBody>
            <a:bodyPr wrap="square" lIns="0" tIns="0" rIns="0" bIns="0" rtlCol="0" anchor="t">
              <a:spAutoFit/>
            </a:bodyPr>
            <a:lstStyle/>
            <a:p>
              <a:pPr algn="just" defTabSz="609630"/>
              <a:r>
                <a:rPr lang="vi-VN" sz="2500" dirty="0">
                  <a:solidFill>
                    <a:srgbClr val="FF0000"/>
                  </a:solidFill>
                  <a:latin typeface="Cambria" panose="02040503050406030204" pitchFamily="18" charset="0"/>
                  <a:ea typeface="Cambria" panose="02040503050406030204" pitchFamily="18" charset="0"/>
                </a:rPr>
                <a:t>+ Được sống là điều quan trọng đối với mỗi con người. Vì thế, nếu thấy bản thân có thể giúp đỡ được người khác thoát khỏi khó khăn, nguy hiểm thì dẫu là việc nhỏ nhất cũng nên làm.</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Không cầu lợi trong việc giúp đỡ người khác. Hãy giúp đỡ những người trong cơn hoạn nạn bằng cả tình yêu thương và đừng đòi hỏi sự giúp đỡ đó phải được báo đáp.</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Sự chia sẻ, giúp đỡ nhau trong cơn hoạn nạn, khó khăn không chỉ mang lại giá trị tích cực cho người được giúp đỡ mà bản thân người giúp đỡ cũng cảm thấy hạnh phúc hơn.</a:t>
              </a:r>
              <a:endParaRPr lang="en-US" sz="25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768358" y="2499895"/>
            <a:ext cx="8929109" cy="2215991"/>
          </a:xfrm>
          <a:prstGeom prst="rect">
            <a:avLst/>
          </a:prstGeom>
        </p:spPr>
        <p:txBody>
          <a:bodyPr lIns="0" tIns="0" rIns="0" bIns="0" rtlCol="0" anchor="t">
            <a:spAutoFit/>
          </a:bodyPr>
          <a:lstStyle/>
          <a:p>
            <a:pPr algn="ctr" defTabSz="609630"/>
            <a:r>
              <a:rPr lang="vi-VN" sz="3600" dirty="0">
                <a:solidFill>
                  <a:srgbClr val="002060"/>
                </a:solidFill>
                <a:latin typeface="Cambria Bold"/>
              </a:rPr>
              <a:t>Trong cuộc sống còn có rất nhiều người gặp khó khăn xung quanh ta. Chúng ta hãy mở rộng tấm lòng giúp đỡ họ trong lúc hoạn nạn. Đó là một nghĩa cử cao đẹp.</a:t>
            </a:r>
            <a:endParaRPr lang="en-US" sz="3600" dirty="0">
              <a:solidFill>
                <a:srgbClr val="002060"/>
              </a:solidFill>
              <a:latin typeface="Cambria Bold"/>
            </a:endParaRP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5"/>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7" cstate="print">
            <a:extLst>
              <a:ext uri="{BEBA8EAE-BF5A-486C-A8C5-ECC9F3942E4B}">
                <a14:imgProps xmlns:a14="http://schemas.microsoft.com/office/drawing/2010/main">
                  <a14:imgLayer r:embed="rId18">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9"/>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id="{D907FCBD-9D90-33F8-2601-9481B891DBCF}"/>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hlinkClick r:id="rId4" action="ppaction://hlinksldjump"/>
            <a:extLst>
              <a:ext uri="{FF2B5EF4-FFF2-40B4-BE49-F238E27FC236}">
                <a16:creationId xmlns:a16="http://schemas.microsoft.com/office/drawing/2014/main" id="{11C229E9-0B25-D0C3-6292-5A60B6F5C982}"/>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5" name="Group 14">
            <a:extLst>
              <a:ext uri="{FF2B5EF4-FFF2-40B4-BE49-F238E27FC236}">
                <a16:creationId xmlns:a16="http://schemas.microsoft.com/office/drawing/2014/main" id="{0A92FEE0-9628-BDED-B68C-D01FEFE3ECF3}"/>
              </a:ext>
            </a:extLst>
          </p:cNvPr>
          <p:cNvGrpSpPr/>
          <p:nvPr/>
        </p:nvGrpSpPr>
        <p:grpSpPr>
          <a:xfrm>
            <a:off x="282637" y="-347472"/>
            <a:ext cx="8700115" cy="3632093"/>
            <a:chOff x="282637" y="-347472"/>
            <a:chExt cx="8700115" cy="5511451"/>
          </a:xfrm>
        </p:grpSpPr>
        <p:sp>
          <p:nvSpPr>
            <p:cNvPr id="7" name="Freeform 7">
              <a:extLst>
                <a:ext uri="{FF2B5EF4-FFF2-40B4-BE49-F238E27FC236}">
                  <a16:creationId xmlns:a16="http://schemas.microsoft.com/office/drawing/2014/main" id="{FEBE2BA5-4E7A-5BD1-19E8-4DC7018D682E}"/>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C4C519AF-5CEF-565A-EB2D-31AA25D5E42D}"/>
                </a:ext>
              </a:extLst>
            </p:cNvPr>
            <p:cNvSpPr txBox="1"/>
            <p:nvPr/>
          </p:nvSpPr>
          <p:spPr>
            <a:xfrm>
              <a:off x="1870244" y="961567"/>
              <a:ext cx="6099048" cy="26620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Chuyện gì đã xảy ra với cô bé Xa -da- cô khi Hi -rô -xi -ma bị ném bom?</a:t>
              </a:r>
            </a:p>
          </p:txBody>
        </p:sp>
      </p:grpSp>
      <p:sp>
        <p:nvSpPr>
          <p:cNvPr id="2" name="Rectangle: Rounded Corners 1">
            <a:extLst>
              <a:ext uri="{FF2B5EF4-FFF2-40B4-BE49-F238E27FC236}">
                <a16:creationId xmlns:a16="http://schemas.microsoft.com/office/drawing/2014/main" id="{49EC612C-5285-10D5-7984-994F9752DD12}"/>
              </a:ext>
            </a:extLst>
          </p:cNvPr>
          <p:cNvSpPr/>
          <p:nvPr/>
        </p:nvSpPr>
        <p:spPr>
          <a:xfrm>
            <a:off x="637674" y="3392905"/>
            <a:ext cx="7315200" cy="29357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Khi Hi-</a:t>
            </a:r>
            <a:r>
              <a:rPr lang="en-US" sz="3600" dirty="0" err="1">
                <a:solidFill>
                  <a:srgbClr val="FF0000"/>
                </a:solidFill>
                <a:latin typeface="Cambria" panose="02040503050406030204" pitchFamily="18" charset="0"/>
                <a:ea typeface="Cambria" panose="02040503050406030204" pitchFamily="18" charset="0"/>
              </a:rPr>
              <a:t>rô</a:t>
            </a:r>
            <a:r>
              <a:rPr lang="en-US" sz="3600" dirty="0">
                <a:solidFill>
                  <a:srgbClr val="FF0000"/>
                </a:solidFill>
                <a:latin typeface="Cambria" panose="02040503050406030204" pitchFamily="18" charset="0"/>
                <a:ea typeface="Cambria" panose="02040503050406030204" pitchFamily="18" charset="0"/>
              </a:rPr>
              <a:t>-</a:t>
            </a:r>
            <a:r>
              <a:rPr lang="en-US" sz="3600" dirty="0" err="1">
                <a:solidFill>
                  <a:srgbClr val="FF0000"/>
                </a:solidFill>
                <a:latin typeface="Cambria" panose="02040503050406030204" pitchFamily="18" charset="0"/>
                <a:ea typeface="Cambria" panose="02040503050406030204" pitchFamily="18" charset="0"/>
              </a:rPr>
              <a:t>si</a:t>
            </a:r>
            <a:r>
              <a:rPr lang="en-US" sz="3600" dirty="0">
                <a:solidFill>
                  <a:srgbClr val="FF0000"/>
                </a:solidFill>
                <a:latin typeface="Cambria" panose="02040503050406030204" pitchFamily="18" charset="0"/>
                <a:ea typeface="Cambria" panose="02040503050406030204" pitchFamily="18" charset="0"/>
              </a:rPr>
              <a:t>-ma </a:t>
            </a:r>
            <a:r>
              <a:rPr lang="en-US" sz="3600" dirty="0" err="1">
                <a:solidFill>
                  <a:srgbClr val="FF0000"/>
                </a:solidFill>
                <a:latin typeface="Cambria" panose="02040503050406030204" pitchFamily="18" charset="0"/>
                <a:ea typeface="Cambria" panose="02040503050406030204" pitchFamily="18" charset="0"/>
              </a:rPr>
              <a:t>bị</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ném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bom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bé</a:t>
            </a:r>
            <a:r>
              <a:rPr lang="en-US" sz="3600" dirty="0">
                <a:solidFill>
                  <a:srgbClr val="FF0000"/>
                </a:solidFill>
                <a:latin typeface="Cambria" panose="02040503050406030204" pitchFamily="18" charset="0"/>
                <a:ea typeface="Cambria" panose="02040503050406030204" pitchFamily="18" charset="0"/>
              </a:rPr>
              <a:t> Xa-xa-</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tuổi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đã</a:t>
            </a:r>
            <a:r>
              <a:rPr lang="en-US" sz="3600" dirty="0">
                <a:solidFill>
                  <a:srgbClr val="FF0000"/>
                </a:solidFill>
                <a:latin typeface="Cambria" panose="02040503050406030204" pitchFamily="18" charset="0"/>
                <a:ea typeface="Cambria" panose="02040503050406030204" pitchFamily="18" charset="0"/>
              </a:rPr>
              <a:t> may </a:t>
            </a:r>
            <a:r>
              <a:rPr lang="en-US" sz="3600" dirty="0" err="1">
                <a:solidFill>
                  <a:srgbClr val="FF0000"/>
                </a:solidFill>
                <a:latin typeface="Cambria" panose="02040503050406030204" pitchFamily="18" charset="0"/>
                <a:ea typeface="Cambria" panose="02040503050406030204" pitchFamily="18" charset="0"/>
              </a:rPr>
              <a:t>mắn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thoát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Tuy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em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bị</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nhiễm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phóng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lâm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bệnh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nặng</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0512759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6EC7B6-D931-0ED7-63E6-AD1017BC0A20}"/>
              </a:ext>
            </a:extLst>
          </p:cNvPr>
          <p:cNvPicPr>
            <a:picLocks noChangeAspect="1"/>
          </p:cNvPicPr>
          <p:nvPr/>
        </p:nvPicPr>
        <p:blipFill>
          <a:blip r:embed="rId6"/>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id="{8F89D2EB-0A94-CB29-E813-454EB0945DE5}"/>
              </a:ext>
            </a:extLst>
          </p:cNvPr>
          <p:cNvPicPr>
            <a:picLocks noChangeAspect="1"/>
          </p:cNvPicPr>
          <p:nvPr/>
        </p:nvPicPr>
        <p:blipFill>
          <a:blip r:embed="rId6"/>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id="{C33F4930-22CB-8567-71C8-A4507EE27DFD}"/>
              </a:ext>
            </a:extLst>
          </p:cNvPr>
          <p:cNvPicPr>
            <a:picLocks noChangeAspect="1"/>
          </p:cNvPicPr>
          <p:nvPr/>
        </p:nvPicPr>
        <p:blipFill>
          <a:blip r:embed="rId7"/>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id="{B35C01BD-87C7-D18A-7CF8-BD1732FF0709}"/>
              </a:ext>
            </a:extLst>
          </p:cNvPr>
          <p:cNvPicPr>
            <a:picLocks noChangeAspect="1"/>
          </p:cNvPicPr>
          <p:nvPr/>
        </p:nvPicPr>
        <p:blipFill>
          <a:blip r:embed="rId8"/>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spid="1026" name="TextBox1" r:id="rId2" imgW="4853880" imgH="1394640"/>
        </mc:Choice>
        <mc:Fallback>
          <p:control name="TextBox1" r:id="rId2" imgW="4853880" imgH="1394640">
            <p:pic>
              <p:nvPicPr>
                <p:cNvPr id="16" name="TextBox1">
                  <a:extLst>
                    <a:ext uri="{FF2B5EF4-FFF2-40B4-BE49-F238E27FC236}">
                      <a16:creationId xmlns:a16="http://schemas.microsoft.com/office/drawing/2014/main" id="{E555A89A-6169-3610-E43A-026F5CC4D11D}"/>
                    </a:ext>
                  </a:extLst>
                </p:cNvPr>
                <p:cNvPicPr>
                  <a:picLocks/>
                </p:cNvPicPr>
                <p:nvPr/>
              </p:nvPicPr>
              <p:blipFill>
                <a:blip r:embed="rId9"/>
                <a:stretch>
                  <a:fillRect/>
                </a:stretch>
              </p:blipFill>
              <p:spPr>
                <a:xfrm>
                  <a:off x="7267822" y="4373284"/>
                  <a:ext cx="4850611" cy="1394141"/>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EB0AE32-89E6-6599-F469-43F65CBBACCA}"/>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DE26C33-CCED-1DFF-850D-21288C6AFB3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DAF0832E-054D-C786-8F08-DD8A07EADE2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E66FBE2-62A2-9D02-F1F4-46420AB99DC8}"/>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0806FAD-3A84-5D70-97E6-62B953826B5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050DC724-4E6F-EEA0-8211-0A771A18053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E8A2582F-E09F-2953-5941-9D17F1C493A0}"/>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7B5F9AF2-B508-4157-1C97-45119E7BD266}"/>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A8CF209-4CB8-A67C-7090-F4BBDCC1E8BF}"/>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D42DAEB5-7CCF-3C33-1FEA-0E912BF5B5B0}"/>
              </a:ext>
            </a:extLst>
          </p:cNvPr>
          <p:cNvPicPr>
            <a:picLocks noChangeAspect="1"/>
          </p:cNvPicPr>
          <p:nvPr/>
        </p:nvPicPr>
        <p:blipFill>
          <a:blip r:embed="rId4"/>
          <a:stretch>
            <a:fillRect/>
          </a:stretch>
        </p:blipFill>
        <p:spPr>
          <a:xfrm>
            <a:off x="2756808" y="254758"/>
            <a:ext cx="6572058" cy="1585097"/>
          </a:xfrm>
          <a:prstGeom prst="rect">
            <a:avLst/>
          </a:prstGeom>
        </p:spPr>
      </p:pic>
    </p:spTree>
    <p:extLst>
      <p:ext uri="{BB962C8B-B14F-4D97-AF65-F5344CB8AC3E}">
        <p14:creationId xmlns:p14="http://schemas.microsoft.com/office/powerpoint/2010/main" val="90632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E58BBB-D624-079C-9BF3-3E9AD5004C45}"/>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1C63D42D-9783-1B8A-573D-EB18DE2B0DDD}"/>
              </a:ext>
            </a:extLst>
          </p:cNvPr>
          <p:cNvPicPr>
            <a:picLocks noChangeAspect="1"/>
          </p:cNvPicPr>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86699E54-B923-7293-538A-136E8893374D}"/>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E0BB2DD7-D19B-E3E0-D059-4EB0DE2A5B75}"/>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120867BE-F802-5366-2D94-043AF6298AFD}"/>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id="{3304E2C5-073F-3132-8627-190D1B7DC9E4}"/>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6B007C2-2AE2-FAED-6006-9725293597A8}"/>
                </a:ext>
              </a:extLst>
            </p:cNvPr>
            <p:cNvSpPr txBox="1"/>
            <p:nvPr/>
          </p:nvSpPr>
          <p:spPr>
            <a:xfrm>
              <a:off x="1479884" y="961567"/>
              <a:ext cx="6489408" cy="1821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Xa- ra- cô hy vọng kéo dài cuộc sống của mình bằng cách nào?</a:t>
              </a:r>
            </a:p>
          </p:txBody>
        </p:sp>
      </p:grpSp>
      <p:sp>
        <p:nvSpPr>
          <p:cNvPr id="16" name="Rectangle: Rounded Corners 15">
            <a:extLst>
              <a:ext uri="{FF2B5EF4-FFF2-40B4-BE49-F238E27FC236}">
                <a16:creationId xmlns:a16="http://schemas.microsoft.com/office/drawing/2014/main" id="{0B0F58A2-D454-B35C-8602-FC1D2C068116}"/>
              </a:ext>
            </a:extLst>
          </p:cNvPr>
          <p:cNvSpPr/>
          <p:nvPr/>
        </p:nvSpPr>
        <p:spPr>
          <a:xfrm>
            <a:off x="637674" y="3392905"/>
            <a:ext cx="7315200" cy="29357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Xa -</a:t>
            </a:r>
            <a:r>
              <a:rPr lang="en-US" sz="3600" dirty="0" err="1">
                <a:solidFill>
                  <a:srgbClr val="FF0000"/>
                </a:solidFill>
                <a:latin typeface="Cambria" panose="02040503050406030204" pitchFamily="18" charset="0"/>
                <a:ea typeface="Cambria" panose="02040503050406030204" pitchFamily="18" charset="0"/>
              </a:rPr>
              <a:t>ra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nén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đau</a:t>
            </a:r>
            <a:r>
              <a:rPr lang="en-US" sz="3600" dirty="0">
                <a:solidFill>
                  <a:srgbClr val="FF0000"/>
                </a:solidFill>
                <a:latin typeface="Cambria" panose="02040503050406030204" pitchFamily="18" charset="0"/>
                <a:ea typeface="Cambria" panose="02040503050406030204" pitchFamily="18" charset="0"/>
              </a:rPr>
              <a:t> gấp </a:t>
            </a:r>
            <a:r>
              <a:rPr lang="en-US" sz="3600" dirty="0" err="1">
                <a:solidFill>
                  <a:srgbClr val="FF0000"/>
                </a:solidFill>
                <a:latin typeface="Cambria" panose="02040503050406030204" pitchFamily="18" charset="0"/>
                <a:ea typeface="Cambria" panose="02040503050406030204" pitchFamily="18" charset="0"/>
              </a:rPr>
              <a:t>hạc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tin </a:t>
            </a:r>
            <a:r>
              <a:rPr lang="en-US" sz="3600" dirty="0" err="1">
                <a:solidFill>
                  <a:srgbClr val="FF0000"/>
                </a:solidFill>
                <a:latin typeface="Cambria" panose="02040503050406030204" pitchFamily="18" charset="0"/>
                <a:ea typeface="Cambria" panose="02040503050406030204" pitchFamily="18" charset="0"/>
              </a:rPr>
              <a:t>vào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truyền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thuyết</a:t>
            </a:r>
            <a:r>
              <a:rPr lang="en-US" sz="3600" dirty="0">
                <a:solidFill>
                  <a:srgbClr val="FF0000"/>
                </a:solidFill>
                <a:latin typeface="Cambria" panose="02040503050406030204" pitchFamily="18" charset="0"/>
                <a:ea typeface="Cambria" panose="02040503050406030204" pitchFamily="18" charset="0"/>
              </a:rPr>
              <a:t> gấp 1000 con </a:t>
            </a:r>
            <a:r>
              <a:rPr lang="en-US" sz="3600" dirty="0" err="1">
                <a:solidFill>
                  <a:srgbClr val="FF0000"/>
                </a:solidFill>
                <a:latin typeface="Cambria" panose="02040503050406030204" pitchFamily="18" charset="0"/>
                <a:ea typeface="Cambria" panose="02040503050406030204" pitchFamily="18" charset="0"/>
              </a:rPr>
              <a:t>hạc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sẽ</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khỏi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bệnh</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3436067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0DB051-E1CB-ECF4-4247-263B495E100A}"/>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5EF3C6B5-6988-9904-9575-54CD8C2D3E70}"/>
              </a:ext>
            </a:extLst>
          </p:cNvPr>
          <p:cNvPicPr>
            <a:picLocks noChangeAspect="1"/>
          </p:cNvPicPr>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74283AB4-5460-627E-E257-D3702902B6ED}"/>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62ABC3B9-63EA-F60F-4090-E3C22FAD930E}"/>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6C2AC600-F403-3E6D-936B-EF9304487C3C}"/>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id="{38B31297-C052-9907-3D82-4DDA93EDE34C}"/>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346238AD-D1C8-686D-F2F0-0806422CF3FC}"/>
                </a:ext>
              </a:extLst>
            </p:cNvPr>
            <p:cNvSpPr txBox="1"/>
            <p:nvPr/>
          </p:nvSpPr>
          <p:spPr>
            <a:xfrm>
              <a:off x="1479884" y="961567"/>
              <a:ext cx="6489408" cy="26620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 bạn nhỏ đã làm gì để giúp ước nguyện của cô bé và bày tỏ ước vọng hoà bình?</a:t>
              </a:r>
            </a:p>
          </p:txBody>
        </p:sp>
      </p:grpSp>
      <p:sp>
        <p:nvSpPr>
          <p:cNvPr id="16" name="Rectangle: Rounded Corners 15">
            <a:extLst>
              <a:ext uri="{FF2B5EF4-FFF2-40B4-BE49-F238E27FC236}">
                <a16:creationId xmlns:a16="http://schemas.microsoft.com/office/drawing/2014/main" id="{05226C6B-AEA0-43AF-E9B7-6B902654383B}"/>
              </a:ext>
            </a:extLst>
          </p:cNvPr>
          <p:cNvSpPr/>
          <p:nvPr/>
        </p:nvSpPr>
        <p:spPr>
          <a:xfrm>
            <a:off x="637673" y="3392905"/>
            <a:ext cx="7664115" cy="320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Các bạn nhỏ trên toàn nước Nhật đã gửi hàng nghìn con hạc giấy đến cho Xa-đa-cô.</a:t>
            </a:r>
          </a:p>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Các bạn nhỏ đã quyên góp tiền xây một đài tưởng niệm những nạn nhân bị bom nguyên tử sát hại, và tượng đài Hoà bình cho trẻ em đã được khánh thành năm 1958 tại công viên Hoà Bình ở Hi-rô-si-ma.)</a:t>
            </a:r>
          </a:p>
        </p:txBody>
      </p:sp>
    </p:spTree>
    <p:extLst>
      <p:ext uri="{BB962C8B-B14F-4D97-AF65-F5344CB8AC3E}">
        <p14:creationId xmlns:p14="http://schemas.microsoft.com/office/powerpoint/2010/main" val="50660367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75595F9-75FA-5748-2C6A-E7E6CB154F7A}"/>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714C1DC6-8AED-8A01-8F78-138C555908BE}"/>
              </a:ext>
            </a:extLst>
          </p:cNvPr>
          <p:cNvPicPr>
            <a:picLocks noChangeAspect="1"/>
          </p:cNvPicPr>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157DC079-2CE0-2A1A-5E18-FF03531A866B}"/>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18F5B012-92C9-5E3E-8252-18D68013DB51}"/>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6FAB2ADA-3AA5-5151-3751-778C0FD24115}"/>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id="{94B88886-3B2D-5A21-6565-137F70C7BFA0}"/>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0013991-69A0-CFF2-280E-DBB3117FCFEA}"/>
                </a:ext>
              </a:extLst>
            </p:cNvPr>
            <p:cNvSpPr txBox="1"/>
            <p:nvPr/>
          </p:nvSpPr>
          <p:spPr>
            <a:xfrm>
              <a:off x="1479884" y="961567"/>
              <a:ext cx="6489408" cy="1821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4.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chuyện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hạc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giấy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6" name="Rectangle: Rounded Corners 15">
            <a:extLst>
              <a:ext uri="{FF2B5EF4-FFF2-40B4-BE49-F238E27FC236}">
                <a16:creationId xmlns:a16="http://schemas.microsoft.com/office/drawing/2014/main" id="{D1DAF136-4B10-4A01-1B54-8DE27552368B}"/>
              </a:ext>
            </a:extLst>
          </p:cNvPr>
          <p:cNvSpPr/>
          <p:nvPr/>
        </p:nvSpPr>
        <p:spPr>
          <a:xfrm>
            <a:off x="637673" y="3392905"/>
            <a:ext cx="7664115" cy="320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 Câu chuyện lên án sự tàn bạo của chiến tranh, bày tỏ ước vọng hoà bình của trẻ em, kêu gọi thế giới đoàn kết chống chiến tranh,...)</a:t>
            </a:r>
          </a:p>
        </p:txBody>
      </p:sp>
    </p:spTree>
    <p:extLst>
      <p:ext uri="{BB962C8B-B14F-4D97-AF65-F5344CB8AC3E}">
        <p14:creationId xmlns:p14="http://schemas.microsoft.com/office/powerpoint/2010/main" val="361283711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A2CF8A-C65E-9000-8F6B-4BDC0EE6F303}"/>
              </a:ext>
            </a:extLst>
          </p:cNvPr>
          <p:cNvPicPr>
            <a:picLocks noChangeAspect="1"/>
          </p:cNvPicPr>
          <p:nvPr/>
        </p:nvPicPr>
        <p:blipFill>
          <a:blip r:embed="rId2"/>
          <a:stretch>
            <a:fillRect/>
          </a:stretch>
        </p:blipFill>
        <p:spPr>
          <a:xfrm>
            <a:off x="0" y="0"/>
            <a:ext cx="12178384" cy="6858000"/>
          </a:xfrm>
          <a:prstGeom prst="rect">
            <a:avLst/>
          </a:prstGeom>
        </p:spPr>
      </p:pic>
      <p:pic>
        <p:nvPicPr>
          <p:cNvPr id="6" name="Picture 5">
            <a:extLst>
              <a:ext uri="{FF2B5EF4-FFF2-40B4-BE49-F238E27FC236}">
                <a16:creationId xmlns:a16="http://schemas.microsoft.com/office/drawing/2014/main" id="{B019FF1B-F492-730A-5435-77C9279FA5ED}"/>
              </a:ext>
            </a:extLst>
          </p:cNvPr>
          <p:cNvPicPr>
            <a:picLocks noChangeAspect="1"/>
          </p:cNvPicPr>
          <p:nvPr/>
        </p:nvPicPr>
        <p:blipFill>
          <a:blip r:embed="rId3"/>
          <a:stretch>
            <a:fillRect/>
          </a:stretch>
        </p:blipFill>
        <p:spPr>
          <a:xfrm>
            <a:off x="-163925" y="-109410"/>
            <a:ext cx="2665760" cy="1769768"/>
          </a:xfrm>
          <a:prstGeom prst="rect">
            <a:avLst/>
          </a:prstGeom>
        </p:spPr>
      </p:pic>
      <p:pic>
        <p:nvPicPr>
          <p:cNvPr id="9" name="Picture 8">
            <a:extLst>
              <a:ext uri="{FF2B5EF4-FFF2-40B4-BE49-F238E27FC236}">
                <a16:creationId xmlns:a16="http://schemas.microsoft.com/office/drawing/2014/main" id="{71A8D3F0-D9BF-52B9-293E-C16EE9D81666}"/>
              </a:ext>
            </a:extLst>
          </p:cNvPr>
          <p:cNvPicPr>
            <a:picLocks noChangeAspect="1"/>
          </p:cNvPicPr>
          <p:nvPr/>
        </p:nvPicPr>
        <p:blipFill>
          <a:blip r:embed="rId4"/>
          <a:stretch>
            <a:fillRect/>
          </a:stretch>
        </p:blipFill>
        <p:spPr>
          <a:xfrm>
            <a:off x="744740" y="1423766"/>
            <a:ext cx="9571550" cy="3023878"/>
          </a:xfrm>
          <a:prstGeom prst="rect">
            <a:avLst/>
          </a:prstGeom>
        </p:spPr>
      </p:pic>
    </p:spTree>
    <p:extLst>
      <p:ext uri="{BB962C8B-B14F-4D97-AF65-F5344CB8AC3E}">
        <p14:creationId xmlns:p14="http://schemas.microsoft.com/office/powerpoint/2010/main" val="330788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
        <p:nvSpPr>
          <p:cNvPr id="6" name="TextBox 5">
            <a:extLst>
              <a:ext uri="{FF2B5EF4-FFF2-40B4-BE49-F238E27FC236}">
                <a16:creationId xmlns:a16="http://schemas.microsoft.com/office/drawing/2014/main" id="{F338497A-D874-EAA9-9EBF-2216A251AF3D}"/>
              </a:ext>
            </a:extLst>
          </p:cNvPr>
          <p:cNvSpPr txBox="1"/>
          <p:nvPr/>
        </p:nvSpPr>
        <p:spPr>
          <a:xfrm>
            <a:off x="8003457" y="108462"/>
            <a:ext cx="3785419" cy="307777"/>
          </a:xfrm>
          <a:prstGeom prst="rect">
            <a:avLst/>
          </a:prstGeom>
          <a:noFill/>
        </p:spPr>
        <p:txBody>
          <a:bodyPr wrap="square" rtlCol="0">
            <a:spAutoFit/>
          </a:bodyPr>
          <a:lstStyle/>
          <a:p>
            <a:r>
              <a:rPr lang="en-US" sz="1400" dirty="0" err="1"/>
              <a:t>Thiết</a:t>
            </a:r>
            <a:r>
              <a:rPr lang="en-US" sz="1400" dirty="0"/>
              <a:t> </a:t>
            </a:r>
            <a:r>
              <a:rPr lang="en-US" sz="1400" dirty="0" err="1"/>
              <a:t>kế</a:t>
            </a:r>
            <a:r>
              <a:rPr lang="en-US" sz="1400" dirty="0"/>
              <a:t>: </a:t>
            </a:r>
            <a:r>
              <a:rPr lang="en-US" sz="1400" dirty="0" err="1"/>
              <a:t>Hương</a:t>
            </a:r>
            <a:r>
              <a:rPr lang="en-US" sz="1400" dirty="0"/>
              <a:t> </a:t>
            </a:r>
            <a:r>
              <a:rPr lang="en-US" sz="1400" dirty="0" err="1"/>
              <a:t>Thảo</a:t>
            </a:r>
            <a:r>
              <a:rPr lang="en-US" sz="1400" dirty="0"/>
              <a:t> - 0972115126</a:t>
            </a:r>
          </a:p>
        </p:txBody>
      </p:sp>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2" name="TextBox 21">
            <a:extLst>
              <a:ext uri="{FF2B5EF4-FFF2-40B4-BE49-F238E27FC236}">
                <a16:creationId xmlns:a16="http://schemas.microsoft.com/office/drawing/2014/main" id="{B4B109A3-7A32-3E25-BC88-E8567FE838D6}"/>
              </a:ext>
            </a:extLst>
          </p:cNvPr>
          <p:cNvSpPr txBox="1"/>
          <p:nvPr/>
        </p:nvSpPr>
        <p:spPr>
          <a:xfrm>
            <a:off x="397042" y="1000125"/>
            <a:ext cx="11237495" cy="3416320"/>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bắt đầu vào một ngày của tháng 12 năm 1938 tại nước Anh. Uyn-tơn quyết định bay sang Tiệp Khắc khi một người bạn nhờ ông tìm cách đưa những đứa trẻ Do Thái từ Pra-ha sang Anh. Vì chiến tranh chắc chắn sẽ nổ ra, cơ hội cho những người Do Thái trốn thoát khỏi thành phố hầu như không có, đặc biệt là với trẻ em.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Việc đưa trẻ em đi tị nạn cần rất nhiều tiền. Uyn-tơn đã cùng bạn bè đi quyên góp khắp nơi, kêu gọi các gia đình ở Anh nhận nuôi trẻ em Do Thái. Từ tháng 3 đến tháng 8 năm 1939, Uyn-tơn tổ chức thành công tám chuyến tàu, đưa 669 đứa trẻ rời Pra-ha, đi qua Đức, Hà Lan,... rồi đến Luân Đôn. Ngày 1 tháng 9 năm 1939, tất cả biên giới do phát xít Đức kiểm soát bị đóng cửa, Uyn-tơn đành kết thúc hoạt động giải cứu.</a:t>
            </a:r>
          </a:p>
        </p:txBody>
      </p:sp>
      <p:pic>
        <p:nvPicPr>
          <p:cNvPr id="13" name="Picture 12">
            <a:extLst>
              <a:ext uri="{FF2B5EF4-FFF2-40B4-BE49-F238E27FC236}">
                <a16:creationId xmlns:a16="http://schemas.microsoft.com/office/drawing/2014/main" id="{7E7D6B18-8A93-16A3-AAF7-8A1BD5987F80}"/>
              </a:ext>
            </a:extLst>
          </p:cNvPr>
          <p:cNvPicPr>
            <a:picLocks noChangeAspect="1"/>
          </p:cNvPicPr>
          <p:nvPr/>
        </p:nvPicPr>
        <p:blipFill>
          <a:blip r:embed="rId6"/>
          <a:stretch>
            <a:fillRect/>
          </a:stretch>
        </p:blipFill>
        <p:spPr>
          <a:xfrm>
            <a:off x="3547289" y="268026"/>
            <a:ext cx="6059949" cy="859611"/>
          </a:xfrm>
          <a:prstGeom prst="rect">
            <a:avLst/>
          </a:prstGeom>
        </p:spPr>
      </p:pic>
      <p:pic>
        <p:nvPicPr>
          <p:cNvPr id="1026" name="Picture 2" descr="Một người hùng thầm lặng lớp 5 (trang 130, 131) | Kết nối tri thức Giải Tiếng Việt lớp 5">
            <a:extLst>
              <a:ext uri="{FF2B5EF4-FFF2-40B4-BE49-F238E27FC236}">
                <a16:creationId xmlns:a16="http://schemas.microsoft.com/office/drawing/2014/main" id="{5951E340-8949-C93F-BE6C-A1A970D1CA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0107" y="4288507"/>
            <a:ext cx="5108407" cy="2193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1669</Words>
  <Application>Microsoft Office PowerPoint</Application>
  <PresentationFormat>Widescreen</PresentationFormat>
  <Paragraphs>96</Paragraphs>
  <Slides>33</Slides>
  <Notes>3</Notes>
  <HiddenSlides>0</HiddenSlides>
  <MMClips>1</MMClips>
  <ScaleCrop>false</ScaleCrop>
  <HeadingPairs>
    <vt:vector size="6" baseType="variant">
      <vt:variant>
        <vt:lpstr>Fonts Used</vt:lpstr>
      </vt:variant>
      <vt:variant>
        <vt:i4>14</vt:i4>
      </vt:variant>
      <vt:variant>
        <vt:lpstr>Theme</vt:lpstr>
      </vt:variant>
      <vt:variant>
        <vt:i4>14</vt:i4>
      </vt:variant>
      <vt:variant>
        <vt:lpstr>Slide Titles</vt:lpstr>
      </vt:variant>
      <vt:variant>
        <vt:i4>33</vt:i4>
      </vt:variant>
    </vt:vector>
  </HeadingPairs>
  <TitlesOfParts>
    <vt:vector size="61" baseType="lpstr">
      <vt:lpstr>等线</vt:lpstr>
      <vt:lpstr>等线 Light</vt:lpstr>
      <vt:lpstr>#9Slide03 SVNCintra</vt:lpstr>
      <vt:lpstr>#9Slide05 Lobster</vt:lpstr>
      <vt:lpstr>Aptos</vt:lpstr>
      <vt:lpstr>Aptos Display</vt:lpstr>
      <vt:lpstr>Arial</vt:lpstr>
      <vt:lpstr>Calibri</vt:lpstr>
      <vt:lpstr>Calibri Light</vt:lpstr>
      <vt:lpstr>Cambria</vt:lpstr>
      <vt:lpstr>Cambria Bold</vt:lpstr>
      <vt:lpstr>DFPOP1-W9</vt:lpstr>
      <vt:lpstr>Mali</vt:lpstr>
      <vt:lpstr>Times New Roman</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1_Office 主题​​</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62</cp:revision>
  <dcterms:created xsi:type="dcterms:W3CDTF">2024-07-21T01:54:37Z</dcterms:created>
  <dcterms:modified xsi:type="dcterms:W3CDTF">2025-04-30T15:30:49Z</dcterms:modified>
</cp:coreProperties>
</file>