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0"/>
  </p:notesMasterIdLst>
  <p:sldIdLst>
    <p:sldId id="257" r:id="rId4"/>
    <p:sldId id="266" r:id="rId5"/>
    <p:sldId id="287" r:id="rId6"/>
    <p:sldId id="296" r:id="rId7"/>
    <p:sldId id="297" r:id="rId8"/>
    <p:sldId id="298" r:id="rId9"/>
    <p:sldId id="291" r:id="rId10"/>
    <p:sldId id="326" r:id="rId11"/>
    <p:sldId id="256" r:id="rId12"/>
    <p:sldId id="299" r:id="rId13"/>
    <p:sldId id="300" r:id="rId14"/>
    <p:sldId id="327" r:id="rId15"/>
    <p:sldId id="301" r:id="rId16"/>
    <p:sldId id="302" r:id="rId17"/>
    <p:sldId id="330" r:id="rId18"/>
    <p:sldId id="331" r:id="rId19"/>
    <p:sldId id="303" r:id="rId20"/>
    <p:sldId id="270" r:id="rId21"/>
    <p:sldId id="316" r:id="rId22"/>
    <p:sldId id="272" r:id="rId23"/>
    <p:sldId id="273" r:id="rId24"/>
    <p:sldId id="274" r:id="rId25"/>
    <p:sldId id="275" r:id="rId26"/>
    <p:sldId id="318" r:id="rId27"/>
    <p:sldId id="276" r:id="rId28"/>
    <p:sldId id="308" r:id="rId29"/>
    <p:sldId id="321" r:id="rId30"/>
    <p:sldId id="332" r:id="rId31"/>
    <p:sldId id="322" r:id="rId32"/>
    <p:sldId id="323" r:id="rId33"/>
    <p:sldId id="333" r:id="rId34"/>
    <p:sldId id="324" r:id="rId35"/>
    <p:sldId id="335" r:id="rId36"/>
    <p:sldId id="334" r:id="rId37"/>
    <p:sldId id="309" r:id="rId38"/>
    <p:sldId id="295" r:id="rId3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564CA6-06E3-4220-A70E-9BC80B372826}"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49553-8D0F-4687-BF06-6921BE69440A}" type="slidenum">
              <a:rPr lang="en-US" smtClean="0"/>
              <a:t>‹#›</a:t>
            </a:fld>
            <a:endParaRPr lang="en-US"/>
          </a:p>
        </p:txBody>
      </p:sp>
    </p:spTree>
    <p:extLst>
      <p:ext uri="{BB962C8B-B14F-4D97-AF65-F5344CB8AC3E}">
        <p14:creationId xmlns:p14="http://schemas.microsoft.com/office/powerpoint/2010/main" val="2204760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49553-8D0F-4687-BF06-6921BE69440A}" type="slidenum">
              <a:rPr lang="en-US" smtClean="0"/>
              <a:t>34</a:t>
            </a:fld>
            <a:endParaRPr lang="en-US"/>
          </a:p>
        </p:txBody>
      </p:sp>
    </p:spTree>
    <p:extLst>
      <p:ext uri="{BB962C8B-B14F-4D97-AF65-F5344CB8AC3E}">
        <p14:creationId xmlns:p14="http://schemas.microsoft.com/office/powerpoint/2010/main" val="1383800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jpeg"/><Relationship Id="rId16" Type="http://schemas.openxmlformats.org/officeDocument/2006/relationships/image" Target="../media/image31.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2724567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506142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84831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3088477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421136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8776959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834128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699239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41510289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95354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0979280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6355232" y="635751"/>
            <a:ext cx="1231200" cy="749913"/>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644767" y="1028702"/>
            <a:ext cx="15098774" cy="74984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2033072" y="1453640"/>
            <a:ext cx="14322161" cy="6573515"/>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3455041"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14930627" y="2919277"/>
            <a:ext cx="7350518" cy="7747580"/>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1437723" y="720134"/>
            <a:ext cx="1698705" cy="1884833"/>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6489346" y="271306"/>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37008171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1402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4798138" y="1840049"/>
            <a:ext cx="12685310" cy="6606903"/>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2660"/>
                </a:lnSpc>
              </a:pPr>
              <a:endParaRPr sz="18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5498693" y="2318189"/>
            <a:ext cx="11316338" cy="5650625"/>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2660"/>
                </a:lnSpc>
              </a:pPr>
              <a:endParaRPr sz="18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971419" y="247086"/>
            <a:ext cx="9290946" cy="9792828"/>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3485644" y="9258300"/>
            <a:ext cx="1824746" cy="10287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2478730" y="7109588"/>
            <a:ext cx="4158794" cy="3508509"/>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2199800" y="8793867"/>
            <a:ext cx="1769877" cy="1493133"/>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228668" y="8053559"/>
            <a:ext cx="2856071" cy="2409485"/>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4760177" y="7537199"/>
            <a:ext cx="1926602" cy="1667387"/>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6048098" y="5950121"/>
            <a:ext cx="936540" cy="810533"/>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870136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581641" y="2032549"/>
            <a:ext cx="3164183" cy="1075823"/>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8196365" y="-844322"/>
            <a:ext cx="2653259" cy="22801445"/>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2712310" y="-655698"/>
            <a:ext cx="3857042" cy="1311395"/>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14495889" y="84230"/>
            <a:ext cx="4208817" cy="1795604"/>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14180530" y="1559291"/>
            <a:ext cx="2783873" cy="946517"/>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3652915" y="3079418"/>
            <a:ext cx="10982174" cy="4209092"/>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43591"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11718650" y="9645259"/>
            <a:ext cx="11408768" cy="641744"/>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7466267" y="9251957"/>
            <a:ext cx="460742" cy="630074"/>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3699753" y="9333875"/>
            <a:ext cx="445251" cy="608891"/>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11478435" y="927681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14211952" y="9005122"/>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251080" y="9280489"/>
            <a:ext cx="460742" cy="630074"/>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7285378" y="9352934"/>
            <a:ext cx="445251" cy="608891"/>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364254" y="9483133"/>
            <a:ext cx="1435008" cy="507831"/>
          </a:xfrm>
          <a:prstGeom prst="rect">
            <a:avLst/>
          </a:prstGeom>
          <a:noFill/>
        </p:spPr>
        <p:txBody>
          <a:bodyPr wrap="none" rtlCol="0">
            <a:spAutoFit/>
          </a:bodyPr>
          <a:lstStyle/>
          <a:p>
            <a:r>
              <a:rPr lang="en-US" sz="2700">
                <a:solidFill>
                  <a:schemeClr val="bg1"/>
                </a:solidFill>
                <a:latin typeface="#9Slide07 IcielHoneyCream" pitchFamily="2" charset="0"/>
              </a:rPr>
              <a:t>Măng Non</a:t>
            </a:r>
            <a:endParaRPr lang="vi-VN" sz="2700">
              <a:solidFill>
                <a:schemeClr val="bg1"/>
              </a:solidFill>
              <a:latin typeface="#9Slide07 IcielHoneyCream" pitchFamily="2" charset="0"/>
            </a:endParaRPr>
          </a:p>
        </p:txBody>
      </p:sp>
    </p:spTree>
    <p:extLst>
      <p:ext uri="{BB962C8B-B14F-4D97-AF65-F5344CB8AC3E}">
        <p14:creationId xmlns:p14="http://schemas.microsoft.com/office/powerpoint/2010/main" val="125733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1693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693583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086386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644767" y="1028702"/>
            <a:ext cx="15098774" cy="74984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2660"/>
                </a:lnSpc>
              </a:pPr>
              <a:endParaRPr sz="18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2033072" y="1453640"/>
            <a:ext cx="14322161" cy="6573515"/>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2660"/>
                </a:lnSpc>
              </a:pPr>
              <a:endParaRPr sz="18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3217680" y="3306032"/>
            <a:ext cx="6809807" cy="7177662"/>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5181558" y="2905588"/>
            <a:ext cx="7350518" cy="7747580"/>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6911" y="51064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6206906" y="-10177"/>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12446722" y="710243"/>
            <a:ext cx="5874191" cy="1420487"/>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48298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849862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776295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58088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1257300" y="9534526"/>
            <a:ext cx="4114800" cy="547688"/>
          </a:xfrm>
          <a:prstGeom prst="rect">
            <a:avLst/>
          </a:prstGeom>
        </p:spPr>
        <p:txBody>
          <a:bodyPr/>
          <a:lstStyle/>
          <a:p>
            <a:fld id="{988339C1-F1FC-4AEF-BCF4-5ADE77E99229}" type="datetimeFigureOut">
              <a:rPr lang="vi-VN" smtClean="0"/>
              <a:t>12/05/2025</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12915900" y="9534526"/>
            <a:ext cx="4114800" cy="547688"/>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379034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118DE0D-C7C3-4155-95A2-3205EED884C2}" type="datetimeFigureOut">
              <a:rPr lang="en-US" smtClean="0"/>
              <a:t>5/12/2025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320095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649351" y="478854"/>
            <a:ext cx="17012612" cy="9329295"/>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2660"/>
                </a:lnSpc>
              </a:pPr>
              <a:endParaRPr sz="18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9570" y="349559"/>
            <a:ext cx="2189889" cy="2189889"/>
          </a:xfrm>
          <a:prstGeom prst="rect">
            <a:avLst/>
          </a:prstGeom>
        </p:spPr>
      </p:pic>
    </p:spTree>
    <p:extLst>
      <p:ext uri="{BB962C8B-B14F-4D97-AF65-F5344CB8AC3E}">
        <p14:creationId xmlns:p14="http://schemas.microsoft.com/office/powerpoint/2010/main" val="6279623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audio" Target="../media/audio1.wav"/><Relationship Id="rId1" Type="http://schemas.openxmlformats.org/officeDocument/2006/relationships/slideLayout" Target="../slideLayouts/slideLayout24.xml"/><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4.xml"/><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5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3.png"/><Relationship Id="rId1" Type="http://schemas.openxmlformats.org/officeDocument/2006/relationships/slideLayout" Target="../slideLayouts/slideLayout24.xml"/><Relationship Id="rId4" Type="http://schemas.openxmlformats.org/officeDocument/2006/relationships/image" Target="../media/image81.svg"/></Relationships>
</file>

<file path=ppt/slides/_rels/slide23.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86.png"/></Relationships>
</file>

<file path=ppt/slides/_rels/slide2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87.png"/><Relationship Id="rId5" Type="http://schemas.openxmlformats.org/officeDocument/2006/relationships/image" Target="../media/image81.svg"/><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5.png"/><Relationship Id="rId2"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81.svg"/></Relationships>
</file>

<file path=ppt/slides/_rels/slide3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85.svg"/></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4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18.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61.png"/><Relationship Id="rId3" Type="http://schemas.openxmlformats.org/officeDocument/2006/relationships/image" Target="../media/image37.png"/><Relationship Id="rId7" Type="http://schemas.openxmlformats.org/officeDocument/2006/relationships/image" Target="../media/image38.png"/><Relationship Id="rId12" Type="http://schemas.openxmlformats.org/officeDocument/2006/relationships/image" Target="../media/image42.png"/><Relationship Id="rId17" Type="http://schemas.openxmlformats.org/officeDocument/2006/relationships/image" Target="../media/image64.png"/><Relationship Id="rId2" Type="http://schemas.openxmlformats.org/officeDocument/2006/relationships/image" Target="../media/image3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60.png"/><Relationship Id="rId5" Type="http://schemas.openxmlformats.org/officeDocument/2006/relationships/image" Target="../media/image57.svg"/><Relationship Id="rId15" Type="http://schemas.openxmlformats.org/officeDocument/2006/relationships/image" Target="../media/image62.png"/><Relationship Id="rId10" Type="http://schemas.openxmlformats.org/officeDocument/2006/relationships/image" Target="../media/image59.svg"/><Relationship Id="rId4" Type="http://schemas.openxmlformats.org/officeDocument/2006/relationships/image" Target="../media/image56.png"/><Relationship Id="rId9" Type="http://schemas.openxmlformats.org/officeDocument/2006/relationships/image" Target="../media/image58.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flipH="1">
            <a:off x="10024218" y="-6415392"/>
            <a:ext cx="14470164" cy="15255850"/>
          </a:xfrm>
          <a:custGeom>
            <a:avLst/>
            <a:gdLst/>
            <a:ahLst/>
            <a:cxnLst/>
            <a:rect l="l" t="t" r="r" b="b"/>
            <a:pathLst>
              <a:path w="14470164" h="15255850">
                <a:moveTo>
                  <a:pt x="14470164" y="0"/>
                </a:moveTo>
                <a:lnTo>
                  <a:pt x="0" y="0"/>
                </a:lnTo>
                <a:lnTo>
                  <a:pt x="0" y="15255850"/>
                </a:lnTo>
                <a:lnTo>
                  <a:pt x="14470164" y="15255850"/>
                </a:lnTo>
                <a:lnTo>
                  <a:pt x="14470164" y="0"/>
                </a:lnTo>
                <a:close/>
              </a:path>
            </a:pathLst>
          </a:custGeom>
          <a:blipFill>
            <a:blip r:embed="rId3"/>
            <a:stretch>
              <a:fillRect b="-23448"/>
            </a:stretch>
          </a:blipFill>
        </p:spPr>
        <p:txBody>
          <a:bodyPr/>
          <a:lstStyle/>
          <a:p>
            <a:endParaRPr lang="en-US"/>
          </a:p>
        </p:txBody>
      </p:sp>
      <p:sp>
        <p:nvSpPr>
          <p:cNvPr id="4" name="Freeform 4"/>
          <p:cNvSpPr/>
          <p:nvPr/>
        </p:nvSpPr>
        <p:spPr>
          <a:xfrm flipH="1">
            <a:off x="-1927623" y="2491578"/>
            <a:ext cx="8588675" cy="5838924"/>
          </a:xfrm>
          <a:custGeom>
            <a:avLst/>
            <a:gdLst/>
            <a:ahLst/>
            <a:cxnLst/>
            <a:rect l="l" t="t" r="r" b="b"/>
            <a:pathLst>
              <a:path w="8588675" h="5838924">
                <a:moveTo>
                  <a:pt x="8588674" y="0"/>
                </a:moveTo>
                <a:lnTo>
                  <a:pt x="0" y="0"/>
                </a:lnTo>
                <a:lnTo>
                  <a:pt x="0" y="5838924"/>
                </a:lnTo>
                <a:lnTo>
                  <a:pt x="8588674" y="5838924"/>
                </a:lnTo>
                <a:lnTo>
                  <a:pt x="8588674" y="0"/>
                </a:lnTo>
                <a:close/>
              </a:path>
            </a:pathLst>
          </a:custGeom>
          <a:blipFill>
            <a:blip r:embed="rId4"/>
            <a:stretch>
              <a:fillRect r="-10994"/>
            </a:stretch>
          </a:blipFill>
        </p:spPr>
        <p:txBody>
          <a:bodyPr/>
          <a:lstStyle/>
          <a:p>
            <a:endParaRPr lang="en-US"/>
          </a:p>
        </p:txBody>
      </p:sp>
      <p:sp>
        <p:nvSpPr>
          <p:cNvPr id="5" name="Freeform 5"/>
          <p:cNvSpPr/>
          <p:nvPr/>
        </p:nvSpPr>
        <p:spPr>
          <a:xfrm>
            <a:off x="-7581590" y="280209"/>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6" name="Freeform 6"/>
          <p:cNvSpPr/>
          <p:nvPr/>
        </p:nvSpPr>
        <p:spPr>
          <a:xfrm>
            <a:off x="14600649" y="-2187297"/>
            <a:ext cx="10270952" cy="8229600"/>
          </a:xfrm>
          <a:custGeom>
            <a:avLst/>
            <a:gdLst/>
            <a:ahLst/>
            <a:cxnLst/>
            <a:rect l="l" t="t" r="r" b="b"/>
            <a:pathLst>
              <a:path w="10270952" h="8229600">
                <a:moveTo>
                  <a:pt x="0" y="0"/>
                </a:moveTo>
                <a:lnTo>
                  <a:pt x="10270952" y="0"/>
                </a:lnTo>
                <a:lnTo>
                  <a:pt x="10270952" y="8229600"/>
                </a:lnTo>
                <a:lnTo>
                  <a:pt x="0" y="8229600"/>
                </a:lnTo>
                <a:lnTo>
                  <a:pt x="0" y="0"/>
                </a:lnTo>
                <a:close/>
              </a:path>
            </a:pathLst>
          </a:custGeom>
          <a:blipFill>
            <a:blip r:embed="rId5"/>
            <a:stretch>
              <a:fillRect/>
            </a:stretch>
          </a:blipFill>
        </p:spPr>
        <p:txBody>
          <a:bodyPr/>
          <a:lstStyle/>
          <a:p>
            <a:endParaRPr lang="en-US"/>
          </a:p>
        </p:txBody>
      </p:sp>
      <p:sp>
        <p:nvSpPr>
          <p:cNvPr id="7" name="Freeform 7"/>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6"/>
            <a:stretch>
              <a:fillRect/>
            </a:stretch>
          </a:blipFill>
        </p:spPr>
        <p:txBody>
          <a:bodyPr/>
          <a:lstStyle/>
          <a:p>
            <a:endParaRPr lang="en-US"/>
          </a:p>
        </p:txBody>
      </p:sp>
      <p:sp>
        <p:nvSpPr>
          <p:cNvPr id="8" name="Freeform 8"/>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6"/>
            <a:stretch>
              <a:fillRect/>
            </a:stretch>
          </a:blipFill>
        </p:spPr>
        <p:txBody>
          <a:bodyPr/>
          <a:lstStyle/>
          <a:p>
            <a:endParaRPr lang="en-US"/>
          </a:p>
        </p:txBody>
      </p:sp>
      <p:sp>
        <p:nvSpPr>
          <p:cNvPr id="9" name="Freeform 9"/>
          <p:cNvSpPr/>
          <p:nvPr/>
        </p:nvSpPr>
        <p:spPr>
          <a:xfrm>
            <a:off x="9253048" y="4956166"/>
            <a:ext cx="9034952" cy="4743350"/>
          </a:xfrm>
          <a:custGeom>
            <a:avLst/>
            <a:gdLst/>
            <a:ahLst/>
            <a:cxnLst/>
            <a:rect l="l" t="t" r="r" b="b"/>
            <a:pathLst>
              <a:path w="9034952" h="4743350">
                <a:moveTo>
                  <a:pt x="0" y="0"/>
                </a:moveTo>
                <a:lnTo>
                  <a:pt x="9034952" y="0"/>
                </a:lnTo>
                <a:lnTo>
                  <a:pt x="9034952" y="4743350"/>
                </a:lnTo>
                <a:lnTo>
                  <a:pt x="0" y="4743350"/>
                </a:lnTo>
                <a:lnTo>
                  <a:pt x="0" y="0"/>
                </a:lnTo>
                <a:close/>
              </a:path>
            </a:pathLst>
          </a:custGeom>
          <a:blipFill>
            <a:blip r:embed="rId7"/>
            <a:stretch>
              <a:fillRect/>
            </a:stretch>
          </a:blipFill>
        </p:spPr>
        <p:txBody>
          <a:bodyPr/>
          <a:lstStyle/>
          <a:p>
            <a:endParaRPr lang="en-US"/>
          </a:p>
        </p:txBody>
      </p:sp>
      <p:sp>
        <p:nvSpPr>
          <p:cNvPr id="10" name="Freeform 10"/>
          <p:cNvSpPr/>
          <p:nvPr/>
        </p:nvSpPr>
        <p:spPr>
          <a:xfrm>
            <a:off x="1105028" y="4215702"/>
            <a:ext cx="4495419" cy="8229600"/>
          </a:xfrm>
          <a:custGeom>
            <a:avLst/>
            <a:gdLst/>
            <a:ahLst/>
            <a:cxnLst/>
            <a:rect l="l" t="t" r="r" b="b"/>
            <a:pathLst>
              <a:path w="4495419" h="8229600">
                <a:moveTo>
                  <a:pt x="0" y="0"/>
                </a:moveTo>
                <a:lnTo>
                  <a:pt x="4495419" y="0"/>
                </a:lnTo>
                <a:lnTo>
                  <a:pt x="4495419" y="8229600"/>
                </a:lnTo>
                <a:lnTo>
                  <a:pt x="0" y="8229600"/>
                </a:lnTo>
                <a:lnTo>
                  <a:pt x="0" y="0"/>
                </a:lnTo>
                <a:close/>
              </a:path>
            </a:pathLst>
          </a:custGeom>
          <a:blipFill>
            <a:blip r:embed="rId8"/>
            <a:stretch>
              <a:fillRect/>
            </a:stretch>
          </a:blipFill>
        </p:spPr>
        <p:txBody>
          <a:bodyPr/>
          <a:lstStyle/>
          <a:p>
            <a:endParaRPr lang="en-US"/>
          </a:p>
        </p:txBody>
      </p:sp>
      <p:sp>
        <p:nvSpPr>
          <p:cNvPr id="11" name="Freeform 11"/>
          <p:cNvSpPr/>
          <p:nvPr/>
        </p:nvSpPr>
        <p:spPr>
          <a:xfrm flipH="1">
            <a:off x="4406097" y="5143500"/>
            <a:ext cx="4737903" cy="5323487"/>
          </a:xfrm>
          <a:custGeom>
            <a:avLst/>
            <a:gdLst/>
            <a:ahLst/>
            <a:cxnLst/>
            <a:rect l="l" t="t" r="r" b="b"/>
            <a:pathLst>
              <a:path w="4737903" h="5323487">
                <a:moveTo>
                  <a:pt x="4737903" y="0"/>
                </a:moveTo>
                <a:lnTo>
                  <a:pt x="0" y="0"/>
                </a:lnTo>
                <a:lnTo>
                  <a:pt x="0" y="5323487"/>
                </a:lnTo>
                <a:lnTo>
                  <a:pt x="4737903" y="5323487"/>
                </a:lnTo>
                <a:lnTo>
                  <a:pt x="4737903" y="0"/>
                </a:lnTo>
                <a:close/>
              </a:path>
            </a:pathLst>
          </a:custGeom>
          <a:blipFill>
            <a:blip r:embed="rId9"/>
            <a:stretch>
              <a:fillRect/>
            </a:stretch>
          </a:blipFill>
        </p:spPr>
        <p:txBody>
          <a:bodyPr/>
          <a:lstStyle/>
          <a:p>
            <a:endParaRPr lang="en-US"/>
          </a:p>
        </p:txBody>
      </p:sp>
      <p:sp>
        <p:nvSpPr>
          <p:cNvPr id="12" name="Freeform 12"/>
          <p:cNvSpPr/>
          <p:nvPr/>
        </p:nvSpPr>
        <p:spPr>
          <a:xfrm>
            <a:off x="1595530" y="1259302"/>
            <a:ext cx="924780" cy="924780"/>
          </a:xfrm>
          <a:custGeom>
            <a:avLst/>
            <a:gdLst/>
            <a:ahLst/>
            <a:cxnLst/>
            <a:rect l="l" t="t" r="r" b="b"/>
            <a:pathLst>
              <a:path w="924780" h="924780">
                <a:moveTo>
                  <a:pt x="0" y="0"/>
                </a:moveTo>
                <a:lnTo>
                  <a:pt x="924780" y="0"/>
                </a:lnTo>
                <a:lnTo>
                  <a:pt x="924780" y="924781"/>
                </a:lnTo>
                <a:lnTo>
                  <a:pt x="0" y="92478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flipH="1">
            <a:off x="8214534" y="4497952"/>
            <a:ext cx="1201623" cy="913088"/>
          </a:xfrm>
          <a:custGeom>
            <a:avLst/>
            <a:gdLst/>
            <a:ahLst/>
            <a:cxnLst/>
            <a:rect l="l" t="t" r="r" b="b"/>
            <a:pathLst>
              <a:path w="1201623" h="913088">
                <a:moveTo>
                  <a:pt x="1201623" y="0"/>
                </a:moveTo>
                <a:lnTo>
                  <a:pt x="0" y="0"/>
                </a:lnTo>
                <a:lnTo>
                  <a:pt x="0" y="913088"/>
                </a:lnTo>
                <a:lnTo>
                  <a:pt x="1201623" y="913088"/>
                </a:lnTo>
                <a:lnTo>
                  <a:pt x="1201623" y="0"/>
                </a:lnTo>
                <a:close/>
              </a:path>
            </a:pathLst>
          </a:custGeom>
          <a:blipFill>
            <a:blip r:embed="rId12"/>
            <a:stretch>
              <a:fillRect/>
            </a:stretch>
          </a:blipFill>
        </p:spPr>
        <p:txBody>
          <a:bodyPr/>
          <a:lstStyle/>
          <a:p>
            <a:endParaRPr lang="en-US"/>
          </a:p>
        </p:txBody>
      </p:sp>
      <p:pic>
        <p:nvPicPr>
          <p:cNvPr id="19" name="Picture 18" descr="A close up of a text&#10;&#10;Description automatically generated">
            <a:extLst>
              <a:ext uri="{FF2B5EF4-FFF2-40B4-BE49-F238E27FC236}">
                <a16:creationId xmlns:a16="http://schemas.microsoft.com/office/drawing/2014/main" id="{BCB021B4-F027-279C-16ED-700F072EC7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5400" y="571500"/>
            <a:ext cx="14329919" cy="49897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21AE61C-816D-A4F5-B421-21FFFE8114AC}"/>
              </a:ext>
            </a:extLst>
          </p:cNvPr>
          <p:cNvPicPr>
            <a:picLocks noChangeAspect="1"/>
          </p:cNvPicPr>
          <p:nvPr/>
        </p:nvPicPr>
        <p:blipFill>
          <a:blip r:embed="rId2"/>
          <a:stretch>
            <a:fillRect/>
          </a:stretch>
        </p:blipFill>
        <p:spPr>
          <a:xfrm>
            <a:off x="6293813" y="3538589"/>
            <a:ext cx="10836579" cy="3209822"/>
          </a:xfrm>
          <a:prstGeom prst="rect">
            <a:avLst/>
          </a:prstGeom>
        </p:spPr>
      </p:pic>
    </p:spTree>
    <p:extLst>
      <p:ext uri="{BB962C8B-B14F-4D97-AF65-F5344CB8AC3E}">
        <p14:creationId xmlns:p14="http://schemas.microsoft.com/office/powerpoint/2010/main" val="3862860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022C74-304C-3B2F-3BB8-C113185DF6BC}"/>
              </a:ext>
            </a:extLst>
          </p:cNvPr>
          <p:cNvSpPr txBox="1"/>
          <p:nvPr/>
        </p:nvSpPr>
        <p:spPr>
          <a:xfrm>
            <a:off x="685800" y="1790700"/>
            <a:ext cx="16642080" cy="2062103"/>
          </a:xfrm>
          <a:prstGeom prst="rect">
            <a:avLst/>
          </a:prstGeom>
          <a:noFill/>
        </p:spPr>
        <p:txBody>
          <a:bodyPr wrap="square" rtlCol="0">
            <a:spAutoFit/>
          </a:bodyPr>
          <a:lstStyle/>
          <a:p>
            <a:pPr algn="just" defTabSz="1371600"/>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để bảo vệ Trái Đất. Sự kiện này được tổ chức vào thứ Bảy cuối cùng của tháng Ba, khi các thành phố và thị trấn trên toàn cầu tắt đèn trong một giờ, từ 20 giờ 30 phút đến 21 giờ 30 phút giờ địa phương.</a:t>
            </a:r>
            <a:endParaRPr lang="en-US" sz="54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1B60B46-7639-1F44-3A9F-C230B094A04F}"/>
              </a:ext>
            </a:extLst>
          </p:cNvPr>
          <p:cNvPicPr>
            <a:picLocks noChangeAspect="1"/>
          </p:cNvPicPr>
          <p:nvPr/>
        </p:nvPicPr>
        <p:blipFill>
          <a:blip r:embed="rId2"/>
          <a:stretch>
            <a:fillRect/>
          </a:stretch>
        </p:blipFill>
        <p:spPr>
          <a:xfrm>
            <a:off x="5257800" y="571500"/>
            <a:ext cx="7090263" cy="1457070"/>
          </a:xfrm>
          <a:prstGeom prst="rect">
            <a:avLst/>
          </a:prstGeom>
        </p:spPr>
      </p:pic>
      <p:sp>
        <p:nvSpPr>
          <p:cNvPr id="8" name="TextBox 7">
            <a:extLst>
              <a:ext uri="{FF2B5EF4-FFF2-40B4-BE49-F238E27FC236}">
                <a16:creationId xmlns:a16="http://schemas.microsoft.com/office/drawing/2014/main" id="{1A5EAB1A-A3FE-8A30-EEEB-6FDBD7841697}"/>
              </a:ext>
            </a:extLst>
          </p:cNvPr>
          <p:cNvSpPr txBox="1"/>
          <p:nvPr/>
        </p:nvSpPr>
        <p:spPr>
          <a:xfrm>
            <a:off x="685800" y="4000500"/>
            <a:ext cx="16642080" cy="4524315"/>
          </a:xfrm>
          <a:prstGeom prst="rect">
            <a:avLst/>
          </a:prstGeom>
          <a:noFill/>
        </p:spPr>
        <p:txBody>
          <a:bodyPr wrap="square" rtlCol="0">
            <a:spAutoFit/>
          </a:bodyPr>
          <a:lstStyle/>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được khởi xướng lần đầu tiên tại Xít-ni, Ô-xtrây-li-a vào năm 2007. Nhờ các phương tiện truyền thông và sự kêu gọi của các tổ chức quốc tế, sự kiện đã thu hút sự quan tâm của thế giới những năm sau đó. Năm 2022, sự kiện đã ghi nhận sự tham gia của hơn 190 quốc gia và vùng lãnh thổ. Việt Nam chính thức tham gia hưởng ứng Giờ Trái Đất từ năm 2009.</a:t>
            </a: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Sự kiện Giờ Trái Đất đã khẳng định mỗi hành động nhỏ của từng cá nhân khi được nhân lên trên diện rộng sẽ lan toả và có thể làm cho môi trường sống tốt hơn. Hành động tắt các thiết bị điện không cần thiết trong 60 phút góp phần không nhỏ vào việc tiết kiệm điện năng, giúp giảm thiểu khí các-bô-níc và chống biến đổi khí hậu.</a:t>
            </a:r>
          </a:p>
          <a:p>
            <a:pPr algn="r"/>
            <a:r>
              <a:rPr lang="vi-VN" sz="3200" dirty="0">
                <a:latin typeface="Cambria" panose="02040503050406030204" pitchFamily="18" charset="0"/>
                <a:ea typeface="Cambria" panose="02040503050406030204" pitchFamily="18" charset="0"/>
              </a:rPr>
              <a:t>(Nguyễn Liêm)</a:t>
            </a:r>
          </a:p>
        </p:txBody>
      </p:sp>
      <p:pic>
        <p:nvPicPr>
          <p:cNvPr id="10" name="Picture 9">
            <a:extLst>
              <a:ext uri="{FF2B5EF4-FFF2-40B4-BE49-F238E27FC236}">
                <a16:creationId xmlns:a16="http://schemas.microsoft.com/office/drawing/2014/main" id="{8525648B-8C76-7C8A-82E2-6C6AF776B1B7}"/>
              </a:ext>
            </a:extLst>
          </p:cNvPr>
          <p:cNvPicPr>
            <a:picLocks noChangeAspect="1"/>
          </p:cNvPicPr>
          <p:nvPr/>
        </p:nvPicPr>
        <p:blipFill>
          <a:blip r:embed="rId3"/>
          <a:stretch>
            <a:fillRect/>
          </a:stretch>
        </p:blipFill>
        <p:spPr>
          <a:xfrm>
            <a:off x="12192000" y="7505700"/>
            <a:ext cx="2066925" cy="2031892"/>
          </a:xfrm>
          <a:prstGeom prst="rect">
            <a:avLst/>
          </a:prstGeom>
        </p:spPr>
      </p:pic>
    </p:spTree>
    <p:extLst>
      <p:ext uri="{BB962C8B-B14F-4D97-AF65-F5344CB8AC3E}">
        <p14:creationId xmlns:p14="http://schemas.microsoft.com/office/powerpoint/2010/main" val="3730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FF0247C-C89D-C2FA-9538-BB4D7A1907C2}"/>
              </a:ext>
            </a:extLst>
          </p:cNvPr>
          <p:cNvSpPr txBox="1"/>
          <p:nvPr/>
        </p:nvSpPr>
        <p:spPr>
          <a:xfrm>
            <a:off x="4043415" y="2984839"/>
            <a:ext cx="12860628"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1: Từ đầu đến </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 địa phương</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3" name="TextBox 22">
            <a:extLst>
              <a:ext uri="{FF2B5EF4-FFF2-40B4-BE49-F238E27FC236}">
                <a16:creationId xmlns:a16="http://schemas.microsoft.com/office/drawing/2014/main" id="{9CCD0C7E-DEBB-883E-E328-6364C33A65EC}"/>
              </a:ext>
            </a:extLst>
          </p:cNvPr>
          <p:cNvSpPr txBox="1"/>
          <p:nvPr/>
        </p:nvSpPr>
        <p:spPr>
          <a:xfrm>
            <a:off x="3962400" y="4686300"/>
            <a:ext cx="12471821" cy="1123712"/>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vi-VN"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 2: Tiếp theo đến … </a:t>
            </a:r>
            <a:r>
              <a:rPr lang="en-US"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a:t>
            </a:r>
            <a:r>
              <a:rPr lang="vi-VN" sz="6000" b="1"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ừ năm 2009</a:t>
            </a:r>
            <a:endParaRPr lang="en-US" sz="6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id="{EACE8A08-2333-890B-73A9-A522B8667EC6}"/>
              </a:ext>
            </a:extLst>
          </p:cNvPr>
          <p:cNvGrpSpPr/>
          <p:nvPr/>
        </p:nvGrpSpPr>
        <p:grpSpPr>
          <a:xfrm>
            <a:off x="2272405" y="1038983"/>
            <a:ext cx="13114304" cy="1306429"/>
            <a:chOff x="1507322" y="860201"/>
            <a:chExt cx="8173942" cy="653215"/>
          </a:xfrm>
        </p:grpSpPr>
        <p:sp>
          <p:nvSpPr>
            <p:cNvPr id="25" name="TextBox 24">
              <a:extLst>
                <a:ext uri="{FF2B5EF4-FFF2-40B4-BE49-F238E27FC236}">
                  <a16:creationId xmlns:a16="http://schemas.microsoft.com/office/drawing/2014/main" id="{4F2D36D9-6149-FBFF-C4A4-690E55E15B37}"/>
                </a:ext>
              </a:extLst>
            </p:cNvPr>
            <p:cNvSpPr txBox="1"/>
            <p:nvPr/>
          </p:nvSpPr>
          <p:spPr>
            <a:xfrm>
              <a:off x="1907774" y="926145"/>
              <a:ext cx="7773490" cy="561856"/>
            </a:xfrm>
            <a:prstGeom prst="roundRect">
              <a:avLst/>
            </a:prstGeom>
            <a:solidFill>
              <a:srgbClr val="CCFFFF"/>
            </a:solidFill>
            <a:ln w="38100">
              <a:solidFill>
                <a:srgbClr val="0070C0"/>
              </a:solidFill>
            </a:ln>
          </p:spPr>
          <p:txBody>
            <a:bodyPr wrap="square" rtlCol="0">
              <a:spAutoFit/>
            </a:bodyPr>
            <a:lstStyle/>
            <a:p>
              <a:pPr algn="ctr" defTabSz="1828755">
                <a:buClr>
                  <a:srgbClr val="000000"/>
                </a:buClr>
              </a:pP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được</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chia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làm</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mấy</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26" name="Picture 25">
              <a:extLst>
                <a:ext uri="{FF2B5EF4-FFF2-40B4-BE49-F238E27FC236}">
                  <a16:creationId xmlns:a16="http://schemas.microsoft.com/office/drawing/2014/main" id="{E0CF9D48-1482-1966-B590-B30836144456}"/>
                </a:ext>
              </a:extLst>
            </p:cNvPr>
            <p:cNvPicPr>
              <a:picLocks noChangeAspect="1"/>
            </p:cNvPicPr>
            <p:nvPr/>
          </p:nvPicPr>
          <p:blipFill>
            <a:blip r:embed="rId3"/>
            <a:stretch>
              <a:fillRect/>
            </a:stretch>
          </p:blipFill>
          <p:spPr>
            <a:xfrm>
              <a:off x="1507322" y="860201"/>
              <a:ext cx="800902" cy="653215"/>
            </a:xfrm>
            <a:prstGeom prst="rect">
              <a:avLst/>
            </a:prstGeom>
          </p:spPr>
        </p:pic>
      </p:grpSp>
      <p:sp>
        <p:nvSpPr>
          <p:cNvPr id="27" name="TextBox 26">
            <a:extLst>
              <a:ext uri="{FF2B5EF4-FFF2-40B4-BE49-F238E27FC236}">
                <a16:creationId xmlns:a16="http://schemas.microsoft.com/office/drawing/2014/main" id="{8C733D09-FD72-0C66-43C6-EC695F8D36F4}"/>
              </a:ext>
            </a:extLst>
          </p:cNvPr>
          <p:cNvSpPr txBox="1"/>
          <p:nvPr/>
        </p:nvSpPr>
        <p:spPr>
          <a:xfrm>
            <a:off x="3962400" y="6438900"/>
            <a:ext cx="12471821" cy="1225868"/>
          </a:xfrm>
          <a:prstGeom prst="roundRect">
            <a:avLst/>
          </a:prstGeom>
          <a:solidFill>
            <a:srgbClr val="FFFFCC"/>
          </a:solidFill>
          <a:ln w="38100">
            <a:solidFill>
              <a:srgbClr val="FFC000"/>
            </a:solidFill>
          </a:ln>
        </p:spPr>
        <p:txBody>
          <a:bodyPr wrap="square" rtlCol="0">
            <a:spAutoFit/>
          </a:bodyPr>
          <a:lstStyle/>
          <a:p>
            <a:pPr algn="just" defTabSz="1828755">
              <a:buClr>
                <a:srgbClr val="000000"/>
              </a:buClr>
            </a:pPr>
            <a:r>
              <a:rPr lang="en-US"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3</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vi-VN" sz="6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66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a:t>
            </a:r>
            <a:r>
              <a:rPr lang="vi-VN"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òn lại</a:t>
            </a:r>
            <a:endParaRPr lang="en-US" sz="66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28" name="Freeform 5">
            <a:extLst>
              <a:ext uri="{FF2B5EF4-FFF2-40B4-BE49-F238E27FC236}">
                <a16:creationId xmlns:a16="http://schemas.microsoft.com/office/drawing/2014/main" id="{E74CD581-45EB-AD4B-EC46-23E7156B5FF0}"/>
              </a:ext>
            </a:extLst>
          </p:cNvPr>
          <p:cNvSpPr/>
          <p:nvPr/>
        </p:nvSpPr>
        <p:spPr>
          <a:xfrm>
            <a:off x="-1034463" y="4353973"/>
            <a:ext cx="5170554" cy="5575073"/>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4"/>
            <a:stretch>
              <a:fillRect/>
            </a:stretch>
          </a:blipFill>
        </p:spPr>
        <p:txBody>
          <a:bodyPr/>
          <a:lstStyle/>
          <a:p>
            <a:pPr defTabSz="1828755">
              <a:buClr>
                <a:srgbClr val="000000"/>
              </a:buClr>
            </a:pPr>
            <a:endParaRPr lang="en-US" sz="2801" kern="0">
              <a:solidFill>
                <a:srgbClr val="000000"/>
              </a:solidFill>
              <a:latin typeface="Arial"/>
              <a:cs typeface="Arial"/>
              <a:sym typeface="Arial"/>
            </a:endParaRPr>
          </a:p>
        </p:txBody>
      </p:sp>
    </p:spTree>
    <p:extLst>
      <p:ext uri="{BB962C8B-B14F-4D97-AF65-F5344CB8AC3E}">
        <p14:creationId xmlns:p14="http://schemas.microsoft.com/office/powerpoint/2010/main" val="257231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a:extLst>
              <a:ext uri="{FF2B5EF4-FFF2-40B4-BE49-F238E27FC236}">
                <a16:creationId xmlns:a16="http://schemas.microsoft.com/office/drawing/2014/main" id="{192C9476-BECE-2134-0A7C-F80372076847}"/>
              </a:ext>
            </a:extLst>
          </p:cNvPr>
          <p:cNvGrpSpPr/>
          <p:nvPr/>
        </p:nvGrpSpPr>
        <p:grpSpPr>
          <a:xfrm>
            <a:off x="2545082" y="3367052"/>
            <a:ext cx="5038764" cy="2020478"/>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3" name="TextBox 23"/>
            <p:cNvSpPr txBox="1"/>
            <p:nvPr/>
          </p:nvSpPr>
          <p:spPr>
            <a:xfrm>
              <a:off x="1281055" y="2674538"/>
              <a:ext cx="2238999"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khuyến</a:t>
              </a:r>
              <a:r>
                <a:rPr lang="en-US" sz="4800" b="1" dirty="0">
                  <a:solidFill>
                    <a:srgbClr val="231F20"/>
                  </a:solidFill>
                  <a:latin typeface="Cambria"/>
                </a:rPr>
                <a:t> </a:t>
              </a:r>
              <a:r>
                <a:rPr lang="en-US" sz="4800" b="1" dirty="0" err="1">
                  <a:solidFill>
                    <a:srgbClr val="231F20"/>
                  </a:solidFill>
                  <a:latin typeface="Cambria"/>
                </a:rPr>
                <a:t>khích</a:t>
              </a:r>
              <a:endParaRPr lang="en-US" sz="4800" b="1" dirty="0">
                <a:solidFill>
                  <a:srgbClr val="231F20"/>
                </a:solidFill>
                <a:latin typeface="Cambria"/>
              </a:endParaRPr>
            </a:p>
          </p:txBody>
        </p:sp>
      </p:grpSp>
      <p:grpSp>
        <p:nvGrpSpPr>
          <p:cNvPr id="31" name="Nhóm 30">
            <a:extLst>
              <a:ext uri="{FF2B5EF4-FFF2-40B4-BE49-F238E27FC236}">
                <a16:creationId xmlns:a16="http://schemas.microsoft.com/office/drawing/2014/main" id="{69D9B516-E55A-133C-099C-5F578D5C3AC5}"/>
              </a:ext>
            </a:extLst>
          </p:cNvPr>
          <p:cNvGrpSpPr/>
          <p:nvPr/>
        </p:nvGrpSpPr>
        <p:grpSpPr>
          <a:xfrm>
            <a:off x="10485119" y="3367052"/>
            <a:ext cx="4380441" cy="2020478"/>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4" name="TextBox 24"/>
            <p:cNvSpPr txBox="1"/>
            <p:nvPr/>
          </p:nvSpPr>
          <p:spPr>
            <a:xfrm>
              <a:off x="5571824" y="2635205"/>
              <a:ext cx="1048364" cy="465213"/>
            </a:xfrm>
            <a:prstGeom prst="rect">
              <a:avLst/>
            </a:prstGeom>
          </p:spPr>
          <p:txBody>
            <a:bodyPr wrap="none" lIns="0" tIns="0" rIns="0" bIns="0" rtlCol="0" anchor="t">
              <a:spAutoFit/>
            </a:bodyPr>
            <a:lstStyle/>
            <a:p>
              <a:pPr algn="just" defTabSz="1371600">
                <a:lnSpc>
                  <a:spcPts val="5760"/>
                </a:lnSpc>
              </a:pPr>
              <a:r>
                <a:rPr lang="en-US" sz="4800" b="1" dirty="0" err="1">
                  <a:solidFill>
                    <a:srgbClr val="231F20"/>
                  </a:solidFill>
                  <a:latin typeface="Cambria"/>
                </a:rPr>
                <a:t>xít-ni</a:t>
              </a:r>
              <a:endParaRPr lang="en-US" sz="4800" b="1" dirty="0">
                <a:solidFill>
                  <a:srgbClr val="231F20"/>
                </a:solidFill>
                <a:latin typeface="Cambria"/>
              </a:endParaRPr>
            </a:p>
          </p:txBody>
        </p:sp>
      </p:grpSp>
      <p:grpSp>
        <p:nvGrpSpPr>
          <p:cNvPr id="34" name="Nhóm 33">
            <a:extLst>
              <a:ext uri="{FF2B5EF4-FFF2-40B4-BE49-F238E27FC236}">
                <a16:creationId xmlns:a16="http://schemas.microsoft.com/office/drawing/2014/main" id="{39A8FF91-5500-4C46-7F4E-FCF0DDC19698}"/>
              </a:ext>
            </a:extLst>
          </p:cNvPr>
          <p:cNvGrpSpPr/>
          <p:nvPr/>
        </p:nvGrpSpPr>
        <p:grpSpPr>
          <a:xfrm>
            <a:off x="2286000" y="5676900"/>
            <a:ext cx="5791200" cy="2020478"/>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5" name="TextBox 25"/>
            <p:cNvSpPr txBox="1"/>
            <p:nvPr/>
          </p:nvSpPr>
          <p:spPr>
            <a:xfrm>
              <a:off x="8881382" y="2686789"/>
              <a:ext cx="1624304"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Ô-xtrây-li-a</a:t>
              </a:r>
              <a:endParaRPr lang="en-US" sz="4800" b="1" dirty="0">
                <a:solidFill>
                  <a:srgbClr val="231F20"/>
                </a:solidFill>
                <a:latin typeface="Cambria"/>
              </a:endParaRPr>
            </a:p>
          </p:txBody>
        </p:sp>
      </p:grpSp>
      <p:pic>
        <p:nvPicPr>
          <p:cNvPr id="5" name="Hình ảnh 4">
            <a:extLst>
              <a:ext uri="{FF2B5EF4-FFF2-40B4-BE49-F238E27FC236}">
                <a16:creationId xmlns:a16="http://schemas.microsoft.com/office/drawing/2014/main" id="{86D68715-9C9E-2A4B-3383-430ED7B0FBE0}"/>
              </a:ext>
            </a:extLst>
          </p:cNvPr>
          <p:cNvPicPr>
            <a:picLocks noChangeAspect="1"/>
          </p:cNvPicPr>
          <p:nvPr/>
        </p:nvPicPr>
        <p:blipFill>
          <a:blip r:embed="rId4"/>
          <a:stretch>
            <a:fillRect/>
          </a:stretch>
        </p:blipFill>
        <p:spPr>
          <a:xfrm>
            <a:off x="4012883" y="952825"/>
            <a:ext cx="10333616" cy="2414225"/>
          </a:xfrm>
          <a:prstGeom prst="rect">
            <a:avLst/>
          </a:prstGeom>
        </p:spPr>
      </p:pic>
      <p:grpSp>
        <p:nvGrpSpPr>
          <p:cNvPr id="2" name="Nhóm 33">
            <a:extLst>
              <a:ext uri="{FF2B5EF4-FFF2-40B4-BE49-F238E27FC236}">
                <a16:creationId xmlns:a16="http://schemas.microsoft.com/office/drawing/2014/main" id="{99724810-6425-A2AC-63DA-C35D9F26FD97}"/>
              </a:ext>
            </a:extLst>
          </p:cNvPr>
          <p:cNvGrpSpPr/>
          <p:nvPr/>
        </p:nvGrpSpPr>
        <p:grpSpPr>
          <a:xfrm>
            <a:off x="9829800" y="5829300"/>
            <a:ext cx="5791200" cy="2020478"/>
            <a:chOff x="8233386" y="2205370"/>
            <a:chExt cx="2920294" cy="1346985"/>
          </a:xfrm>
        </p:grpSpPr>
        <p:sp>
          <p:nvSpPr>
            <p:cNvPr id="3" name="Freeform 22">
              <a:extLst>
                <a:ext uri="{FF2B5EF4-FFF2-40B4-BE49-F238E27FC236}">
                  <a16:creationId xmlns:a16="http://schemas.microsoft.com/office/drawing/2014/main" id="{EE75932E-9907-24A8-4CC5-F7C7CEB73656}"/>
                </a:ext>
              </a:extLst>
            </p:cNvPr>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4" name="TextBox 25">
              <a:extLst>
                <a:ext uri="{FF2B5EF4-FFF2-40B4-BE49-F238E27FC236}">
                  <a16:creationId xmlns:a16="http://schemas.microsoft.com/office/drawing/2014/main" id="{87CFCA12-B283-0DE7-7021-C41D8F46FE72}"/>
                </a:ext>
              </a:extLst>
            </p:cNvPr>
            <p:cNvSpPr txBox="1"/>
            <p:nvPr/>
          </p:nvSpPr>
          <p:spPr>
            <a:xfrm>
              <a:off x="8964818" y="2686789"/>
              <a:ext cx="1457432" cy="465213"/>
            </a:xfrm>
            <a:prstGeom prst="rect">
              <a:avLst/>
            </a:prstGeom>
          </p:spPr>
          <p:txBody>
            <a:bodyPr wrap="none" lIns="0" tIns="0" rIns="0" bIns="0" rtlCol="0" anchor="t">
              <a:spAutoFit/>
            </a:bodyPr>
            <a:lstStyle/>
            <a:p>
              <a:pPr algn="just" defTabSz="1371600">
                <a:lnSpc>
                  <a:spcPts val="5760"/>
                </a:lnSpc>
              </a:pPr>
              <a:r>
                <a:rPr lang="vi-VN" sz="4800" b="1" dirty="0">
                  <a:latin typeface="Cambria" panose="02040503050406030204" pitchFamily="18" charset="0"/>
                  <a:ea typeface="Cambria" panose="02040503050406030204" pitchFamily="18" charset="0"/>
                </a:rPr>
                <a:t>các-bô-níc</a:t>
              </a:r>
              <a:endParaRPr lang="en-US" sz="4800" b="1" dirty="0">
                <a:solidFill>
                  <a:srgbClr val="231F2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E9CBC4F-F312-405C-CAE5-B4D327ABC68A}"/>
              </a:ext>
            </a:extLst>
          </p:cNvPr>
          <p:cNvGrpSpPr/>
          <p:nvPr/>
        </p:nvGrpSpPr>
        <p:grpSpPr>
          <a:xfrm>
            <a:off x="1051016" y="3695606"/>
            <a:ext cx="16142969" cy="4800693"/>
            <a:chOff x="208382" y="1431249"/>
            <a:chExt cx="11514437" cy="2807524"/>
          </a:xfrm>
        </p:grpSpPr>
        <p:sp>
          <p:nvSpPr>
            <p:cNvPr id="9" name="Rectangle: Rounded Corners 8">
              <a:extLst>
                <a:ext uri="{FF2B5EF4-FFF2-40B4-BE49-F238E27FC236}">
                  <a16:creationId xmlns:a16="http://schemas.microsoft.com/office/drawing/2014/main" id="{B48EF4A4-F5E3-F9C9-0C91-D873696AA3BF}"/>
                </a:ext>
              </a:extLst>
            </p:cNvPr>
            <p:cNvSpPr/>
            <p:nvPr/>
          </p:nvSpPr>
          <p:spPr>
            <a:xfrm>
              <a:off x="469180" y="1595436"/>
              <a:ext cx="11253639" cy="2643337"/>
            </a:xfrm>
            <a:prstGeom prst="roundRect">
              <a:avLst/>
            </a:prstGeom>
            <a:solidFill>
              <a:schemeClr val="bg1"/>
            </a:solidFill>
            <a:ln w="5715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3600">
                <a:solidFill>
                  <a:prstClr val="white"/>
                </a:solidFill>
                <a:latin typeface="Arial" panose="020B0604020202020204" pitchFamily="34" charset="0"/>
              </a:endParaRPr>
            </a:p>
          </p:txBody>
        </p:sp>
        <p:sp>
          <p:nvSpPr>
            <p:cNvPr id="10" name="TextBox 9">
              <a:extLst>
                <a:ext uri="{FF2B5EF4-FFF2-40B4-BE49-F238E27FC236}">
                  <a16:creationId xmlns:a16="http://schemas.microsoft.com/office/drawing/2014/main" id="{AB0D0C6A-D09B-714C-E701-FC1C2B280A8F}"/>
                </a:ext>
              </a:extLst>
            </p:cNvPr>
            <p:cNvSpPr txBox="1"/>
            <p:nvPr/>
          </p:nvSpPr>
          <p:spPr>
            <a:xfrm>
              <a:off x="1043640" y="1716814"/>
              <a:ext cx="10404318" cy="1997920"/>
            </a:xfrm>
            <a:prstGeom prst="rect">
              <a:avLst/>
            </a:prstGeom>
            <a:noFill/>
          </p:spPr>
          <p:txBody>
            <a:bodyPr wrap="square" rtlCol="0">
              <a:spAutoFit/>
            </a:bodyPr>
            <a:lstStyle/>
            <a:p>
              <a:pPr algn="just" defTabSz="1371600">
                <a:defRPr/>
              </a:pPr>
              <a:r>
                <a:rPr lang="vi-VN" sz="5400" b="1" dirty="0">
                  <a:solidFill>
                    <a:prstClr val="black"/>
                  </a:solidFill>
                  <a:latin typeface="Cambria" panose="02040503050406030204" pitchFamily="18" charset="0"/>
                  <a:ea typeface="Cambria" panose="02040503050406030204" pitchFamily="18" charset="0"/>
                </a:rPr>
                <a:t>Giờ Trái Đất là một sự kiện/ được Quỹ Quốc tế Bảo tồn Thiên nhiên/ tổ chức hằng năm/ nhằm nâng cao nhận thức/ về biến đổi khí hậu/ và khuyến khích mọi người hành động. </a:t>
              </a:r>
              <a:endParaRPr lang="vi-VN" sz="5400" b="1"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A3BA8783-BD9D-CC27-98F1-954770CD3704}"/>
                </a:ext>
              </a:extLst>
            </p:cNvPr>
            <p:cNvPicPr>
              <a:picLocks noChangeAspect="1"/>
            </p:cNvPicPr>
            <p:nvPr/>
          </p:nvPicPr>
          <p:blipFill>
            <a:blip r:embed="rId2"/>
            <a:stretch>
              <a:fillRect/>
            </a:stretch>
          </p:blipFill>
          <p:spPr>
            <a:xfrm>
              <a:off x="208382" y="1431249"/>
              <a:ext cx="935097" cy="701083"/>
            </a:xfrm>
            <a:prstGeom prst="rect">
              <a:avLst/>
            </a:prstGeom>
          </p:spPr>
        </p:pic>
      </p:grpSp>
      <p:pic>
        <p:nvPicPr>
          <p:cNvPr id="12" name="Picture 11">
            <a:extLst>
              <a:ext uri="{FF2B5EF4-FFF2-40B4-BE49-F238E27FC236}">
                <a16:creationId xmlns:a16="http://schemas.microsoft.com/office/drawing/2014/main" id="{62FFF427-818A-DA37-F2BA-809B3C9AEC7B}"/>
              </a:ext>
            </a:extLst>
          </p:cNvPr>
          <p:cNvPicPr>
            <a:picLocks noChangeAspect="1"/>
          </p:cNvPicPr>
          <p:nvPr/>
        </p:nvPicPr>
        <p:blipFill>
          <a:blip r:embed="rId3"/>
          <a:stretch>
            <a:fillRect/>
          </a:stretch>
        </p:blipFill>
        <p:spPr>
          <a:xfrm>
            <a:off x="3491402" y="821996"/>
            <a:ext cx="11815073" cy="1856393"/>
          </a:xfrm>
          <a:prstGeom prst="rect">
            <a:avLst/>
          </a:prstGeom>
        </p:spPr>
      </p:pic>
    </p:spTree>
    <p:extLst>
      <p:ext uri="{BB962C8B-B14F-4D97-AF65-F5344CB8AC3E}">
        <p14:creationId xmlns:p14="http://schemas.microsoft.com/office/powerpoint/2010/main" val="120786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907007-D8AB-AEB5-97A0-7656CB7E8CBF}"/>
              </a:ext>
            </a:extLst>
          </p:cNvPr>
          <p:cNvPicPr>
            <a:picLocks noChangeAspect="1"/>
          </p:cNvPicPr>
          <p:nvPr/>
        </p:nvPicPr>
        <p:blipFill>
          <a:blip r:embed="rId2"/>
          <a:stretch>
            <a:fillRect/>
          </a:stretch>
        </p:blipFill>
        <p:spPr>
          <a:xfrm>
            <a:off x="310130" y="191595"/>
            <a:ext cx="17667740" cy="9903810"/>
          </a:xfrm>
          <a:prstGeom prst="rect">
            <a:avLst/>
          </a:prstGeom>
        </p:spPr>
      </p:pic>
    </p:spTree>
    <p:extLst>
      <p:ext uri="{BB962C8B-B14F-4D97-AF65-F5344CB8AC3E}">
        <p14:creationId xmlns:p14="http://schemas.microsoft.com/office/powerpoint/2010/main" val="23750058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7333A-3699-D9B3-C9EC-A5334DDAFA82}"/>
              </a:ext>
            </a:extLst>
          </p:cNvPr>
          <p:cNvPicPr>
            <a:picLocks noChangeAspect="1"/>
          </p:cNvPicPr>
          <p:nvPr/>
        </p:nvPicPr>
        <p:blipFill>
          <a:blip r:embed="rId2"/>
          <a:stretch>
            <a:fillRect/>
          </a:stretch>
        </p:blipFill>
        <p:spPr>
          <a:xfrm>
            <a:off x="1137734" y="808868"/>
            <a:ext cx="16012532" cy="8669264"/>
          </a:xfrm>
          <a:prstGeom prst="rect">
            <a:avLst/>
          </a:prstGeom>
        </p:spPr>
      </p:pic>
    </p:spTree>
    <p:extLst>
      <p:ext uri="{BB962C8B-B14F-4D97-AF65-F5344CB8AC3E}">
        <p14:creationId xmlns:p14="http://schemas.microsoft.com/office/powerpoint/2010/main" val="4022457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0F828A9B-620B-7BC7-24C8-8E77DE1B3C9B}"/>
              </a:ext>
            </a:extLst>
          </p:cNvPr>
          <p:cNvPicPr>
            <a:picLocks noChangeAspect="1"/>
          </p:cNvPicPr>
          <p:nvPr/>
        </p:nvPicPr>
        <p:blipFill>
          <a:blip r:embed="rId2"/>
          <a:stretch>
            <a:fillRect/>
          </a:stretch>
        </p:blipFill>
        <p:spPr>
          <a:xfrm>
            <a:off x="6121337" y="3538589"/>
            <a:ext cx="10918883" cy="3209822"/>
          </a:xfrm>
          <a:prstGeom prst="rect">
            <a:avLst/>
          </a:prstGeom>
        </p:spPr>
      </p:pic>
    </p:spTree>
    <p:extLst>
      <p:ext uri="{BB962C8B-B14F-4D97-AF65-F5344CB8AC3E}">
        <p14:creationId xmlns:p14="http://schemas.microsoft.com/office/powerpoint/2010/main" val="386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990600" y="3645372"/>
            <a:ext cx="5786939" cy="2793527"/>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2" name="TextBox 22"/>
            <p:cNvSpPr txBox="1"/>
            <p:nvPr/>
          </p:nvSpPr>
          <p:spPr>
            <a:xfrm>
              <a:off x="1428590" y="2400220"/>
              <a:ext cx="2519680" cy="855054"/>
            </a:xfrm>
            <a:prstGeom prst="rect">
              <a:avLst/>
            </a:prstGeom>
          </p:spPr>
          <p:txBody>
            <a:bodyPr wrap="square" lIns="0" tIns="0" rIns="0" bIns="0" rtlCol="0" anchor="t">
              <a:spAutoFit/>
            </a:bodyPr>
            <a:lstStyle/>
            <a:p>
              <a:pPr algn="ctr" defTabSz="1371600">
                <a:lnSpc>
                  <a:spcPts val="7200"/>
                </a:lnSpc>
              </a:pPr>
              <a:r>
                <a:rPr lang="en-US" sz="5400" b="1" dirty="0" err="1">
                  <a:solidFill>
                    <a:srgbClr val="231F20"/>
                  </a:solidFill>
                  <a:latin typeface="Cambria"/>
                </a:rPr>
                <a:t>Quỹ</a:t>
              </a:r>
              <a:r>
                <a:rPr lang="en-US" sz="5400" b="1" dirty="0">
                  <a:solidFill>
                    <a:srgbClr val="231F20"/>
                  </a:solidFill>
                  <a:latin typeface="Cambria"/>
                </a:rPr>
                <a:t> </a:t>
              </a:r>
              <a:r>
                <a:rPr lang="en-US" sz="5400" b="1" dirty="0" err="1">
                  <a:solidFill>
                    <a:srgbClr val="231F20"/>
                  </a:solidFill>
                  <a:latin typeface="Cambria"/>
                </a:rPr>
                <a:t>bảo</a:t>
              </a:r>
              <a:r>
                <a:rPr lang="en-US" sz="5400" b="1" dirty="0">
                  <a:solidFill>
                    <a:srgbClr val="231F20"/>
                  </a:solidFill>
                  <a:latin typeface="Cambria"/>
                </a:rPr>
                <a:t> </a:t>
              </a:r>
              <a:r>
                <a:rPr lang="en-US" sz="5400" b="1" dirty="0" err="1">
                  <a:solidFill>
                    <a:srgbClr val="231F20"/>
                  </a:solidFill>
                  <a:latin typeface="Cambria"/>
                </a:rPr>
                <a:t>tồn</a:t>
              </a:r>
              <a:r>
                <a:rPr lang="en-US" sz="5400" b="1" dirty="0">
                  <a:solidFill>
                    <a:srgbClr val="231F20"/>
                  </a:solidFill>
                  <a:latin typeface="Cambria"/>
                </a:rPr>
                <a:t> </a:t>
              </a:r>
              <a:r>
                <a:rPr lang="en-US" sz="5400" b="1" dirty="0" err="1">
                  <a:solidFill>
                    <a:srgbClr val="231F20"/>
                  </a:solidFill>
                  <a:latin typeface="Cambria"/>
                </a:rPr>
                <a:t>Thiên</a:t>
              </a:r>
              <a:r>
                <a:rPr lang="en-US" sz="5400" b="1" dirty="0">
                  <a:solidFill>
                    <a:srgbClr val="231F20"/>
                  </a:solidFill>
                  <a:latin typeface="Cambria"/>
                </a:rPr>
                <a:t> </a:t>
              </a:r>
              <a:r>
                <a:rPr lang="en-US" sz="5400" b="1" dirty="0" err="1">
                  <a:solidFill>
                    <a:srgbClr val="231F20"/>
                  </a:solidFill>
                  <a:latin typeface="Cambria"/>
                </a:rPr>
                <a:t>nhiên</a:t>
              </a:r>
              <a:endParaRPr lang="en-US" sz="5400" b="1" dirty="0">
                <a:solidFill>
                  <a:srgbClr val="231F20"/>
                </a:solidFill>
                <a:latin typeface="Cambria"/>
              </a:endParaRPr>
            </a:p>
          </p:txBody>
        </p:sp>
      </p:grpSp>
      <p:sp>
        <p:nvSpPr>
          <p:cNvPr id="23" name="TextBox 23"/>
          <p:cNvSpPr txBox="1"/>
          <p:nvPr/>
        </p:nvSpPr>
        <p:spPr>
          <a:xfrm>
            <a:off x="7800540" y="4001253"/>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Tổ</a:t>
            </a:r>
            <a:r>
              <a:rPr lang="en-US" sz="5400" dirty="0">
                <a:solidFill>
                  <a:srgbClr val="231F20"/>
                </a:solidFill>
                <a:latin typeface="Cambria"/>
              </a:rPr>
              <a:t> </a:t>
            </a:r>
            <a:r>
              <a:rPr lang="en-US" sz="5400" dirty="0" err="1">
                <a:solidFill>
                  <a:srgbClr val="231F20"/>
                </a:solidFill>
                <a:latin typeface="Cambria"/>
              </a:rPr>
              <a:t>chức</a:t>
            </a:r>
            <a:r>
              <a:rPr lang="en-US" sz="5400" dirty="0">
                <a:solidFill>
                  <a:srgbClr val="231F20"/>
                </a:solidFill>
                <a:latin typeface="Cambria"/>
              </a:rPr>
              <a:t> phi </a:t>
            </a:r>
            <a:r>
              <a:rPr lang="en-US" sz="5400" dirty="0" err="1">
                <a:solidFill>
                  <a:srgbClr val="231F20"/>
                </a:solidFill>
                <a:latin typeface="Cambria"/>
              </a:rPr>
              <a:t>chính</a:t>
            </a:r>
            <a:r>
              <a:rPr lang="en-US" sz="5400" dirty="0">
                <a:solidFill>
                  <a:srgbClr val="231F20"/>
                </a:solidFill>
                <a:latin typeface="Cambria"/>
              </a:rPr>
              <a:t> </a:t>
            </a:r>
            <a:r>
              <a:rPr lang="en-US" sz="5400" dirty="0" err="1">
                <a:solidFill>
                  <a:srgbClr val="231F20"/>
                </a:solidFill>
                <a:latin typeface="Cambria"/>
              </a:rPr>
              <a:t>phủ</a:t>
            </a:r>
            <a:r>
              <a:rPr lang="en-US" sz="5400" dirty="0">
                <a:solidFill>
                  <a:srgbClr val="231F20"/>
                </a:solidFill>
                <a:latin typeface="Cambria"/>
              </a:rPr>
              <a:t> </a:t>
            </a:r>
            <a:r>
              <a:rPr lang="en-US" sz="5400" dirty="0" err="1">
                <a:solidFill>
                  <a:srgbClr val="231F20"/>
                </a:solidFill>
                <a:latin typeface="Cambria"/>
              </a:rPr>
              <a:t>lớn</a:t>
            </a:r>
            <a:r>
              <a:rPr lang="en-US" sz="5400" dirty="0">
                <a:solidFill>
                  <a:srgbClr val="231F20"/>
                </a:solidFill>
                <a:latin typeface="Cambria"/>
              </a:rPr>
              <a:t> </a:t>
            </a:r>
            <a:r>
              <a:rPr lang="en-US" sz="5400" dirty="0" err="1">
                <a:solidFill>
                  <a:srgbClr val="231F20"/>
                </a:solidFill>
                <a:latin typeface="Cambria"/>
              </a:rPr>
              <a:t>nhất</a:t>
            </a:r>
            <a:r>
              <a:rPr lang="en-US" sz="5400" dirty="0">
                <a:solidFill>
                  <a:srgbClr val="231F20"/>
                </a:solidFill>
                <a:latin typeface="Cambria"/>
              </a:rPr>
              <a:t> </a:t>
            </a:r>
            <a:r>
              <a:rPr lang="en-US" sz="5400" dirty="0" err="1">
                <a:solidFill>
                  <a:srgbClr val="231F20"/>
                </a:solidFill>
                <a:latin typeface="Cambria"/>
              </a:rPr>
              <a:t>thế</a:t>
            </a:r>
            <a:r>
              <a:rPr lang="en-US" sz="5400" dirty="0">
                <a:solidFill>
                  <a:srgbClr val="231F20"/>
                </a:solidFill>
                <a:latin typeface="Cambria"/>
              </a:rPr>
              <a:t> </a:t>
            </a:r>
            <a:r>
              <a:rPr lang="en-US" sz="5400" dirty="0" err="1">
                <a:solidFill>
                  <a:srgbClr val="231F20"/>
                </a:solidFill>
                <a:latin typeface="Cambria"/>
              </a:rPr>
              <a:t>giới</a:t>
            </a:r>
            <a:r>
              <a:rPr lang="en-US" sz="5400" dirty="0">
                <a:solidFill>
                  <a:srgbClr val="231F20"/>
                </a:solidFill>
                <a:latin typeface="Cambria"/>
              </a:rPr>
              <a:t> </a:t>
            </a:r>
            <a:r>
              <a:rPr lang="en-US" sz="5400" dirty="0" err="1">
                <a:solidFill>
                  <a:srgbClr val="231F20"/>
                </a:solidFill>
                <a:latin typeface="Cambria"/>
              </a:rPr>
              <a:t>về</a:t>
            </a:r>
            <a:r>
              <a:rPr lang="en-US" sz="5400" dirty="0">
                <a:solidFill>
                  <a:srgbClr val="231F20"/>
                </a:solidFill>
                <a:latin typeface="Cambria"/>
              </a:rPr>
              <a:t> </a:t>
            </a:r>
            <a:r>
              <a:rPr lang="en-US" sz="5400" dirty="0" err="1">
                <a:solidFill>
                  <a:srgbClr val="231F20"/>
                </a:solidFill>
                <a:latin typeface="Cambria"/>
              </a:rPr>
              <a:t>bảo</a:t>
            </a:r>
            <a:r>
              <a:rPr lang="en-US" sz="5400" dirty="0">
                <a:solidFill>
                  <a:srgbClr val="231F20"/>
                </a:solidFill>
                <a:latin typeface="Cambria"/>
              </a:rPr>
              <a:t> </a:t>
            </a:r>
            <a:r>
              <a:rPr lang="en-US" sz="5400" dirty="0" err="1">
                <a:solidFill>
                  <a:srgbClr val="231F20"/>
                </a:solidFill>
                <a:latin typeface="Cambria"/>
              </a:rPr>
              <a:t>tồn</a:t>
            </a:r>
            <a:r>
              <a:rPr lang="en-US" sz="5400" dirty="0">
                <a:solidFill>
                  <a:srgbClr val="231F20"/>
                </a:solidFill>
                <a:latin typeface="Cambria"/>
              </a:rPr>
              <a:t> </a:t>
            </a:r>
            <a:r>
              <a:rPr lang="en-US" sz="5400" dirty="0" err="1">
                <a:solidFill>
                  <a:srgbClr val="231F20"/>
                </a:solidFill>
                <a:latin typeface="Cambria"/>
              </a:rPr>
              <a:t>thiên</a:t>
            </a:r>
            <a:r>
              <a:rPr lang="en-US" sz="5400" dirty="0">
                <a:solidFill>
                  <a:srgbClr val="231F20"/>
                </a:solidFill>
                <a:latin typeface="Cambria"/>
              </a:rPr>
              <a:t> </a:t>
            </a:r>
            <a:r>
              <a:rPr lang="en-US" sz="5400" dirty="0" err="1">
                <a:solidFill>
                  <a:srgbClr val="231F20"/>
                </a:solidFill>
                <a:latin typeface="Cambria"/>
              </a:rPr>
              <a:t>nhiên</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4AEBDBDB-0DA1-AB69-7E5D-9F25AF73187B}"/>
              </a:ext>
            </a:extLst>
          </p:cNvPr>
          <p:cNvGrpSpPr/>
          <p:nvPr/>
        </p:nvGrpSpPr>
        <p:grpSpPr>
          <a:xfrm>
            <a:off x="1584960" y="3645373"/>
            <a:ext cx="5669280" cy="2020478"/>
            <a:chOff x="1236324" y="2082015"/>
            <a:chExt cx="2920294" cy="1346985"/>
          </a:xfrm>
        </p:grpSpPr>
        <p:sp>
          <p:nvSpPr>
            <p:cNvPr id="5" name="Freeform 19">
              <a:extLst>
                <a:ext uri="{FF2B5EF4-FFF2-40B4-BE49-F238E27FC236}">
                  <a16:creationId xmlns:a16="http://schemas.microsoft.com/office/drawing/2014/main" id="{088A2F63-C03D-E3A9-DE08-5550C5106DFB}"/>
                </a:ext>
              </a:extLst>
            </p:cNvPr>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defTabSz="1371600">
                <a:lnSpc>
                  <a:spcPts val="7200"/>
                </a:lnSpc>
                <a:defRPr/>
              </a:pPr>
              <a:r>
                <a:rPr lang="en-US" sz="6000" b="1" dirty="0" err="1">
                  <a:solidFill>
                    <a:srgbClr val="231F20"/>
                  </a:solidFill>
                  <a:latin typeface="Cambria"/>
                </a:rPr>
                <a:t>Các-bô-níc</a:t>
              </a:r>
              <a:endParaRPr lang="en-US" sz="6000" b="1" dirty="0">
                <a:solidFill>
                  <a:srgbClr val="231F20"/>
                </a:solidFill>
                <a:latin typeface="Cambria"/>
              </a:endParaRPr>
            </a:p>
          </p:txBody>
        </p:sp>
      </p:grpSp>
      <p:sp>
        <p:nvSpPr>
          <p:cNvPr id="23" name="TextBox 23"/>
          <p:cNvSpPr txBox="1"/>
          <p:nvPr/>
        </p:nvSpPr>
        <p:spPr>
          <a:xfrm>
            <a:off x="7800540" y="4001254"/>
            <a:ext cx="8430060" cy="2492990"/>
          </a:xfrm>
          <a:prstGeom prst="rect">
            <a:avLst/>
          </a:prstGeom>
        </p:spPr>
        <p:txBody>
          <a:bodyPr wrap="square" lIns="0" tIns="0" rIns="0" bIns="0" rtlCol="0" anchor="t">
            <a:spAutoFit/>
          </a:bodyPr>
          <a:lstStyle/>
          <a:p>
            <a:pPr algn="just" defTabSz="1371600"/>
            <a:r>
              <a:rPr lang="en-US" sz="5400" dirty="0" err="1">
                <a:solidFill>
                  <a:srgbClr val="231F20"/>
                </a:solidFill>
                <a:latin typeface="Cambria"/>
              </a:rPr>
              <a:t>Chất</a:t>
            </a:r>
            <a:r>
              <a:rPr lang="en-US" sz="5400" dirty="0">
                <a:solidFill>
                  <a:srgbClr val="231F20"/>
                </a:solidFill>
                <a:latin typeface="Cambria"/>
              </a:rPr>
              <a:t> </a:t>
            </a:r>
            <a:r>
              <a:rPr lang="en-US" sz="5400" dirty="0" err="1">
                <a:solidFill>
                  <a:srgbClr val="231F20"/>
                </a:solidFill>
                <a:latin typeface="Cambria"/>
              </a:rPr>
              <a:t>khí</a:t>
            </a:r>
            <a:r>
              <a:rPr lang="en-US" sz="5400" dirty="0">
                <a:solidFill>
                  <a:srgbClr val="231F20"/>
                </a:solidFill>
                <a:latin typeface="Cambria"/>
              </a:rPr>
              <a:t> </a:t>
            </a:r>
            <a:r>
              <a:rPr lang="en-US" sz="5400" dirty="0" err="1">
                <a:solidFill>
                  <a:srgbClr val="231F20"/>
                </a:solidFill>
                <a:latin typeface="Cambria"/>
              </a:rPr>
              <a:t>dễ</a:t>
            </a:r>
            <a:r>
              <a:rPr lang="en-US" sz="5400" dirty="0">
                <a:solidFill>
                  <a:srgbClr val="231F20"/>
                </a:solidFill>
                <a:latin typeface="Cambria"/>
              </a:rPr>
              <a:t> </a:t>
            </a:r>
            <a:r>
              <a:rPr lang="en-US" sz="5400" dirty="0" err="1">
                <a:solidFill>
                  <a:srgbClr val="231F20"/>
                </a:solidFill>
                <a:latin typeface="Cambria"/>
              </a:rPr>
              <a:t>hoá</a:t>
            </a:r>
            <a:r>
              <a:rPr lang="en-US" sz="5400" dirty="0">
                <a:solidFill>
                  <a:srgbClr val="231F20"/>
                </a:solidFill>
                <a:latin typeface="Cambria"/>
              </a:rPr>
              <a:t> </a:t>
            </a:r>
            <a:r>
              <a:rPr lang="en-US" sz="5400" dirty="0" err="1">
                <a:solidFill>
                  <a:srgbClr val="231F20"/>
                </a:solidFill>
                <a:latin typeface="Cambria"/>
              </a:rPr>
              <a:t>lỏng</a:t>
            </a:r>
            <a:r>
              <a:rPr lang="en-US" sz="5400" dirty="0">
                <a:solidFill>
                  <a:srgbClr val="231F20"/>
                </a:solidFill>
                <a:latin typeface="Cambria"/>
              </a:rPr>
              <a:t>, </a:t>
            </a:r>
            <a:r>
              <a:rPr lang="en-US" sz="5400" dirty="0" err="1">
                <a:solidFill>
                  <a:srgbClr val="231F20"/>
                </a:solidFill>
                <a:latin typeface="Cambria"/>
              </a:rPr>
              <a:t>không</a:t>
            </a:r>
            <a:r>
              <a:rPr lang="en-US" sz="5400" dirty="0">
                <a:solidFill>
                  <a:srgbClr val="231F20"/>
                </a:solidFill>
                <a:latin typeface="Cambria"/>
              </a:rPr>
              <a:t> </a:t>
            </a:r>
            <a:r>
              <a:rPr lang="en-US" sz="5400" dirty="0" err="1">
                <a:solidFill>
                  <a:srgbClr val="231F20"/>
                </a:solidFill>
                <a:latin typeface="Cambria"/>
              </a:rPr>
              <a:t>màu</a:t>
            </a:r>
            <a:r>
              <a:rPr lang="en-US" sz="5400" dirty="0">
                <a:solidFill>
                  <a:srgbClr val="231F20"/>
                </a:solidFill>
                <a:latin typeface="Cambria"/>
              </a:rPr>
              <a:t>, </a:t>
            </a:r>
            <a:r>
              <a:rPr lang="en-US" sz="5400" dirty="0" err="1">
                <a:solidFill>
                  <a:srgbClr val="231F20"/>
                </a:solidFill>
                <a:latin typeface="Cambria"/>
              </a:rPr>
              <a:t>có</a:t>
            </a:r>
            <a:r>
              <a:rPr lang="en-US" sz="5400" dirty="0">
                <a:solidFill>
                  <a:srgbClr val="231F20"/>
                </a:solidFill>
                <a:latin typeface="Cambria"/>
              </a:rPr>
              <a:t> </a:t>
            </a:r>
            <a:r>
              <a:rPr lang="en-US" sz="5400" dirty="0" err="1">
                <a:solidFill>
                  <a:srgbClr val="231F20"/>
                </a:solidFill>
                <a:latin typeface="Cambria"/>
              </a:rPr>
              <a:t>thể</a:t>
            </a:r>
            <a:r>
              <a:rPr lang="en-US" sz="5400" dirty="0">
                <a:solidFill>
                  <a:srgbClr val="231F20"/>
                </a:solidFill>
                <a:latin typeface="Cambria"/>
              </a:rPr>
              <a:t> </a:t>
            </a:r>
            <a:r>
              <a:rPr lang="en-US" sz="5400" dirty="0" err="1">
                <a:solidFill>
                  <a:srgbClr val="231F20"/>
                </a:solidFill>
                <a:latin typeface="Cambria"/>
              </a:rPr>
              <a:t>gây</a:t>
            </a:r>
            <a:r>
              <a:rPr lang="en-US" sz="5400" dirty="0">
                <a:solidFill>
                  <a:srgbClr val="231F20"/>
                </a:solidFill>
                <a:latin typeface="Cambria"/>
              </a:rPr>
              <a:t> </a:t>
            </a:r>
            <a:r>
              <a:rPr lang="en-US" sz="5400" dirty="0" err="1">
                <a:solidFill>
                  <a:srgbClr val="231F20"/>
                </a:solidFill>
                <a:latin typeface="Cambria"/>
              </a:rPr>
              <a:t>ngạt</a:t>
            </a:r>
            <a:r>
              <a:rPr lang="en-US" sz="5400" dirty="0">
                <a:solidFill>
                  <a:srgbClr val="231F20"/>
                </a:solidFill>
                <a:latin typeface="Cambria"/>
              </a:rPr>
              <a:t> </a:t>
            </a:r>
            <a:r>
              <a:rPr lang="en-US" sz="5400" dirty="0" err="1">
                <a:solidFill>
                  <a:srgbClr val="231F20"/>
                </a:solidFill>
                <a:latin typeface="Cambria"/>
              </a:rPr>
              <a:t>thở</a:t>
            </a:r>
            <a:r>
              <a:rPr lang="en-US" sz="5400" dirty="0">
                <a:solidFill>
                  <a:srgbClr val="231F20"/>
                </a:solidFill>
                <a:latin typeface="Cambria"/>
              </a:rPr>
              <a:t> ở </a:t>
            </a:r>
            <a:r>
              <a:rPr lang="en-US" sz="5400" dirty="0" err="1">
                <a:solidFill>
                  <a:srgbClr val="231F20"/>
                </a:solidFill>
                <a:latin typeface="Cambria"/>
              </a:rPr>
              <a:t>nồng</a:t>
            </a:r>
            <a:r>
              <a:rPr lang="en-US" sz="5400" dirty="0">
                <a:solidFill>
                  <a:srgbClr val="231F20"/>
                </a:solidFill>
                <a:latin typeface="Cambria"/>
              </a:rPr>
              <a:t> </a:t>
            </a:r>
            <a:r>
              <a:rPr lang="en-US" sz="5400" dirty="0" err="1">
                <a:solidFill>
                  <a:srgbClr val="231F20"/>
                </a:solidFill>
                <a:latin typeface="Cambria"/>
              </a:rPr>
              <a:t>độ</a:t>
            </a:r>
            <a:r>
              <a:rPr lang="en-US" sz="5400" dirty="0">
                <a:solidFill>
                  <a:srgbClr val="231F20"/>
                </a:solidFill>
                <a:latin typeface="Cambria"/>
              </a:rPr>
              <a:t> </a:t>
            </a:r>
            <a:r>
              <a:rPr lang="en-US" sz="5400" dirty="0" err="1">
                <a:solidFill>
                  <a:srgbClr val="231F20"/>
                </a:solidFill>
                <a:latin typeface="Cambria"/>
              </a:rPr>
              <a:t>cao</a:t>
            </a:r>
            <a:r>
              <a:rPr lang="en-US" sz="5400" dirty="0">
                <a:solidFill>
                  <a:srgbClr val="231F20"/>
                </a:solidFill>
                <a:latin typeface="Cambria"/>
              </a:rPr>
              <a:t>.</a:t>
            </a:r>
          </a:p>
        </p:txBody>
      </p:sp>
      <p:pic>
        <p:nvPicPr>
          <p:cNvPr id="7" name="Hình ảnh 6">
            <a:extLst>
              <a:ext uri="{FF2B5EF4-FFF2-40B4-BE49-F238E27FC236}">
                <a16:creationId xmlns:a16="http://schemas.microsoft.com/office/drawing/2014/main" id="{BC036914-E979-31B0-BB2E-BD0F9A7AB71A}"/>
              </a:ext>
            </a:extLst>
          </p:cNvPr>
          <p:cNvPicPr>
            <a:picLocks noChangeAspect="1"/>
          </p:cNvPicPr>
          <p:nvPr/>
        </p:nvPicPr>
        <p:blipFill>
          <a:blip r:embed="rId4"/>
          <a:stretch>
            <a:fillRect/>
          </a:stretch>
        </p:blipFill>
        <p:spPr>
          <a:xfrm>
            <a:off x="5422070" y="1100243"/>
            <a:ext cx="7443861" cy="2185605"/>
          </a:xfrm>
          <a:prstGeom prst="rect">
            <a:avLst/>
          </a:prstGeom>
        </p:spPr>
      </p:pic>
    </p:spTree>
    <p:extLst>
      <p:ext uri="{BB962C8B-B14F-4D97-AF65-F5344CB8AC3E}">
        <p14:creationId xmlns:p14="http://schemas.microsoft.com/office/powerpoint/2010/main" val="66046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11" name="8-bit-arcade-138828">
            <a:hlinkClick r:id="" action="ppaction://media"/>
            <a:extLst>
              <a:ext uri="{FF2B5EF4-FFF2-40B4-BE49-F238E27FC236}">
                <a16:creationId xmlns:a16="http://schemas.microsoft.com/office/drawing/2014/main" id="{8DC7DD6E-382F-43BB-29BA-254E03CF81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727479" y="133793"/>
            <a:ext cx="609600" cy="609600"/>
          </a:xfrm>
          <a:prstGeom prst="rect">
            <a:avLst/>
          </a:prstGeom>
        </p:spPr>
      </p:pic>
      <p:pic>
        <p:nvPicPr>
          <p:cNvPr id="13" name="Picture 12">
            <a:extLst>
              <a:ext uri="{FF2B5EF4-FFF2-40B4-BE49-F238E27FC236}">
                <a16:creationId xmlns:a16="http://schemas.microsoft.com/office/drawing/2014/main" id="{56602BA4-9DF8-232A-701A-227795B92167}"/>
              </a:ext>
            </a:extLst>
          </p:cNvPr>
          <p:cNvPicPr>
            <a:picLocks noChangeAspect="1"/>
          </p:cNvPicPr>
          <p:nvPr/>
        </p:nvPicPr>
        <p:blipFill>
          <a:blip r:embed="rId7"/>
          <a:stretch>
            <a:fillRect/>
          </a:stretch>
        </p:blipFill>
        <p:spPr>
          <a:xfrm>
            <a:off x="1244379" y="811973"/>
            <a:ext cx="11248095" cy="6620831"/>
          </a:xfrm>
          <a:prstGeom prst="rect">
            <a:avLst/>
          </a:prstGeom>
        </p:spPr>
      </p:pic>
    </p:spTree>
    <p:extLst>
      <p:ext uri="{BB962C8B-B14F-4D97-AF65-F5344CB8AC3E}">
        <p14:creationId xmlns:p14="http://schemas.microsoft.com/office/powerpoint/2010/main" val="226184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21402" y="1259261"/>
            <a:ext cx="1400459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được Quỹ Quốc tế Bảo tồn Thiên nhiên tổ chức hằng năm nhằm mục đích gì?</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841978" y="1060442"/>
            <a:ext cx="2679425" cy="1993565"/>
          </a:xfrm>
          <a:prstGeom prst="rect">
            <a:avLst/>
          </a:prstGeom>
        </p:spPr>
      </p:pic>
      <p:grpSp>
        <p:nvGrpSpPr>
          <p:cNvPr id="4" name="Nhóm 3">
            <a:extLst>
              <a:ext uri="{FF2B5EF4-FFF2-40B4-BE49-F238E27FC236}">
                <a16:creationId xmlns:a16="http://schemas.microsoft.com/office/drawing/2014/main" id="{8751D2D0-5DED-9064-45B7-C2B12B98A14A}"/>
              </a:ext>
            </a:extLst>
          </p:cNvPr>
          <p:cNvGrpSpPr/>
          <p:nvPr/>
        </p:nvGrpSpPr>
        <p:grpSpPr>
          <a:xfrm>
            <a:off x="967742" y="3483819"/>
            <a:ext cx="16315962" cy="4669581"/>
            <a:chOff x="685801" y="4821906"/>
            <a:chExt cx="10877308" cy="1350294"/>
          </a:xfrm>
        </p:grpSpPr>
        <p:sp>
          <p:nvSpPr>
            <p:cNvPr id="5" name="Freeform 21">
              <a:extLst>
                <a:ext uri="{FF2B5EF4-FFF2-40B4-BE49-F238E27FC236}">
                  <a16:creationId xmlns:a16="http://schemas.microsoft.com/office/drawing/2014/main" id="{005DFE3A-1632-13C5-6D9E-4382A647A738}"/>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BD9B7CB7-2796-EF8B-4DCA-8ECED3CA4523}"/>
                </a:ext>
              </a:extLst>
            </p:cNvPr>
            <p:cNvSpPr txBox="1"/>
            <p:nvPr/>
          </p:nvSpPr>
          <p:spPr>
            <a:xfrm>
              <a:off x="847321" y="4969214"/>
              <a:ext cx="10552200" cy="961191"/>
            </a:xfrm>
            <a:prstGeom prst="rect">
              <a:avLst/>
            </a:prstGeom>
          </p:spPr>
          <p:txBody>
            <a:bodyPr wrap="square" lIns="0" tIns="0" rIns="0" bIns="0" rtlCol="0" anchor="t">
              <a:spAutoFit/>
            </a:bodyPr>
            <a:lstStyle/>
            <a:p>
              <a:pPr algn="just" defTabSz="1371600">
                <a:spcBef>
                  <a:spcPct val="0"/>
                </a:spcBef>
              </a:pPr>
              <a:r>
                <a:rPr lang="en-US" sz="7200" dirty="0">
                  <a:solidFill>
                    <a:srgbClr val="000000"/>
                  </a:solidFill>
                  <a:latin typeface="Cambria"/>
                </a:rPr>
                <a:t>   </a:t>
              </a:r>
              <a:r>
                <a:rPr lang="vi-VN" sz="7200" dirty="0">
                  <a:solidFill>
                    <a:srgbClr val="000000"/>
                  </a:solidFill>
                  <a:latin typeface="Cambria"/>
                </a:rPr>
                <a:t>Nhằm nâng cao nhận thức về biến đổi khí hậu và khuyến khích mọi người hành động để bảo vệ trái đất.</a:t>
              </a:r>
              <a:endParaRPr lang="en-US" sz="7200"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Sự kiện Giờ Trái Đất được tổ chức như thế nào?</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108812"/>
            </a:xfrm>
            <a:prstGeom prst="rect">
              <a:avLst/>
            </a:prstGeom>
          </p:spPr>
          <p:txBody>
            <a:bodyPr wrap="square" lIns="0" tIns="0" rIns="0" bIns="0" rtlCol="0" anchor="t">
              <a:spAutoFit/>
            </a:bodyPr>
            <a:lstStyle/>
            <a:p>
              <a:pPr algn="just" defTabSz="1371600">
                <a:spcBef>
                  <a:spcPct val="0"/>
                </a:spcBef>
              </a:pPr>
              <a:r>
                <a:rPr lang="en-US" sz="6000" dirty="0">
                  <a:solidFill>
                    <a:srgbClr val="000000"/>
                  </a:solidFill>
                  <a:latin typeface="Cambria"/>
                </a:rPr>
                <a:t>   </a:t>
              </a:r>
              <a:r>
                <a:rPr lang="vi-VN" sz="6000" dirty="0">
                  <a:solidFill>
                    <a:srgbClr val="000000"/>
                  </a:solidFill>
                  <a:latin typeface="Cambria"/>
                </a:rPr>
                <a:t>Sự kiện Giờ Trái Đất được Quỹ Quốc tế Bảo tồn thiên nhiên tổ chức hàng năm vào thứ 7 cuối cùng của tháng ba. Khi các thành phố và thị trấn trên toàn cầu tắt đèn trong một giờ từ 20:30 đến 21:30  giờ địa phương.</a:t>
              </a:r>
              <a:endParaRPr lang="en-US" sz="6000" b="1" dirty="0">
                <a:solidFill>
                  <a:srgbClr val="000000"/>
                </a:solidFill>
                <a:latin typeface="Cambria"/>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02212" y="1001704"/>
            <a:ext cx="13133484" cy="1477328"/>
          </a:xfrm>
          <a:prstGeom prst="rect">
            <a:avLst/>
          </a:prstGeom>
        </p:spPr>
        <p:txBody>
          <a:bodyPr lIns="0" tIns="0" rIns="0" bIns="0" rtlCol="0" anchor="t">
            <a:spAutoFit/>
          </a:bodyPr>
          <a:lstStyle/>
          <a:p>
            <a:pPr algn="just" defTabSz="1371600"/>
            <a:r>
              <a:rPr lang="vi-VN" sz="4800" b="1">
                <a:solidFill>
                  <a:srgbClr val="231F20"/>
                </a:solidFill>
                <a:latin typeface="Cambria"/>
              </a:rPr>
              <a:t>Những chi tiết nào cho thấy dựa trên đất đã thu hút được sự quan tâm của thế giới?</a:t>
            </a:r>
            <a:endParaRPr lang="en-US" sz="4800" b="1" dirty="0">
              <a:solidFill>
                <a:srgbClr val="231F20"/>
              </a:solidFill>
              <a:latin typeface="Cambria"/>
            </a:endParaRPr>
          </a:p>
        </p:txBody>
      </p:sp>
      <p:pic>
        <p:nvPicPr>
          <p:cNvPr id="27" name="Hình ảnh 26">
            <a:extLst>
              <a:ext uri="{FF2B5EF4-FFF2-40B4-BE49-F238E27FC236}">
                <a16:creationId xmlns:a16="http://schemas.microsoft.com/office/drawing/2014/main" id="{25387F03-9A14-0CBC-3619-C487D53A67DB}"/>
              </a:ext>
            </a:extLst>
          </p:cNvPr>
          <p:cNvPicPr>
            <a:picLocks noChangeAspect="1"/>
          </p:cNvPicPr>
          <p:nvPr/>
        </p:nvPicPr>
        <p:blipFill>
          <a:blip r:embed="rId2"/>
          <a:stretch>
            <a:fillRect/>
          </a:stretch>
        </p:blipFill>
        <p:spPr>
          <a:xfrm>
            <a:off x="782063" y="912223"/>
            <a:ext cx="2679425" cy="1993565"/>
          </a:xfrm>
          <a:prstGeom prst="rect">
            <a:avLst/>
          </a:prstGeom>
        </p:spPr>
      </p:pic>
      <p:grpSp>
        <p:nvGrpSpPr>
          <p:cNvPr id="3" name="Nhóm 3">
            <a:extLst>
              <a:ext uri="{FF2B5EF4-FFF2-40B4-BE49-F238E27FC236}">
                <a16:creationId xmlns:a16="http://schemas.microsoft.com/office/drawing/2014/main" id="{6F53A684-F8F1-04AF-E8FB-F2A355F3EF07}"/>
              </a:ext>
            </a:extLst>
          </p:cNvPr>
          <p:cNvGrpSpPr/>
          <p:nvPr/>
        </p:nvGrpSpPr>
        <p:grpSpPr>
          <a:xfrm>
            <a:off x="967742" y="3483819"/>
            <a:ext cx="16315962" cy="5622081"/>
            <a:chOff x="685801" y="4821906"/>
            <a:chExt cx="10877308" cy="1350294"/>
          </a:xfrm>
        </p:grpSpPr>
        <p:sp>
          <p:nvSpPr>
            <p:cNvPr id="4" name="Freeform 21">
              <a:extLst>
                <a:ext uri="{FF2B5EF4-FFF2-40B4-BE49-F238E27FC236}">
                  <a16:creationId xmlns:a16="http://schemas.microsoft.com/office/drawing/2014/main" id="{9832BCC2-90D7-2131-5EB3-A3ACB641BC0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5" name="TextBox 24">
              <a:extLst>
                <a:ext uri="{FF2B5EF4-FFF2-40B4-BE49-F238E27FC236}">
                  <a16:creationId xmlns:a16="http://schemas.microsoft.com/office/drawing/2014/main" id="{782F6960-0DEA-8599-365A-11A7E8210111}"/>
                </a:ext>
              </a:extLst>
            </p:cNvPr>
            <p:cNvSpPr txBox="1"/>
            <p:nvPr/>
          </p:nvSpPr>
          <p:spPr>
            <a:xfrm>
              <a:off x="847321" y="4969214"/>
              <a:ext cx="10552200" cy="1064460"/>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4800" dirty="0">
                  <a:solidFill>
                    <a:srgbClr val="000000"/>
                  </a:solidFill>
                  <a:latin typeface="Cambria"/>
                </a:rPr>
                <a:t>Năm 2007:</a:t>
              </a:r>
              <a:r>
                <a:rPr lang="en-US" sz="4800" dirty="0">
                  <a:solidFill>
                    <a:srgbClr val="000000"/>
                  </a:solidFill>
                  <a:latin typeface="Cambria"/>
                </a:rPr>
                <a:t> </a:t>
              </a:r>
              <a:r>
                <a:rPr lang="vi-VN" sz="4800" dirty="0">
                  <a:solidFill>
                    <a:srgbClr val="000000"/>
                  </a:solidFill>
                  <a:latin typeface="Cambria"/>
                </a:rPr>
                <a:t>Sự kiện Giờ Trái Đ</a:t>
              </a:r>
              <a:r>
                <a:rPr lang="en-US" sz="4800" dirty="0">
                  <a:solidFill>
                    <a:srgbClr val="000000"/>
                  </a:solidFill>
                  <a:latin typeface="Cambria"/>
                </a:rPr>
                <a:t>ấ</a:t>
              </a:r>
              <a:r>
                <a:rPr lang="vi-VN" sz="4800" dirty="0">
                  <a:solidFill>
                    <a:srgbClr val="000000"/>
                  </a:solidFill>
                  <a:latin typeface="Cambria"/>
                </a:rPr>
                <a:t>t  được khởi xướng lần đầu tiên tại sydney, australia.</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2009: Việt Nam chính thức tham gia hưởng ứng sự kiện Giờ Trái Đất.</a:t>
              </a:r>
            </a:p>
            <a:p>
              <a:pPr marL="571500" indent="-571500" algn="just" defTabSz="1371600">
                <a:spcBef>
                  <a:spcPct val="0"/>
                </a:spcBef>
                <a:buFont typeface="Arial" panose="020B0604020202020204" pitchFamily="34" charset="0"/>
                <a:buChar char="•"/>
              </a:pPr>
              <a:r>
                <a:rPr lang="vi-VN" sz="4800" dirty="0">
                  <a:solidFill>
                    <a:srgbClr val="000000"/>
                  </a:solidFill>
                  <a:latin typeface="Cambria"/>
                </a:rPr>
                <a:t> Năm 2022: Sự kiện đã ghi nhận sự tham gia của hơn 190 quốc gia và vùng lãnh thổ.</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26" name="TextBox 26"/>
          <p:cNvSpPr txBox="1"/>
          <p:nvPr/>
        </p:nvSpPr>
        <p:spPr>
          <a:xfrm>
            <a:off x="3476632" y="891971"/>
            <a:ext cx="13683608" cy="1477328"/>
          </a:xfrm>
          <a:prstGeom prst="rect">
            <a:avLst/>
          </a:prstGeom>
        </p:spPr>
        <p:txBody>
          <a:bodyPr wrap="square" lIns="0" tIns="0" rIns="0" bIns="0" rtlCol="0" anchor="t">
            <a:spAutoFit/>
          </a:bodyPr>
          <a:lstStyle/>
          <a:p>
            <a:pPr algn="just" defTabSz="1371600"/>
            <a:r>
              <a:rPr lang="vi-VN" sz="4800" b="1" dirty="0">
                <a:solidFill>
                  <a:srgbClr val="231F20"/>
                </a:solidFill>
                <a:latin typeface="Cambria"/>
              </a:rPr>
              <a:t>Sự kiện Giờ Trái Đất đã mang lại lợi ích gì cho môi trường sống của chúng ta?</a:t>
            </a:r>
          </a:p>
        </p:txBody>
      </p:sp>
      <p:pic>
        <p:nvPicPr>
          <p:cNvPr id="28" name="Hình ảnh 27">
            <a:extLst>
              <a:ext uri="{FF2B5EF4-FFF2-40B4-BE49-F238E27FC236}">
                <a16:creationId xmlns:a16="http://schemas.microsoft.com/office/drawing/2014/main" id="{935082CC-4949-6376-A977-80553B906C41}"/>
              </a:ext>
            </a:extLst>
          </p:cNvPr>
          <p:cNvPicPr>
            <a:picLocks noChangeAspect="1"/>
          </p:cNvPicPr>
          <p:nvPr/>
        </p:nvPicPr>
        <p:blipFill>
          <a:blip r:embed="rId4"/>
          <a:stretch>
            <a:fillRect/>
          </a:stretch>
        </p:blipFill>
        <p:spPr>
          <a:xfrm>
            <a:off x="797209" y="891971"/>
            <a:ext cx="2679425" cy="1993565"/>
          </a:xfrm>
          <a:prstGeom prst="rect">
            <a:avLst/>
          </a:prstGeom>
        </p:spPr>
      </p:pic>
      <p:grpSp>
        <p:nvGrpSpPr>
          <p:cNvPr id="11" name="Nhóm 3">
            <a:extLst>
              <a:ext uri="{FF2B5EF4-FFF2-40B4-BE49-F238E27FC236}">
                <a16:creationId xmlns:a16="http://schemas.microsoft.com/office/drawing/2014/main" id="{CC163798-BFC0-88B7-F821-2614DDC8380B}"/>
              </a:ext>
            </a:extLst>
          </p:cNvPr>
          <p:cNvGrpSpPr/>
          <p:nvPr/>
        </p:nvGrpSpPr>
        <p:grpSpPr>
          <a:xfrm>
            <a:off x="3124200" y="3483819"/>
            <a:ext cx="14159504" cy="4402881"/>
            <a:chOff x="685801" y="4821906"/>
            <a:chExt cx="10877308" cy="1350294"/>
          </a:xfrm>
        </p:grpSpPr>
        <p:sp>
          <p:nvSpPr>
            <p:cNvPr id="12" name="Freeform 21">
              <a:extLst>
                <a:ext uri="{FF2B5EF4-FFF2-40B4-BE49-F238E27FC236}">
                  <a16:creationId xmlns:a16="http://schemas.microsoft.com/office/drawing/2014/main" id="{B14BC265-BA54-7663-B0AC-41236C368F2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Calibri" panose="020F0502020204030204"/>
              </a:endParaRPr>
            </a:p>
          </p:txBody>
        </p:sp>
        <p:sp>
          <p:nvSpPr>
            <p:cNvPr id="13" name="TextBox 24">
              <a:extLst>
                <a:ext uri="{FF2B5EF4-FFF2-40B4-BE49-F238E27FC236}">
                  <a16:creationId xmlns:a16="http://schemas.microsoft.com/office/drawing/2014/main" id="{5AABAB73-7F8A-E4BC-98EA-3D41EA3F2248}"/>
                </a:ext>
              </a:extLst>
            </p:cNvPr>
            <p:cNvSpPr txBox="1"/>
            <p:nvPr/>
          </p:nvSpPr>
          <p:spPr>
            <a:xfrm>
              <a:off x="847321" y="4969214"/>
              <a:ext cx="10552200" cy="1019414"/>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5400" dirty="0">
                  <a:solidFill>
                    <a:srgbClr val="000000"/>
                  </a:solidFill>
                  <a:latin typeface="Cambria"/>
                </a:rPr>
                <a:t>Những lợi ích mà Giờ Trái Đất mang lại cho môi trường sống, làm cho môi trường sống tốt hơn, tiết kiệm điện năng, giảm nhiều khí </a:t>
              </a:r>
              <a:r>
                <a:rPr lang="en-US" sz="5400" dirty="0" err="1">
                  <a:solidFill>
                    <a:srgbClr val="000000"/>
                  </a:solidFill>
                  <a:latin typeface="Cambria"/>
                </a:rPr>
                <a:t>các-bô-níc</a:t>
              </a:r>
              <a:r>
                <a:rPr lang="vi-VN" sz="5400" dirty="0">
                  <a:solidFill>
                    <a:srgbClr val="000000"/>
                  </a:solidFill>
                  <a:latin typeface="Cambria"/>
                </a:rPr>
                <a:t>, chống biến đổi khí hậu.</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26" name="TextBox 26"/>
          <p:cNvSpPr txBox="1"/>
          <p:nvPr/>
        </p:nvSpPr>
        <p:spPr>
          <a:xfrm>
            <a:off x="3476632" y="891971"/>
            <a:ext cx="13683608" cy="1846659"/>
          </a:xfrm>
          <a:prstGeom prst="rect">
            <a:avLst/>
          </a:prstGeom>
        </p:spPr>
        <p:txBody>
          <a:bodyPr wrap="square" lIns="0" tIns="0" rIns="0" bIns="0" rtlCol="0" anchor="t">
            <a:spAutoFit/>
          </a:bodyPr>
          <a:lstStyle/>
          <a:p>
            <a:pPr algn="just" defTabSz="1371600"/>
            <a:r>
              <a:rPr lang="vi-VN" sz="6000" b="1" dirty="0">
                <a:solidFill>
                  <a:srgbClr val="231F20"/>
                </a:solidFill>
                <a:latin typeface="Cambria"/>
              </a:rPr>
              <a:t>Hãy chia sẻ những việc em có thể làm để bảo vệ Trái Đất.</a:t>
            </a: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2"/>
            <a:ext cx="13891259" cy="5507781"/>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061064"/>
            </a:xfrm>
            <a:prstGeom prst="rect">
              <a:avLst/>
            </a:prstGeom>
          </p:spPr>
          <p:txBody>
            <a:bodyPr wrap="square" lIns="0" tIns="0" rIns="0" bIns="0" rtlCol="0" anchor="t">
              <a:spAutoFit/>
            </a:bodyPr>
            <a:lstStyle/>
            <a:p>
              <a:pPr algn="just" defTabSz="1371600">
                <a:spcBef>
                  <a:spcPct val="0"/>
                </a:spcBef>
                <a:defRPr/>
              </a:pPr>
              <a:r>
                <a:rPr lang="en-US" sz="6000" dirty="0">
                  <a:solidFill>
                    <a:srgbClr val="000000"/>
                  </a:solidFill>
                  <a:latin typeface="Cambria"/>
                </a:rPr>
                <a:t>VD: </a:t>
              </a:r>
              <a:r>
                <a:rPr lang="en-US" sz="6000" dirty="0" err="1">
                  <a:solidFill>
                    <a:srgbClr val="000000"/>
                  </a:solidFill>
                  <a:latin typeface="Cambria"/>
                </a:rPr>
                <a:t>Sử</a:t>
              </a:r>
              <a:r>
                <a:rPr lang="en-US" sz="6000" dirty="0">
                  <a:solidFill>
                    <a:srgbClr val="000000"/>
                  </a:solidFill>
                  <a:latin typeface="Cambria"/>
                </a:rPr>
                <a:t> </a:t>
              </a:r>
              <a:r>
                <a:rPr lang="en-US" sz="6000" dirty="0" err="1">
                  <a:solidFill>
                    <a:srgbClr val="000000"/>
                  </a:solidFill>
                  <a:latin typeface="Cambria"/>
                </a:rPr>
                <a:t>dụng</a:t>
              </a:r>
              <a:r>
                <a:rPr lang="en-US" sz="6000" dirty="0">
                  <a:solidFill>
                    <a:srgbClr val="000000"/>
                  </a:solidFill>
                  <a:latin typeface="Cambria"/>
                </a:rPr>
                <a:t> </a:t>
              </a:r>
              <a:r>
                <a:rPr lang="en-US" sz="6000" dirty="0" err="1">
                  <a:solidFill>
                    <a:srgbClr val="000000"/>
                  </a:solidFill>
                  <a:latin typeface="Cambria"/>
                </a:rPr>
                <a:t>các</a:t>
              </a:r>
              <a:r>
                <a:rPr lang="en-US" sz="6000" dirty="0">
                  <a:solidFill>
                    <a:srgbClr val="000000"/>
                  </a:solidFill>
                  <a:latin typeface="Cambria"/>
                </a:rPr>
                <a:t> </a:t>
              </a:r>
              <a:r>
                <a:rPr lang="en-US" sz="6000" dirty="0" err="1">
                  <a:solidFill>
                    <a:srgbClr val="000000"/>
                  </a:solidFill>
                  <a:latin typeface="Cambria"/>
                </a:rPr>
                <a:t>sản</a:t>
              </a:r>
              <a:r>
                <a:rPr lang="en-US" sz="6000" dirty="0">
                  <a:solidFill>
                    <a:srgbClr val="000000"/>
                  </a:solidFill>
                  <a:latin typeface="Cambria"/>
                </a:rPr>
                <a:t> </a:t>
              </a:r>
              <a:r>
                <a:rPr lang="en-US" sz="6000" dirty="0" err="1">
                  <a:solidFill>
                    <a:srgbClr val="000000"/>
                  </a:solidFill>
                  <a:latin typeface="Cambria"/>
                </a:rPr>
                <a:t>phẩm</a:t>
              </a:r>
              <a:r>
                <a:rPr lang="en-US" sz="6000" dirty="0">
                  <a:solidFill>
                    <a:srgbClr val="000000"/>
                  </a:solidFill>
                  <a:latin typeface="Cambria"/>
                </a:rPr>
                <a:t> </a:t>
              </a:r>
              <a:r>
                <a:rPr lang="en-US" sz="6000" dirty="0" err="1">
                  <a:solidFill>
                    <a:srgbClr val="000000"/>
                  </a:solidFill>
                  <a:latin typeface="Cambria"/>
                </a:rPr>
                <a:t>có</a:t>
              </a:r>
              <a:r>
                <a:rPr lang="en-US" sz="6000" dirty="0">
                  <a:solidFill>
                    <a:srgbClr val="000000"/>
                  </a:solidFill>
                  <a:latin typeface="Cambria"/>
                </a:rPr>
                <a:t> </a:t>
              </a:r>
              <a:r>
                <a:rPr lang="en-US" sz="6000" dirty="0" err="1">
                  <a:solidFill>
                    <a:srgbClr val="000000"/>
                  </a:solidFill>
                  <a:latin typeface="Cambria"/>
                </a:rPr>
                <a:t>chất</a:t>
              </a:r>
              <a:r>
                <a:rPr lang="en-US" sz="6000" dirty="0">
                  <a:solidFill>
                    <a:srgbClr val="000000"/>
                  </a:solidFill>
                  <a:latin typeface="Cambria"/>
                </a:rPr>
                <a:t> </a:t>
              </a:r>
              <a:r>
                <a:rPr lang="en-US" sz="6000" dirty="0" err="1">
                  <a:solidFill>
                    <a:srgbClr val="000000"/>
                  </a:solidFill>
                  <a:latin typeface="Cambria"/>
                </a:rPr>
                <a:t>liệu</a:t>
              </a:r>
              <a:r>
                <a:rPr lang="en-US" sz="6000" dirty="0">
                  <a:solidFill>
                    <a:srgbClr val="000000"/>
                  </a:solidFill>
                  <a:latin typeface="Cambria"/>
                </a:rPr>
                <a:t> </a:t>
              </a:r>
              <a:r>
                <a:rPr lang="en-US" sz="6000" dirty="0" err="1">
                  <a:solidFill>
                    <a:srgbClr val="000000"/>
                  </a:solidFill>
                  <a:latin typeface="Cambria"/>
                </a:rPr>
                <a:t>từ</a:t>
              </a:r>
              <a:r>
                <a:rPr lang="en-US" sz="6000" dirty="0">
                  <a:solidFill>
                    <a:srgbClr val="000000"/>
                  </a:solidFill>
                  <a:latin typeface="Cambria"/>
                </a:rPr>
                <a:t> </a:t>
              </a:r>
              <a:r>
                <a:rPr lang="en-US" sz="6000" dirty="0" err="1">
                  <a:solidFill>
                    <a:srgbClr val="000000"/>
                  </a:solidFill>
                  <a:latin typeface="Cambria"/>
                </a:rPr>
                <a:t>thiên</a:t>
              </a:r>
              <a:r>
                <a:rPr lang="en-US" sz="6000" dirty="0">
                  <a:solidFill>
                    <a:srgbClr val="000000"/>
                  </a:solidFill>
                  <a:latin typeface="Cambria"/>
                </a:rPr>
                <a:t> </a:t>
              </a:r>
              <a:r>
                <a:rPr lang="en-US" sz="6000" dirty="0" err="1">
                  <a:solidFill>
                    <a:srgbClr val="000000"/>
                  </a:solidFill>
                  <a:latin typeface="Cambria"/>
                </a:rPr>
                <a:t>nhiên</a:t>
              </a:r>
              <a:r>
                <a:rPr lang="en-US" sz="6000" dirty="0">
                  <a:solidFill>
                    <a:srgbClr val="000000"/>
                  </a:solidFill>
                  <a:latin typeface="Cambria"/>
                </a:rPr>
                <a:t>, </a:t>
              </a:r>
              <a:r>
                <a:rPr lang="en-US" sz="6000" dirty="0" err="1">
                  <a:solidFill>
                    <a:srgbClr val="000000"/>
                  </a:solidFill>
                  <a:latin typeface="Cambria"/>
                </a:rPr>
                <a:t>hạn</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dùng</a:t>
              </a:r>
              <a:r>
                <a:rPr lang="en-US" sz="6000" dirty="0">
                  <a:solidFill>
                    <a:srgbClr val="000000"/>
                  </a:solidFill>
                  <a:latin typeface="Cambria"/>
                </a:rPr>
                <a:t> chai </a:t>
              </a:r>
              <a:r>
                <a:rPr lang="en-US" sz="6000" dirty="0" err="1">
                  <a:solidFill>
                    <a:srgbClr val="000000"/>
                  </a:solidFill>
                  <a:latin typeface="Cambria"/>
                </a:rPr>
                <a:t>nhựa</a:t>
              </a:r>
              <a:r>
                <a:rPr lang="en-US" sz="6000" dirty="0">
                  <a:solidFill>
                    <a:srgbClr val="000000"/>
                  </a:solidFill>
                  <a:latin typeface="Cambria"/>
                </a:rPr>
                <a:t>, </a:t>
              </a:r>
              <a:r>
                <a:rPr lang="en-US" sz="6000" dirty="0" err="1">
                  <a:solidFill>
                    <a:srgbClr val="000000"/>
                  </a:solidFill>
                  <a:latin typeface="Cambria"/>
                </a:rPr>
                <a:t>tích</a:t>
              </a:r>
              <a:r>
                <a:rPr lang="en-US" sz="6000" dirty="0">
                  <a:solidFill>
                    <a:srgbClr val="000000"/>
                  </a:solidFill>
                  <a:latin typeface="Cambria"/>
                </a:rPr>
                <a:t> </a:t>
              </a:r>
              <a:r>
                <a:rPr lang="en-US" sz="6000" dirty="0" err="1">
                  <a:solidFill>
                    <a:srgbClr val="000000"/>
                  </a:solidFill>
                  <a:latin typeface="Cambria"/>
                </a:rPr>
                <a:t>trồng</a:t>
              </a:r>
              <a:r>
                <a:rPr lang="en-US" sz="6000" dirty="0">
                  <a:solidFill>
                    <a:srgbClr val="000000"/>
                  </a:solidFill>
                  <a:latin typeface="Cambria"/>
                </a:rPr>
                <a:t> </a:t>
              </a:r>
              <a:r>
                <a:rPr lang="en-US" sz="6000" dirty="0" err="1">
                  <a:solidFill>
                    <a:srgbClr val="000000"/>
                  </a:solidFill>
                  <a:latin typeface="Cambria"/>
                </a:rPr>
                <a:t>cây</a:t>
              </a:r>
              <a:r>
                <a:rPr lang="en-US" sz="6000" dirty="0">
                  <a:solidFill>
                    <a:srgbClr val="000000"/>
                  </a:solidFill>
                  <a:latin typeface="Cambria"/>
                </a:rPr>
                <a:t> </a:t>
              </a:r>
              <a:r>
                <a:rPr lang="en-US" sz="6000" dirty="0" err="1">
                  <a:solidFill>
                    <a:srgbClr val="000000"/>
                  </a:solidFill>
                  <a:latin typeface="Cambria"/>
                </a:rPr>
                <a:t>xanh</a:t>
              </a:r>
              <a:r>
                <a:rPr lang="en-US" sz="6000" dirty="0">
                  <a:solidFill>
                    <a:srgbClr val="000000"/>
                  </a:solidFill>
                  <a:latin typeface="Cambria"/>
                </a:rPr>
                <a:t>, </a:t>
              </a:r>
              <a:r>
                <a:rPr lang="en-US" sz="6000" dirty="0" err="1">
                  <a:solidFill>
                    <a:srgbClr val="000000"/>
                  </a:solidFill>
                  <a:latin typeface="Cambria"/>
                </a:rPr>
                <a:t>phân</a:t>
              </a:r>
              <a:r>
                <a:rPr lang="en-US" sz="6000" dirty="0">
                  <a:solidFill>
                    <a:srgbClr val="000000"/>
                  </a:solidFill>
                  <a:latin typeface="Cambria"/>
                </a:rPr>
                <a:t> </a:t>
              </a:r>
              <a:r>
                <a:rPr lang="en-US" sz="6000" dirty="0" err="1">
                  <a:solidFill>
                    <a:srgbClr val="000000"/>
                  </a:solidFill>
                  <a:latin typeface="Cambria"/>
                </a:rPr>
                <a:t>loại</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Tái</a:t>
              </a:r>
              <a:r>
                <a:rPr lang="en-US" sz="6000" dirty="0">
                  <a:solidFill>
                    <a:srgbClr val="000000"/>
                  </a:solidFill>
                  <a:latin typeface="Cambria"/>
                </a:rPr>
                <a:t> </a:t>
              </a:r>
              <a:r>
                <a:rPr lang="en-US" sz="6000" dirty="0" err="1">
                  <a:solidFill>
                    <a:srgbClr val="000000"/>
                  </a:solidFill>
                  <a:latin typeface="Cambria"/>
                </a:rPr>
                <a:t>chế</a:t>
              </a:r>
              <a:r>
                <a:rPr lang="en-US" sz="6000" dirty="0">
                  <a:solidFill>
                    <a:srgbClr val="000000"/>
                  </a:solidFill>
                  <a:latin typeface="Cambria"/>
                </a:rPr>
                <a:t> </a:t>
              </a:r>
              <a:r>
                <a:rPr lang="en-US" sz="6000" dirty="0" err="1">
                  <a:solidFill>
                    <a:srgbClr val="000000"/>
                  </a:solidFill>
                  <a:latin typeface="Cambria"/>
                </a:rPr>
                <a:t>rác</a:t>
              </a:r>
              <a:r>
                <a:rPr lang="en-US" sz="6000" dirty="0">
                  <a:solidFill>
                    <a:srgbClr val="000000"/>
                  </a:solidFill>
                  <a:latin typeface="Cambria"/>
                </a:rPr>
                <a:t> </a:t>
              </a:r>
              <a:r>
                <a:rPr lang="en-US" sz="6000" dirty="0" err="1">
                  <a:solidFill>
                    <a:srgbClr val="000000"/>
                  </a:solidFill>
                  <a:latin typeface="Cambria"/>
                </a:rPr>
                <a:t>tham</a:t>
              </a:r>
              <a:r>
                <a:rPr lang="en-US" sz="6000" dirty="0">
                  <a:solidFill>
                    <a:srgbClr val="000000"/>
                  </a:solidFill>
                  <a:latin typeface="Cambria"/>
                </a:rPr>
                <a:t> </a:t>
              </a:r>
              <a:r>
                <a:rPr lang="en-US" sz="6000" dirty="0" err="1">
                  <a:solidFill>
                    <a:srgbClr val="000000"/>
                  </a:solidFill>
                  <a:latin typeface="Cambria"/>
                </a:rPr>
                <a:t>gia</a:t>
              </a:r>
              <a:r>
                <a:rPr lang="en-US" sz="6000" dirty="0">
                  <a:solidFill>
                    <a:srgbClr val="000000"/>
                  </a:solidFill>
                  <a:latin typeface="Cambria"/>
                </a:rPr>
                <a:t> </a:t>
              </a:r>
              <a:r>
                <a:rPr lang="en-US" sz="6000" dirty="0" err="1">
                  <a:solidFill>
                    <a:srgbClr val="000000"/>
                  </a:solidFill>
                  <a:latin typeface="Cambria"/>
                </a:rPr>
                <a:t>sự</a:t>
              </a:r>
              <a:r>
                <a:rPr lang="en-US" sz="6000" dirty="0">
                  <a:solidFill>
                    <a:srgbClr val="000000"/>
                  </a:solidFill>
                  <a:latin typeface="Cambria"/>
                </a:rPr>
                <a:t> </a:t>
              </a:r>
              <a:r>
                <a:rPr lang="en-US" sz="6000" dirty="0" err="1">
                  <a:solidFill>
                    <a:srgbClr val="000000"/>
                  </a:solidFill>
                  <a:latin typeface="Cambria"/>
                </a:rPr>
                <a:t>kiện</a:t>
              </a:r>
              <a:r>
                <a:rPr lang="en-US" sz="6000" dirty="0">
                  <a:solidFill>
                    <a:srgbClr val="000000"/>
                  </a:solidFill>
                  <a:latin typeface="Cambria"/>
                </a:rPr>
                <a:t> </a:t>
              </a:r>
              <a:r>
                <a:rPr lang="en-US" sz="6000" dirty="0" err="1">
                  <a:solidFill>
                    <a:srgbClr val="000000"/>
                  </a:solidFill>
                  <a:latin typeface="Cambria"/>
                </a:rPr>
                <a:t>giờ</a:t>
              </a:r>
              <a:r>
                <a:rPr lang="en-US" sz="6000" dirty="0">
                  <a:solidFill>
                    <a:srgbClr val="000000"/>
                  </a:solidFill>
                  <a:latin typeface="Cambria"/>
                </a:rPr>
                <a:t> </a:t>
              </a:r>
              <a:r>
                <a:rPr lang="en-US" sz="6000" dirty="0" err="1">
                  <a:solidFill>
                    <a:srgbClr val="000000"/>
                  </a:solidFill>
                  <a:latin typeface="Cambria"/>
                </a:rPr>
                <a:t>trái</a:t>
              </a:r>
              <a:r>
                <a:rPr lang="en-US" sz="6000" dirty="0">
                  <a:solidFill>
                    <a:srgbClr val="000000"/>
                  </a:solidFill>
                  <a:latin typeface="Cambria"/>
                </a:rPr>
                <a:t> </a:t>
              </a:r>
              <a:r>
                <a:rPr lang="en-US" sz="6000" dirty="0" err="1">
                  <a:solidFill>
                    <a:srgbClr val="000000"/>
                  </a:solidFill>
                  <a:latin typeface="Cambria"/>
                </a:rPr>
                <a:t>đất</a:t>
              </a:r>
              <a:r>
                <a:rPr lang="en-US" sz="6000" dirty="0">
                  <a:solidFill>
                    <a:srgbClr val="000000"/>
                  </a:solidFill>
                  <a:latin typeface="Cambria"/>
                </a:rPr>
                <a:t> </a:t>
              </a:r>
              <a:r>
                <a:rPr lang="en-US" sz="6000" dirty="0" err="1">
                  <a:solidFill>
                    <a:srgbClr val="000000"/>
                  </a:solidFill>
                  <a:latin typeface="Cambria"/>
                </a:rPr>
                <a:t>hàng</a:t>
              </a:r>
              <a:r>
                <a:rPr lang="en-US" sz="6000" dirty="0">
                  <a:solidFill>
                    <a:srgbClr val="000000"/>
                  </a:solidFill>
                  <a:latin typeface="Cambria"/>
                </a:rPr>
                <a:t> </a:t>
              </a:r>
              <a:r>
                <a:rPr lang="en-US" sz="6000" dirty="0" err="1">
                  <a:solidFill>
                    <a:srgbClr val="000000"/>
                  </a:solidFill>
                  <a:latin typeface="Cambria"/>
                </a:rPr>
                <a:t>năm</a:t>
              </a:r>
              <a:r>
                <a:rPr lang="en-US" sz="6000" dirty="0">
                  <a:solidFill>
                    <a:srgbClr val="000000"/>
                  </a:solidFill>
                  <a:latin typeface="Cambria"/>
                </a:rPr>
                <a:t>.</a:t>
              </a:r>
            </a:p>
          </p:txBody>
        </p:sp>
      </p:grpSp>
      <p:pic>
        <p:nvPicPr>
          <p:cNvPr id="12" name="Picture 11">
            <a:extLst>
              <a:ext uri="{FF2B5EF4-FFF2-40B4-BE49-F238E27FC236}">
                <a16:creationId xmlns:a16="http://schemas.microsoft.com/office/drawing/2014/main" id="{E8125A9B-BFA9-CB65-DC82-EE27134B851D}"/>
              </a:ext>
            </a:extLst>
          </p:cNvPr>
          <p:cNvPicPr>
            <a:picLocks noChangeAspect="1"/>
          </p:cNvPicPr>
          <p:nvPr/>
        </p:nvPicPr>
        <p:blipFill>
          <a:blip r:embed="rId6"/>
          <a:stretch>
            <a:fillRect/>
          </a:stretch>
        </p:blipFill>
        <p:spPr>
          <a:xfrm>
            <a:off x="1005741" y="1107887"/>
            <a:ext cx="2286198" cy="1426587"/>
          </a:xfrm>
          <a:prstGeom prst="rect">
            <a:avLst/>
          </a:prstGeom>
        </p:spPr>
      </p:pic>
    </p:spTree>
    <p:extLst>
      <p:ext uri="{BB962C8B-B14F-4D97-AF65-F5344CB8AC3E}">
        <p14:creationId xmlns:p14="http://schemas.microsoft.com/office/powerpoint/2010/main" val="8593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2590800" y="3368041"/>
            <a:ext cx="13182600" cy="438872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vi-VN" sz="2700">
                <a:solidFill>
                  <a:prstClr val="black"/>
                </a:solidFill>
                <a:latin typeface="Arial" panose="020B0604020202020204" pitchFamily="34" charset="0"/>
              </a:endParaRPr>
            </a:p>
          </p:txBody>
        </p:sp>
        <p:sp>
          <p:nvSpPr>
            <p:cNvPr id="21" name="TextBox 21"/>
            <p:cNvSpPr txBox="1"/>
            <p:nvPr/>
          </p:nvSpPr>
          <p:spPr>
            <a:xfrm>
              <a:off x="2705048" y="2631051"/>
              <a:ext cx="6908274" cy="2215991"/>
            </a:xfrm>
            <a:prstGeom prst="rect">
              <a:avLst/>
            </a:prstGeom>
          </p:spPr>
          <p:txBody>
            <a:bodyPr wrap="square" lIns="0" tIns="0" rIns="0" bIns="0" rtlCol="0" anchor="t">
              <a:spAutoFit/>
            </a:bodyPr>
            <a:lstStyle/>
            <a:p>
              <a:pPr algn="just" defTabSz="1371600"/>
              <a:r>
                <a:rPr lang="en-US" sz="5400" b="1" dirty="0" err="1">
                  <a:solidFill>
                    <a:prstClr val="black">
                      <a:lumMod val="75000"/>
                      <a:lumOff val="25000"/>
                    </a:prstClr>
                  </a:solidFill>
                  <a:latin typeface="Cambria"/>
                </a:rPr>
                <a:t>Bài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đọc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cung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cấp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tin </a:t>
              </a:r>
              <a:r>
                <a:rPr lang="en-US" sz="5400" b="1" dirty="0" err="1">
                  <a:solidFill>
                    <a:prstClr val="black">
                      <a:lumMod val="75000"/>
                      <a:lumOff val="25000"/>
                    </a:prstClr>
                  </a:solidFill>
                  <a:latin typeface="Cambria"/>
                </a:rPr>
                <a:t>về</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nghĩa</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thông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điệp</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mà</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chiến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dịch</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Giờ</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mang</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lại</a:t>
              </a:r>
              <a:r>
                <a:rPr lang="en-US" sz="5400" b="1" dirty="0">
                  <a:solidFill>
                    <a:prstClr val="black">
                      <a:lumMod val="75000"/>
                      <a:lumOff val="25000"/>
                    </a:prstClr>
                  </a:solidFill>
                  <a:latin typeface="Cambria"/>
                </a:rPr>
                <a:t>. Qua </a:t>
              </a:r>
              <a:r>
                <a:rPr lang="en-US" sz="5400" b="1" dirty="0" err="1">
                  <a:solidFill>
                    <a:prstClr val="black">
                      <a:lumMod val="75000"/>
                      <a:lumOff val="25000"/>
                    </a:prstClr>
                  </a:solidFill>
                  <a:latin typeface="Cambria"/>
                </a:rPr>
                <a:t>đó</a:t>
              </a:r>
              <a:r>
                <a:rPr lang="en-US" sz="5400" b="1" dirty="0">
                  <a:solidFill>
                    <a:prstClr val="black">
                      <a:lumMod val="75000"/>
                      <a:lumOff val="25000"/>
                    </a:prstClr>
                  </a:solidFill>
                  <a:latin typeface="Cambria"/>
                </a:rPr>
                <a:t>, con </a:t>
              </a:r>
              <a:r>
                <a:rPr lang="en-US" sz="5400" b="1" dirty="0" err="1">
                  <a:solidFill>
                    <a:prstClr val="black">
                      <a:lumMod val="75000"/>
                      <a:lumOff val="25000"/>
                    </a:prstClr>
                  </a:solidFill>
                  <a:latin typeface="Cambria"/>
                </a:rPr>
                <a:t>người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cần</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có</a:t>
              </a:r>
              <a:r>
                <a:rPr lang="en-US" sz="5400" b="1" dirty="0">
                  <a:solidFill>
                    <a:prstClr val="black">
                      <a:lumMod val="75000"/>
                      <a:lumOff val="25000"/>
                    </a:prstClr>
                  </a:solidFill>
                  <a:latin typeface="Cambria"/>
                </a:rPr>
                <a:t> ý </a:t>
              </a:r>
              <a:r>
                <a:rPr lang="en-US" sz="5400" b="1" dirty="0" err="1">
                  <a:solidFill>
                    <a:prstClr val="black">
                      <a:lumMod val="75000"/>
                      <a:lumOff val="25000"/>
                    </a:prstClr>
                  </a:solidFill>
                  <a:latin typeface="Cambria"/>
                </a:rPr>
                <a:t>thức</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bảo</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vệ</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Trái</a:t>
              </a:r>
              <a:r>
                <a:rPr lang="en-US" sz="5400" b="1" dirty="0">
                  <a:solidFill>
                    <a:prstClr val="black">
                      <a:lumMod val="75000"/>
                      <a:lumOff val="25000"/>
                    </a:prstClr>
                  </a:solidFill>
                  <a:latin typeface="Cambria"/>
                </a:rPr>
                <a:t> </a:t>
              </a:r>
              <a:r>
                <a:rPr lang="en-US" sz="5400" b="1" dirty="0" err="1">
                  <a:solidFill>
                    <a:prstClr val="black">
                      <a:lumMod val="75000"/>
                      <a:lumOff val="25000"/>
                    </a:prstClr>
                  </a:solidFill>
                  <a:latin typeface="Cambria"/>
                </a:rPr>
                <a:t>Đất</a:t>
              </a:r>
              <a:r>
                <a:rPr lang="en-US" sz="5400" b="1" dirty="0">
                  <a:solidFill>
                    <a:prstClr val="black">
                      <a:lumMod val="75000"/>
                      <a:lumOff val="25000"/>
                    </a:prstClr>
                  </a:solidFill>
                  <a:latin typeface="Cambria"/>
                </a:rPr>
                <a:t>.</a:t>
              </a:r>
            </a:p>
          </p:txBody>
        </p:sp>
      </p:grpSp>
      <p:pic>
        <p:nvPicPr>
          <p:cNvPr id="5" name="Hình ảnh 4">
            <a:extLst>
              <a:ext uri="{FF2B5EF4-FFF2-40B4-BE49-F238E27FC236}">
                <a16:creationId xmlns:a16="http://schemas.microsoft.com/office/drawing/2014/main" id="{D5B52D1E-65A5-4AC9-A32E-9E9328580D35}"/>
              </a:ext>
            </a:extLst>
          </p:cNvPr>
          <p:cNvPicPr>
            <a:picLocks noChangeAspect="1"/>
          </p:cNvPicPr>
          <p:nvPr/>
        </p:nvPicPr>
        <p:blipFill>
          <a:blip r:embed="rId2"/>
          <a:stretch>
            <a:fillRect/>
          </a:stretch>
        </p:blipFill>
        <p:spPr>
          <a:xfrm>
            <a:off x="5943600" y="1028700"/>
            <a:ext cx="7014056"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805BA2A-48EC-B984-E6DA-69E8450ADD01}"/>
              </a:ext>
            </a:extLst>
          </p:cNvPr>
          <p:cNvPicPr>
            <a:picLocks noChangeAspect="1"/>
          </p:cNvPicPr>
          <p:nvPr/>
        </p:nvPicPr>
        <p:blipFill>
          <a:blip r:embed="rId2"/>
          <a:stretch>
            <a:fillRect/>
          </a:stretch>
        </p:blipFill>
        <p:spPr>
          <a:xfrm>
            <a:off x="6151868" y="3538589"/>
            <a:ext cx="11266385" cy="3209822"/>
          </a:xfrm>
          <a:prstGeom prst="rect">
            <a:avLst/>
          </a:prstGeom>
        </p:spPr>
      </p:pic>
    </p:spTree>
    <p:extLst>
      <p:ext uri="{BB962C8B-B14F-4D97-AF65-F5344CB8AC3E}">
        <p14:creationId xmlns:p14="http://schemas.microsoft.com/office/powerpoint/2010/main" val="100141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1417320" y="1706880"/>
            <a:ext cx="16017240" cy="6049889"/>
            <a:chOff x="2452306" y="2245360"/>
            <a:chExt cx="7287387" cy="2925819"/>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defRPr/>
              </a:pPr>
              <a:endParaRPr lang="vi-VN" sz="2700">
                <a:solidFill>
                  <a:prstClr val="black"/>
                </a:solidFill>
                <a:latin typeface="Arial" panose="020B0604020202020204" pitchFamily="34" charset="0"/>
              </a:endParaRPr>
            </a:p>
          </p:txBody>
        </p:sp>
        <p:sp>
          <p:nvSpPr>
            <p:cNvPr id="21" name="TextBox 21"/>
            <p:cNvSpPr txBox="1"/>
            <p:nvPr/>
          </p:nvSpPr>
          <p:spPr>
            <a:xfrm>
              <a:off x="2774239" y="2336239"/>
              <a:ext cx="6616826" cy="2527644"/>
            </a:xfrm>
            <a:prstGeom prst="rect">
              <a:avLst/>
            </a:prstGeom>
          </p:spPr>
          <p:txBody>
            <a:bodyPr wrap="square" lIns="0" tIns="0" rIns="0" bIns="0" rtlCol="0" anchor="t">
              <a:spAutoFit/>
            </a:bodyPr>
            <a:lstStyle/>
            <a:p>
              <a:pPr algn="ctr" defTabSz="1371600">
                <a:lnSpc>
                  <a:spcPct val="120000"/>
                </a:lnSpc>
              </a:pPr>
              <a:r>
                <a:rPr lang="nl-NL" sz="7200" b="1" dirty="0">
                  <a:solidFill>
                    <a:srgbClr val="FF0000"/>
                  </a:solidFill>
                  <a:latin typeface="Cambria" panose="02040503050406030204" pitchFamily="18" charset="0"/>
                  <a:ea typeface="Cambria" panose="02040503050406030204" pitchFamily="18" charset="0"/>
                </a:rPr>
                <a:t>Hướng dẫn cách đọc diễn cảm:</a:t>
              </a:r>
              <a:endParaRPr lang="en-US" sz="7200" b="1" dirty="0">
                <a:solidFill>
                  <a:srgbClr val="FF0000"/>
                </a:solidFill>
                <a:latin typeface="Cambria" panose="02040503050406030204" pitchFamily="18" charset="0"/>
                <a:ea typeface="Cambria" panose="02040503050406030204" pitchFamily="18" charset="0"/>
              </a:endParaRPr>
            </a:p>
            <a:p>
              <a:pPr defTabSz="1371600">
                <a:lnSpc>
                  <a:spcPct val="120000"/>
                </a:lnSpc>
                <a:tabLst>
                  <a:tab pos="561975" algn="l"/>
                </a:tabLst>
              </a:pPr>
              <a:r>
                <a:rPr lang="nl-NL" sz="5400" b="1" dirty="0">
                  <a:solidFill>
                    <a:prstClr val="black"/>
                  </a:solidFill>
                  <a:latin typeface="Cambria" panose="02040503050406030204" pitchFamily="18" charset="0"/>
                  <a:ea typeface="Cambria" panose="02040503050406030204" pitchFamily="18" charset="0"/>
                </a:rPr>
                <a:t>+ Đọc diễn cảm cả bài, với ngữ điệu chung: rõ ràng, rành mạch và sôi nổi. Chú ý nhấn giọng ở các từ ngữ và con số thể hiện ý nghĩa tầm quan trọng của sự kiện Giờ Trái Đất.</a:t>
              </a:r>
              <a:endParaRPr lang="en-US" sz="5400" dirty="0">
                <a:solidFill>
                  <a:prstClr val="black"/>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7500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1E2555-55A7-7774-4656-AD80497FB957}"/>
              </a:ext>
            </a:extLst>
          </p:cNvPr>
          <p:cNvSpPr/>
          <p:nvPr/>
        </p:nvSpPr>
        <p:spPr>
          <a:xfrm>
            <a:off x="2847071" y="648206"/>
            <a:ext cx="12479570" cy="1384995"/>
          </a:xfrm>
          <a:prstGeom prst="rect">
            <a:avLst/>
          </a:prstGeom>
          <a:noFill/>
        </p:spPr>
        <p:txBody>
          <a:bodyPr wrap="none" lIns="137160" tIns="68580" rIns="137160" bIns="68580">
            <a:spAutoFit/>
          </a:bodyPr>
          <a:lstStyle/>
          <a:p>
            <a:pPr algn="ctr" defTabSz="1371600"/>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TIÊU CHÍ ĐỌC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và</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nhận</a:t>
            </a:r>
            <a:r>
              <a:rPr lang="en-SG"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 </a:t>
            </a:r>
            <a:r>
              <a:rPr lang="en-SG" sz="8100" b="1" dirty="0" err="1">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rPr>
              <a:t>xét</a:t>
            </a:r>
            <a:endParaRPr lang="en-US" sz="8100" b="1" dirty="0">
              <a:ln w="13462">
                <a:solidFill>
                  <a:prstClr val="white"/>
                </a:solidFill>
                <a:prstDash val="solid"/>
              </a:ln>
              <a:solidFill>
                <a:srgbClr val="FF0066"/>
              </a:solidFill>
              <a:effectLst>
                <a:outerShdw dist="38100" dir="2700000" algn="bl" rotWithShape="0">
                  <a:srgbClr val="4472C4"/>
                </a:outerShdw>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F3314E1D-00C0-E41D-74F3-3C237EC2C1C5}"/>
              </a:ext>
            </a:extLst>
          </p:cNvPr>
          <p:cNvSpPr/>
          <p:nvPr/>
        </p:nvSpPr>
        <p:spPr>
          <a:xfrm>
            <a:off x="852591" y="3233396"/>
            <a:ext cx="7948509" cy="1634157"/>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Đọc</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tiếng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đúng</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p>
          <a:p>
            <a:pPr algn="ctr" defTabSz="1371600"/>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a:t>
            </a:r>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ưu</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loát</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mạch</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lạc</a:t>
            </a:r>
            <a:endParaRPr lang="en-US"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4" name="Rectangle: Rounded Corners 3">
            <a:extLst>
              <a:ext uri="{FF2B5EF4-FFF2-40B4-BE49-F238E27FC236}">
                <a16:creationId xmlns:a16="http://schemas.microsoft.com/office/drawing/2014/main" id="{D84A622C-C0AA-D659-61EF-09F3B9F07868}"/>
              </a:ext>
            </a:extLst>
          </p:cNvPr>
          <p:cNvSpPr/>
          <p:nvPr/>
        </p:nvSpPr>
        <p:spPr>
          <a:xfrm>
            <a:off x="1014429" y="5318639"/>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cụm</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từ</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rõ</a:t>
            </a:r>
            <a:r>
              <a:rPr lang="en-SG"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 </a:t>
            </a:r>
            <a:r>
              <a:rPr lang="en-SG" sz="4200" b="1" dirty="0" err="1">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nghĩa</a:t>
            </a:r>
            <a:endPar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6DF31BB2-6242-A4E5-57F8-5777B0DC63B9}"/>
              </a:ext>
            </a:extLst>
          </p:cNvPr>
          <p:cNvSpPr/>
          <p:nvPr/>
        </p:nvSpPr>
        <p:spPr>
          <a:xfrm>
            <a:off x="852591" y="7395543"/>
            <a:ext cx="7948509" cy="1634157"/>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200" b="1" dirty="0">
                <a:solidFill>
                  <a:srgbClr val="ED7D31">
                    <a:lumMod val="75000"/>
                  </a:srgb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6" name="TextBox 5">
            <a:extLst>
              <a:ext uri="{FF2B5EF4-FFF2-40B4-BE49-F238E27FC236}">
                <a16:creationId xmlns:a16="http://schemas.microsoft.com/office/drawing/2014/main" id="{659431D0-A316-D93D-916D-B76D5CE41296}"/>
              </a:ext>
            </a:extLst>
          </p:cNvPr>
          <p:cNvSpPr txBox="1"/>
          <p:nvPr/>
        </p:nvSpPr>
        <p:spPr>
          <a:xfrm>
            <a:off x="2512537" y="2376775"/>
            <a:ext cx="4229099" cy="830997"/>
          </a:xfrm>
          <a:prstGeom prst="rect">
            <a:avLst/>
          </a:prstGeom>
          <a:noFill/>
        </p:spPr>
        <p:txBody>
          <a:bodyPr wrap="square" lIns="0" tIns="0" rIns="0" bIns="0" rtlCol="0">
            <a:spAutoFit/>
          </a:bodyPr>
          <a:lstStyle/>
          <a:p>
            <a:pPr algn="ctr" defTabSz="1371600"/>
            <a:r>
              <a:rPr lang="en-SG" sz="54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54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7EBDE2F5-4721-55B1-FB99-AD5FDF7DD6A3}"/>
              </a:ext>
            </a:extLst>
          </p:cNvPr>
          <p:cNvGrpSpPr/>
          <p:nvPr/>
        </p:nvGrpSpPr>
        <p:grpSpPr>
          <a:xfrm>
            <a:off x="8296367" y="2481637"/>
            <a:ext cx="8977205" cy="6998852"/>
            <a:chOff x="5530911" y="1654424"/>
            <a:chExt cx="5984803" cy="4665901"/>
          </a:xfrm>
        </p:grpSpPr>
        <p:sp>
          <p:nvSpPr>
            <p:cNvPr id="8" name="TextBox 7">
              <a:extLst>
                <a:ext uri="{FF2B5EF4-FFF2-40B4-BE49-F238E27FC236}">
                  <a16:creationId xmlns:a16="http://schemas.microsoft.com/office/drawing/2014/main" id="{73F21699-D6FC-97F8-A1C4-1436BD61742B}"/>
                </a:ext>
              </a:extLst>
            </p:cNvPr>
            <p:cNvSpPr txBox="1"/>
            <p:nvPr/>
          </p:nvSpPr>
          <p:spPr>
            <a:xfrm>
              <a:off x="5530911" y="1654424"/>
              <a:ext cx="2819399" cy="430887"/>
            </a:xfrm>
            <a:prstGeom prst="rect">
              <a:avLst/>
            </a:prstGeom>
            <a:noFill/>
          </p:spPr>
          <p:txBody>
            <a:bodyPr wrap="square" lIns="0" tIns="0" rIns="0" bIns="0" rtlCol="0">
              <a:spAutoFit/>
            </a:bodyPr>
            <a:lstStyle/>
            <a:p>
              <a:pPr algn="ctr" defTabSz="1371600"/>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42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42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42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42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9" name="TextBox 8">
              <a:extLst>
                <a:ext uri="{FF2B5EF4-FFF2-40B4-BE49-F238E27FC236}">
                  <a16:creationId xmlns:a16="http://schemas.microsoft.com/office/drawing/2014/main" id="{03B8B93E-6898-CC75-157B-8ED20E794994}"/>
                </a:ext>
              </a:extLst>
            </p:cNvPr>
            <p:cNvSpPr txBox="1"/>
            <p:nvPr/>
          </p:nvSpPr>
          <p:spPr>
            <a:xfrm>
              <a:off x="8197910" y="1687159"/>
              <a:ext cx="1249679"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10" name="TextBox 9">
              <a:extLst>
                <a:ext uri="{FF2B5EF4-FFF2-40B4-BE49-F238E27FC236}">
                  <a16:creationId xmlns:a16="http://schemas.microsoft.com/office/drawing/2014/main" id="{E71727F2-BEAB-8199-A77D-E3DA43FBDF53}"/>
                </a:ext>
              </a:extLst>
            </p:cNvPr>
            <p:cNvSpPr txBox="1"/>
            <p:nvPr/>
          </p:nvSpPr>
          <p:spPr>
            <a:xfrm>
              <a:off x="9569510" y="1654424"/>
              <a:ext cx="1946204" cy="430887"/>
            </a:xfrm>
            <a:prstGeom prst="rect">
              <a:avLst/>
            </a:prstGeom>
            <a:noFill/>
          </p:spPr>
          <p:txBody>
            <a:bodyPr wrap="square" lIns="0" tIns="0" rIns="0" bIns="0" rtlCol="0">
              <a:spAutoFit/>
            </a:bodyPr>
            <a:lstStyle/>
            <a:p>
              <a:pPr algn="ctr" defTabSz="1371600"/>
              <a:r>
                <a:rPr lang="en-SG" sz="4200" b="1">
                  <a:solidFill>
                    <a:srgbClr val="116B8B"/>
                  </a:solidFill>
                  <a:latin typeface="Cambria" panose="02040503050406030204" pitchFamily="18" charset="0"/>
                  <a:ea typeface="Cambria" panose="02040503050406030204" pitchFamily="18" charset="0"/>
                  <a:cs typeface="Calibri" panose="020F0502020204030204" pitchFamily="34" charset="0"/>
                </a:rPr>
                <a:t>Rất tốt</a:t>
              </a:r>
              <a:endParaRPr lang="en-US" sz="42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1" name="Group 10">
              <a:extLst>
                <a:ext uri="{FF2B5EF4-FFF2-40B4-BE49-F238E27FC236}">
                  <a16:creationId xmlns:a16="http://schemas.microsoft.com/office/drawing/2014/main" id="{A2459DD0-80DB-8DC3-D7B7-7B13111ABE57}"/>
                </a:ext>
              </a:extLst>
            </p:cNvPr>
            <p:cNvGrpSpPr/>
            <p:nvPr/>
          </p:nvGrpSpPr>
          <p:grpSpPr>
            <a:xfrm>
              <a:off x="5867400" y="1885571"/>
              <a:ext cx="1604010" cy="1727395"/>
              <a:chOff x="5867400" y="1885571"/>
              <a:chExt cx="1604010" cy="1727395"/>
            </a:xfrm>
          </p:grpSpPr>
          <p:pic>
            <p:nvPicPr>
              <p:cNvPr id="36" name="Picture 2" descr="Cartoon dandelion Images, Stock Photos &amp;amp; Vectors | Shutterstock">
                <a:extLst>
                  <a:ext uri="{FF2B5EF4-FFF2-40B4-BE49-F238E27FC236}">
                    <a16:creationId xmlns:a16="http://schemas.microsoft.com/office/drawing/2014/main" id="{BB2395AB-8D75-0921-BD3B-0868075AE9C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1F64D82C-4D23-4C83-BF9C-286FE2BBDE8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A3C7B7D1-FCDE-4E17-ACB2-B8D4780E719A}"/>
                </a:ext>
              </a:extLst>
            </p:cNvPr>
            <p:cNvGrpSpPr/>
            <p:nvPr/>
          </p:nvGrpSpPr>
          <p:grpSpPr>
            <a:xfrm>
              <a:off x="7965500" y="1885571"/>
              <a:ext cx="1604010" cy="1727395"/>
              <a:chOff x="5867400" y="1885571"/>
              <a:chExt cx="1604010" cy="1727395"/>
            </a:xfrm>
          </p:grpSpPr>
          <p:pic>
            <p:nvPicPr>
              <p:cNvPr id="34" name="Picture 2" descr="Cartoon dandelion Images, Stock Photos &amp;amp; Vectors | Shutterstock">
                <a:extLst>
                  <a:ext uri="{FF2B5EF4-FFF2-40B4-BE49-F238E27FC236}">
                    <a16:creationId xmlns:a16="http://schemas.microsoft.com/office/drawing/2014/main" id="{318DB0F3-496C-F9D4-9B91-C8E6281FA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CDABD0BC-B9EB-DB4A-91FD-498C814A6840}"/>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9C9475E3-976D-323E-0D2F-04B0AEBB88BC}"/>
                </a:ext>
              </a:extLst>
            </p:cNvPr>
            <p:cNvGrpSpPr/>
            <p:nvPr/>
          </p:nvGrpSpPr>
          <p:grpSpPr>
            <a:xfrm>
              <a:off x="9691431" y="1885571"/>
              <a:ext cx="1604010" cy="1727395"/>
              <a:chOff x="5867400" y="1885571"/>
              <a:chExt cx="1604010" cy="1727395"/>
            </a:xfrm>
          </p:grpSpPr>
          <p:pic>
            <p:nvPicPr>
              <p:cNvPr id="32" name="Picture 2" descr="Cartoon dandelion Images, Stock Photos &amp;amp; Vectors | Shutterstock">
                <a:extLst>
                  <a:ext uri="{FF2B5EF4-FFF2-40B4-BE49-F238E27FC236}">
                    <a16:creationId xmlns:a16="http://schemas.microsoft.com/office/drawing/2014/main" id="{56F3B364-E982-81E4-08BA-466EBCE8BD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B17FE304-916A-B408-CBCD-D07AD3EEDE7C}"/>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F93712D4-E5E5-AA27-39D5-5A134C0CC067}"/>
                </a:ext>
              </a:extLst>
            </p:cNvPr>
            <p:cNvGrpSpPr/>
            <p:nvPr/>
          </p:nvGrpSpPr>
          <p:grpSpPr>
            <a:xfrm>
              <a:off x="5867400" y="3202967"/>
              <a:ext cx="1604010" cy="1727395"/>
              <a:chOff x="5867400" y="1885571"/>
              <a:chExt cx="1604010" cy="1727395"/>
            </a:xfrm>
          </p:grpSpPr>
          <p:pic>
            <p:nvPicPr>
              <p:cNvPr id="30" name="Picture 2" descr="Cartoon dandelion Images, Stock Photos &amp;amp; Vectors | Shutterstock">
                <a:extLst>
                  <a:ext uri="{FF2B5EF4-FFF2-40B4-BE49-F238E27FC236}">
                    <a16:creationId xmlns:a16="http://schemas.microsoft.com/office/drawing/2014/main" id="{CB6542DF-F82A-C5E1-5227-1C71CFB262B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88FCA94-1B55-CB19-B402-E63D1E6ABD2B}"/>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7A82FC95-1AE6-2284-8B80-54F7551C00D3}"/>
                </a:ext>
              </a:extLst>
            </p:cNvPr>
            <p:cNvGrpSpPr/>
            <p:nvPr/>
          </p:nvGrpSpPr>
          <p:grpSpPr>
            <a:xfrm>
              <a:off x="7965500" y="3202967"/>
              <a:ext cx="1604010" cy="1727395"/>
              <a:chOff x="5867400" y="1885571"/>
              <a:chExt cx="1604010" cy="1727395"/>
            </a:xfrm>
          </p:grpSpPr>
          <p:pic>
            <p:nvPicPr>
              <p:cNvPr id="28" name="Picture 2" descr="Cartoon dandelion Images, Stock Photos &amp;amp; Vectors | Shutterstock">
                <a:extLst>
                  <a:ext uri="{FF2B5EF4-FFF2-40B4-BE49-F238E27FC236}">
                    <a16:creationId xmlns:a16="http://schemas.microsoft.com/office/drawing/2014/main" id="{839D6B57-511E-329E-2D37-1F29AF0B26D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E02CF0CB-79BC-3868-687A-A86F24CF3265}"/>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id="{2B96C24D-2B5E-9EC6-D0A8-A419FCABACA7}"/>
                </a:ext>
              </a:extLst>
            </p:cNvPr>
            <p:cNvGrpSpPr/>
            <p:nvPr/>
          </p:nvGrpSpPr>
          <p:grpSpPr>
            <a:xfrm>
              <a:off x="9691431" y="3202967"/>
              <a:ext cx="1604010" cy="1727395"/>
              <a:chOff x="5867400" y="1885571"/>
              <a:chExt cx="1604010" cy="1727395"/>
            </a:xfrm>
          </p:grpSpPr>
          <p:pic>
            <p:nvPicPr>
              <p:cNvPr id="26" name="Picture 2" descr="Cartoon dandelion Images, Stock Photos &amp;amp; Vectors | Shutterstock">
                <a:extLst>
                  <a:ext uri="{FF2B5EF4-FFF2-40B4-BE49-F238E27FC236}">
                    <a16:creationId xmlns:a16="http://schemas.microsoft.com/office/drawing/2014/main" id="{D9324B9F-66DE-2EA8-198E-AC302270CD0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C9F641C-C225-F389-FFF4-59F01BCAC8DE}"/>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5A4EB983-B167-2E4F-0FFE-A97A4906372C}"/>
                </a:ext>
              </a:extLst>
            </p:cNvPr>
            <p:cNvGrpSpPr/>
            <p:nvPr/>
          </p:nvGrpSpPr>
          <p:grpSpPr>
            <a:xfrm>
              <a:off x="5873799" y="4592930"/>
              <a:ext cx="1604010" cy="1727395"/>
              <a:chOff x="5867400" y="1885571"/>
              <a:chExt cx="1604010" cy="1727395"/>
            </a:xfrm>
          </p:grpSpPr>
          <p:pic>
            <p:nvPicPr>
              <p:cNvPr id="24" name="Picture 2" descr="Cartoon dandelion Images, Stock Photos &amp;amp; Vectors | Shutterstock">
                <a:extLst>
                  <a:ext uri="{FF2B5EF4-FFF2-40B4-BE49-F238E27FC236}">
                    <a16:creationId xmlns:a16="http://schemas.microsoft.com/office/drawing/2014/main" id="{8704C56E-7520-562A-FF88-78C381413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961C55B1-D397-0842-E415-C5B25804E1C3}"/>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1</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6860C0AD-F4D9-3E58-E754-93079B52DF6B}"/>
                </a:ext>
              </a:extLst>
            </p:cNvPr>
            <p:cNvGrpSpPr/>
            <p:nvPr/>
          </p:nvGrpSpPr>
          <p:grpSpPr>
            <a:xfrm>
              <a:off x="7971899" y="4592930"/>
              <a:ext cx="1604010" cy="1727395"/>
              <a:chOff x="5867400" y="1885571"/>
              <a:chExt cx="1604010" cy="1727395"/>
            </a:xfrm>
          </p:grpSpPr>
          <p:pic>
            <p:nvPicPr>
              <p:cNvPr id="22" name="Picture 2" descr="Cartoon dandelion Images, Stock Photos &amp;amp; Vectors | Shutterstock">
                <a:extLst>
                  <a:ext uri="{FF2B5EF4-FFF2-40B4-BE49-F238E27FC236}">
                    <a16:creationId xmlns:a16="http://schemas.microsoft.com/office/drawing/2014/main" id="{98B6DE66-EE4D-5BC2-440E-0CC733F399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027DE83-B4EF-4ECC-94F7-385C8E34B35A}"/>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2</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nvGrpSpPr>
            <p:cNvPr id="19" name="Group 18">
              <a:extLst>
                <a:ext uri="{FF2B5EF4-FFF2-40B4-BE49-F238E27FC236}">
                  <a16:creationId xmlns:a16="http://schemas.microsoft.com/office/drawing/2014/main" id="{5D3B5842-51F1-2995-70C7-5EFE8EA653B2}"/>
                </a:ext>
              </a:extLst>
            </p:cNvPr>
            <p:cNvGrpSpPr/>
            <p:nvPr/>
          </p:nvGrpSpPr>
          <p:grpSpPr>
            <a:xfrm>
              <a:off x="9697830" y="4592930"/>
              <a:ext cx="1604010" cy="1727395"/>
              <a:chOff x="5867400" y="1885571"/>
              <a:chExt cx="1604010" cy="1727395"/>
            </a:xfrm>
          </p:grpSpPr>
          <p:pic>
            <p:nvPicPr>
              <p:cNvPr id="20" name="Picture 2" descr="Cartoon dandelion Images, Stock Photos &amp;amp; Vectors | Shutterstock">
                <a:extLst>
                  <a:ext uri="{FF2B5EF4-FFF2-40B4-BE49-F238E27FC236}">
                    <a16:creationId xmlns:a16="http://schemas.microsoft.com/office/drawing/2014/main" id="{5D8BE562-FEB8-4D42-998A-9ED5EA20901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769">
                            <a14:foregroundMark x1="16923" y1="26071" x2="16923" y2="26071"/>
                            <a14:foregroundMark x1="30769" y1="17857" x2="30769" y2="17857"/>
                            <a14:foregroundMark x1="32308" y1="28214" x2="32308" y2="28214"/>
                            <a14:foregroundMark x1="90769" y1="55000" x2="90769" y2="55000"/>
                          </a14:backgroundRemoval>
                        </a14:imgEffect>
                      </a14:imgLayer>
                    </a14:imgProps>
                  </a:ext>
                  <a:ext uri="{28A0092B-C50C-407E-A947-70E740481C1C}">
                    <a14:useLocalDpi xmlns:a14="http://schemas.microsoft.com/office/drawing/2010/main" val="0"/>
                  </a:ext>
                </a:extLst>
              </a:blip>
              <a:srcRect/>
              <a:stretch>
                <a:fillRect/>
              </a:stretch>
            </p:blipFill>
            <p:spPr bwMode="auto">
              <a:xfrm>
                <a:off x="5867400" y="1885571"/>
                <a:ext cx="1604010" cy="172739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0FBD076-A34C-EB27-789A-8EA81C88AA71}"/>
                  </a:ext>
                </a:extLst>
              </p:cNvPr>
              <p:cNvSpPr txBox="1"/>
              <p:nvPr/>
            </p:nvSpPr>
            <p:spPr>
              <a:xfrm>
                <a:off x="6574038" y="2676701"/>
                <a:ext cx="365699" cy="553998"/>
              </a:xfrm>
              <a:prstGeom prst="rect">
                <a:avLst/>
              </a:prstGeom>
              <a:noFill/>
            </p:spPr>
            <p:txBody>
              <a:bodyPr wrap="none" rtlCol="0">
                <a:spAutoFit/>
              </a:bodyPr>
              <a:lstStyle/>
              <a:p>
                <a:pPr defTabSz="1371600"/>
                <a:r>
                  <a:rPr lang="vi-VN" sz="4800" b="1" dirty="0">
                    <a:solidFill>
                      <a:srgbClr val="70AD47">
                        <a:lumMod val="50000"/>
                      </a:srgbClr>
                    </a:solidFill>
                    <a:latin typeface="Cambria" panose="02040503050406030204" pitchFamily="18" charset="0"/>
                    <a:ea typeface="Cambria" panose="02040503050406030204" pitchFamily="18" charset="0"/>
                  </a:rPr>
                  <a:t>3</a:t>
                </a:r>
                <a:endParaRPr lang="en-US" sz="4800" b="1" dirty="0">
                  <a:solidFill>
                    <a:srgbClr val="70AD47">
                      <a:lumMod val="50000"/>
                    </a:srgbClr>
                  </a:solidFill>
                  <a:latin typeface="Cambria" panose="02040503050406030204" pitchFamily="18" charset="0"/>
                  <a:ea typeface="Cambria" panose="02040503050406030204" pitchFamily="18" charset="0"/>
                </a:endParaRPr>
              </a:p>
            </p:txBody>
          </p:sp>
        </p:grpSp>
      </p:grpSp>
    </p:spTree>
    <p:extLst>
      <p:ext uri="{BB962C8B-B14F-4D97-AF65-F5344CB8AC3E}">
        <p14:creationId xmlns:p14="http://schemas.microsoft.com/office/powerpoint/2010/main" val="122727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a:extLst>
              <a:ext uri="{FF2B5EF4-FFF2-40B4-BE49-F238E27FC236}">
                <a16:creationId xmlns:a16="http://schemas.microsoft.com/office/drawing/2014/main" id="{44FF961D-AC79-2847-863B-57056B1C5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3867" y="4029347"/>
            <a:ext cx="9629466" cy="2533107"/>
          </a:xfrm>
          <a:prstGeom prst="rect">
            <a:avLst/>
          </a:prstGeom>
        </p:spPr>
      </p:pic>
    </p:spTree>
    <p:extLst>
      <p:ext uri="{BB962C8B-B14F-4D97-AF65-F5344CB8AC3E}">
        <p14:creationId xmlns:p14="http://schemas.microsoft.com/office/powerpoint/2010/main" val="194731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9" y="243847"/>
            <a:ext cx="17060081"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BA62936-9DF0-138F-0AC5-867F2B16711E}"/>
              </a:ext>
            </a:extLst>
          </p:cNvPr>
          <p:cNvSpPr txBox="1"/>
          <p:nvPr/>
        </p:nvSpPr>
        <p:spPr>
          <a:xfrm>
            <a:off x="838200" y="266700"/>
            <a:ext cx="16460817"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Lý do nào khiến ông Uyn - tơn bay sang Tiệp Khắc vào một ngày của tháng mười 12 năm 1938?</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84082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Một người bạn nhờ ông tìm cách đưa những đứa trẻ Do Thái từ Pra - ha sang Anh.Vì chiến tranh chắc chắn sẽ nổ ra cơ hội cho những người Do Thái trốn thoát khỏi thành phố hầu như không có đặc biệt là với trẻ em.</a:t>
            </a:r>
            <a:endParaRPr lang="en-US" sz="4400" dirty="0">
              <a:solidFill>
                <a:srgbClr val="0000FF"/>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3581400" y="1181100"/>
            <a:ext cx="13133484" cy="923330"/>
          </a:xfrm>
          <a:prstGeom prst="rect">
            <a:avLst/>
          </a:prstGeom>
        </p:spPr>
        <p:txBody>
          <a:bodyPr lIns="0" tIns="0" rIns="0" bIns="0" rtlCol="0" anchor="t">
            <a:spAutoFit/>
          </a:bodyPr>
          <a:lstStyle/>
          <a:p>
            <a:pPr algn="just" defTabSz="1371600"/>
            <a:r>
              <a:rPr lang="vi-VN" sz="6000" b="1" dirty="0">
                <a:solidFill>
                  <a:srgbClr val="231F20"/>
                </a:solidFill>
                <a:latin typeface="Cambria"/>
              </a:rPr>
              <a:t>Nêu nghĩa của mỗi từ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491A33E1-C2A9-ACEB-E7FB-F2EE776EB8DF}"/>
              </a:ext>
            </a:extLst>
          </p:cNvPr>
          <p:cNvPicPr>
            <a:picLocks noChangeAspect="1"/>
          </p:cNvPicPr>
          <p:nvPr/>
        </p:nvPicPr>
        <p:blipFill>
          <a:blip r:embed="rId2"/>
          <a:stretch>
            <a:fillRect/>
          </a:stretch>
        </p:blipFill>
        <p:spPr>
          <a:xfrm>
            <a:off x="765778" y="755642"/>
            <a:ext cx="2679425" cy="1993565"/>
          </a:xfrm>
          <a:prstGeom prst="rect">
            <a:avLst/>
          </a:prstGeom>
        </p:spPr>
      </p:pic>
      <p:pic>
        <p:nvPicPr>
          <p:cNvPr id="4" name="Picture 3">
            <a:extLst>
              <a:ext uri="{FF2B5EF4-FFF2-40B4-BE49-F238E27FC236}">
                <a16:creationId xmlns:a16="http://schemas.microsoft.com/office/drawing/2014/main" id="{B5012D60-47F6-ACDF-6C15-5F469F40AA4C}"/>
              </a:ext>
            </a:extLst>
          </p:cNvPr>
          <p:cNvPicPr>
            <a:picLocks noChangeAspect="1"/>
          </p:cNvPicPr>
          <p:nvPr/>
        </p:nvPicPr>
        <p:blipFill>
          <a:blip r:embed="rId3"/>
          <a:stretch>
            <a:fillRect/>
          </a:stretch>
        </p:blipFill>
        <p:spPr>
          <a:xfrm>
            <a:off x="3429000" y="2781300"/>
            <a:ext cx="12112040" cy="4495800"/>
          </a:xfrm>
          <a:prstGeom prst="rect">
            <a:avLst/>
          </a:prstGeom>
        </p:spPr>
      </p:pic>
    </p:spTree>
    <p:extLst>
      <p:ext uri="{BB962C8B-B14F-4D97-AF65-F5344CB8AC3E}">
        <p14:creationId xmlns:p14="http://schemas.microsoft.com/office/powerpoint/2010/main" val="19574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75867F-A37C-C77C-6BE8-5D0296C6A23E}"/>
              </a:ext>
            </a:extLst>
          </p:cNvPr>
          <p:cNvGraphicFramePr>
            <a:graphicFrameLocks noGrp="1"/>
          </p:cNvGraphicFramePr>
          <p:nvPr>
            <p:extLst>
              <p:ext uri="{D42A27DB-BD31-4B8C-83A1-F6EECF244321}">
                <p14:modId xmlns:p14="http://schemas.microsoft.com/office/powerpoint/2010/main" val="2245342060"/>
              </p:ext>
            </p:extLst>
          </p:nvPr>
        </p:nvGraphicFramePr>
        <p:xfrm>
          <a:off x="1600200" y="1562101"/>
          <a:ext cx="15163800" cy="6525414"/>
        </p:xfrm>
        <a:graphic>
          <a:graphicData uri="http://schemas.openxmlformats.org/drawingml/2006/table">
            <a:tbl>
              <a:tblPr firstRow="1" firstCol="1" bandRow="1">
                <a:tableStyleId>{5C22544A-7EE6-4342-B048-85BDC9FD1C3A}</a:tableStyleId>
              </a:tblPr>
              <a:tblGrid>
                <a:gridCol w="4848812">
                  <a:extLst>
                    <a:ext uri="{9D8B030D-6E8A-4147-A177-3AD203B41FA5}">
                      <a16:colId xmlns:a16="http://schemas.microsoft.com/office/drawing/2014/main" val="1697867037"/>
                    </a:ext>
                  </a:extLst>
                </a:gridCol>
                <a:gridCol w="10314988">
                  <a:extLst>
                    <a:ext uri="{9D8B030D-6E8A-4147-A177-3AD203B41FA5}">
                      <a16:colId xmlns:a16="http://schemas.microsoft.com/office/drawing/2014/main" val="1504147150"/>
                    </a:ext>
                  </a:extLst>
                </a:gridCol>
              </a:tblGrid>
              <a:tr h="461592">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Nghĩa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từ</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30819973"/>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ca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Là</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bài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hát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chính</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thức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một</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dùng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những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nghi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lễ</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trọng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thể</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8814491"/>
                  </a:ext>
                </a:extLst>
              </a:tr>
              <a:tr h="145521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khánh</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Lễ chính thức lớn nhất của một nước thường là kỷ niệm ngày thành lập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1313825"/>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ngữ</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Tiếng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nói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chung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của</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cả</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98016734"/>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gia</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a:solidFill>
                            <a:srgbClr val="002060"/>
                          </a:solidFill>
                          <a:effectLst/>
                          <a:latin typeface="Cambria" panose="02040503050406030204" pitchFamily="18" charset="0"/>
                          <a:ea typeface="Cambria" panose="02040503050406030204" pitchFamily="18" charset="0"/>
                        </a:rPr>
                        <a:t>Nước, nhà nước</a:t>
                      </a:r>
                      <a:endParaRPr lang="en-US" sz="40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157022"/>
                  </a:ext>
                </a:extLst>
              </a:tr>
              <a:tr h="46159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kỳ</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Cờ</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tượng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trưng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cho</a:t>
                      </a:r>
                      <a:r>
                        <a:rPr lang="en-US" sz="4000" kern="0" dirty="0">
                          <a:solidFill>
                            <a:srgbClr val="002060"/>
                          </a:solidFill>
                          <a:effectLst/>
                          <a:latin typeface="Cambria" panose="02040503050406030204" pitchFamily="18" charset="0"/>
                          <a:ea typeface="Cambria" panose="02040503050406030204" pitchFamily="18" charset="0"/>
                        </a:rPr>
                        <a:t> 1 </a:t>
                      </a:r>
                      <a:r>
                        <a:rPr lang="en-US" sz="4000" kern="0" dirty="0" err="1">
                          <a:solidFill>
                            <a:srgbClr val="002060"/>
                          </a:solidFill>
                          <a:effectLst/>
                          <a:latin typeface="Cambria" panose="02040503050406030204" pitchFamily="18" charset="0"/>
                          <a:ea typeface="Cambria" panose="02040503050406030204" pitchFamily="18" charset="0"/>
                        </a:rPr>
                        <a:t>nước</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8076043"/>
                  </a:ext>
                </a:extLst>
              </a:tr>
              <a:tr h="958402">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Quốc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tế</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20000"/>
                        </a:lnSpc>
                        <a:spcBef>
                          <a:spcPts val="0"/>
                        </a:spcBef>
                        <a:spcAft>
                          <a:spcPts val="0"/>
                        </a:spcAft>
                      </a:pPr>
                      <a:r>
                        <a:rPr lang="en-US" sz="4000" kern="0" dirty="0" err="1">
                          <a:solidFill>
                            <a:srgbClr val="002060"/>
                          </a:solidFill>
                          <a:effectLst/>
                          <a:latin typeface="Cambria" panose="02040503050406030204" pitchFamily="18" charset="0"/>
                          <a:ea typeface="Cambria" panose="02040503050406030204" pitchFamily="18" charset="0"/>
                        </a:rPr>
                        <a:t>Các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nước</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trên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thế</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giới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trong</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quan</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hệ</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với</a:t>
                      </a:r>
                      <a:r>
                        <a:rPr lang="en-US" sz="4000" kern="0" dirty="0">
                          <a:solidFill>
                            <a:srgbClr val="002060"/>
                          </a:solidFill>
                          <a:effectLst/>
                          <a:latin typeface="Cambria" panose="02040503050406030204" pitchFamily="18" charset="0"/>
                          <a:ea typeface="Cambria" panose="02040503050406030204" pitchFamily="18" charset="0"/>
                        </a:rPr>
                        <a:t> </a:t>
                      </a:r>
                      <a:r>
                        <a:rPr lang="en-US" sz="4000" kern="0" dirty="0" err="1">
                          <a:solidFill>
                            <a:srgbClr val="002060"/>
                          </a:solidFill>
                          <a:effectLst/>
                          <a:latin typeface="Cambria" panose="02040503050406030204" pitchFamily="18" charset="0"/>
                          <a:ea typeface="Cambria" panose="02040503050406030204" pitchFamily="18" charset="0"/>
                        </a:rPr>
                        <a:t>nhau</a:t>
                      </a:r>
                      <a:r>
                        <a:rPr lang="en-US" sz="4000" kern="0" dirty="0">
                          <a:solidFill>
                            <a:srgbClr val="002060"/>
                          </a:solidFill>
                          <a:effectLst/>
                          <a:latin typeface="Cambria" panose="02040503050406030204" pitchFamily="18" charset="0"/>
                          <a:ea typeface="Cambria" panose="02040503050406030204" pitchFamily="18" charset="0"/>
                        </a:rPr>
                        <a:t>.</a:t>
                      </a:r>
                      <a:endParaRPr lang="en-US" sz="40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79847598"/>
                  </a:ext>
                </a:extLst>
              </a:tr>
            </a:tbl>
          </a:graphicData>
        </a:graphic>
      </p:graphicFrame>
    </p:spTree>
    <p:extLst>
      <p:ext uri="{BB962C8B-B14F-4D97-AF65-F5344CB8AC3E}">
        <p14:creationId xmlns:p14="http://schemas.microsoft.com/office/powerpoint/2010/main" val="299784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3793652" y="918682"/>
            <a:ext cx="13133484" cy="1846659"/>
          </a:xfrm>
          <a:prstGeom prst="rect">
            <a:avLst/>
          </a:prstGeom>
        </p:spPr>
        <p:txBody>
          <a:bodyPr lIns="0" tIns="0" rIns="0" bIns="0" rtlCol="0" anchor="t">
            <a:spAutoFit/>
          </a:bodyPr>
          <a:lstStyle/>
          <a:p>
            <a:pPr algn="just" defTabSz="1371600"/>
            <a:r>
              <a:rPr lang="vi-VN" sz="6000" b="1" dirty="0">
                <a:solidFill>
                  <a:srgbClr val="231F20"/>
                </a:solidFill>
                <a:latin typeface="Cambria"/>
              </a:rPr>
              <a:t>Chọn từ ở bài tập 1 thay cho bông hoa trong đoạn văn dưới đây:</a:t>
            </a:r>
            <a:endParaRPr lang="en-US" sz="6000" b="1" dirty="0">
              <a:solidFill>
                <a:srgbClr val="231F20"/>
              </a:solidFill>
              <a:latin typeface="Cambria"/>
            </a:endParaRPr>
          </a:p>
        </p:txBody>
      </p:sp>
      <p:pic>
        <p:nvPicPr>
          <p:cNvPr id="27" name="Hình ảnh 26">
            <a:extLst>
              <a:ext uri="{FF2B5EF4-FFF2-40B4-BE49-F238E27FC236}">
                <a16:creationId xmlns:a16="http://schemas.microsoft.com/office/drawing/2014/main" id="{079F2727-5388-5139-7854-C9B3EB569333}"/>
              </a:ext>
            </a:extLst>
          </p:cNvPr>
          <p:cNvPicPr>
            <a:picLocks noChangeAspect="1"/>
          </p:cNvPicPr>
          <p:nvPr/>
        </p:nvPicPr>
        <p:blipFill>
          <a:blip r:embed="rId2"/>
          <a:stretch>
            <a:fillRect/>
          </a:stretch>
        </p:blipFill>
        <p:spPr>
          <a:xfrm>
            <a:off x="1028702" y="1064918"/>
            <a:ext cx="2679425" cy="1993565"/>
          </a:xfrm>
          <a:prstGeom prst="rect">
            <a:avLst/>
          </a:prstGeom>
        </p:spPr>
      </p:pic>
      <p:grpSp>
        <p:nvGrpSpPr>
          <p:cNvPr id="2" name="Nhóm 3">
            <a:extLst>
              <a:ext uri="{FF2B5EF4-FFF2-40B4-BE49-F238E27FC236}">
                <a16:creationId xmlns:a16="http://schemas.microsoft.com/office/drawing/2014/main" id="{8EBCF627-C463-FFBE-7D7B-03E6F8AB0B41}"/>
              </a:ext>
            </a:extLst>
          </p:cNvPr>
          <p:cNvGrpSpPr/>
          <p:nvPr/>
        </p:nvGrpSpPr>
        <p:grpSpPr>
          <a:xfrm>
            <a:off x="967742" y="3483818"/>
            <a:ext cx="16315962" cy="5431580"/>
            <a:chOff x="685801" y="4821906"/>
            <a:chExt cx="10877308" cy="1612747"/>
          </a:xfrm>
        </p:grpSpPr>
        <p:sp>
          <p:nvSpPr>
            <p:cNvPr id="4" name="Freeform 21">
              <a:extLst>
                <a:ext uri="{FF2B5EF4-FFF2-40B4-BE49-F238E27FC236}">
                  <a16:creationId xmlns:a16="http://schemas.microsoft.com/office/drawing/2014/main" id="{21737CB5-8580-240D-25C6-664086D99746}"/>
                </a:ext>
              </a:extLst>
            </p:cNvPr>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en-US" sz="2700">
                <a:solidFill>
                  <a:prstClr val="black"/>
                </a:solidFill>
                <a:latin typeface="Calibri" panose="020F0502020204030204"/>
              </a:endParaRPr>
            </a:p>
          </p:txBody>
        </p:sp>
        <p:sp>
          <p:nvSpPr>
            <p:cNvPr id="6" name="TextBox 24">
              <a:extLst>
                <a:ext uri="{FF2B5EF4-FFF2-40B4-BE49-F238E27FC236}">
                  <a16:creationId xmlns:a16="http://schemas.microsoft.com/office/drawing/2014/main" id="{A5B2C8F8-E663-1D91-4822-A230B68C7328}"/>
                </a:ext>
              </a:extLst>
            </p:cNvPr>
            <p:cNvSpPr txBox="1"/>
            <p:nvPr/>
          </p:nvSpPr>
          <p:spPr>
            <a:xfrm>
              <a:off x="847321" y="4969214"/>
              <a:ext cx="10552200" cy="1096622"/>
            </a:xfrm>
            <a:prstGeom prst="rect">
              <a:avLst/>
            </a:prstGeom>
          </p:spPr>
          <p:txBody>
            <a:bodyPr wrap="square" lIns="0" tIns="0" rIns="0" bIns="0" rtlCol="0" anchor="t">
              <a:spAutoFit/>
            </a:bodyPr>
            <a:lstStyle/>
            <a:p>
              <a:pPr algn="just"/>
              <a:r>
                <a:rPr lang="vi-VN" sz="4800" b="0" i="0" baseline="30000" dirty="0">
                  <a:solidFill>
                    <a:srgbClr val="000000"/>
                  </a:solidFill>
                  <a:effectLst/>
                  <a:latin typeface="Cambria" panose="02040503050406030204" pitchFamily="18" charset="0"/>
                  <a:ea typeface="Cambria" panose="02040503050406030204" pitchFamily="18" charset="0"/>
                </a:rPr>
                <a:t>  (1) </a:t>
              </a:r>
              <a:r>
                <a:rPr lang="vi-VN" sz="4800" b="0" i="0" dirty="0">
                  <a:solidFill>
                    <a:srgbClr val="000000"/>
                  </a:solidFill>
                  <a:effectLst/>
                  <a:latin typeface="Cambria" panose="02040503050406030204" pitchFamily="18" charset="0"/>
                  <a:ea typeface="Cambria" panose="02040503050406030204" pitchFamily="18" charset="0"/>
                </a:rPr>
                <a:t>Việt Nam là một </a:t>
              </a:r>
              <a:r>
                <a:rPr lang="vi-VN" sz="4800" b="1" i="0" dirty="0">
                  <a:solidFill>
                    <a:srgbClr val="000000"/>
                  </a:solidFill>
                  <a:effectLst/>
                  <a:latin typeface="Cambria" panose="02040503050406030204" pitchFamily="18" charset="0"/>
                  <a:ea typeface="Cambria" panose="02040503050406030204" pitchFamily="18" charset="0"/>
                </a:rPr>
                <a:t>quốc gia</a:t>
              </a:r>
              <a:r>
                <a:rPr lang="vi-VN" sz="4800" b="0" i="0" dirty="0">
                  <a:solidFill>
                    <a:srgbClr val="000000"/>
                  </a:solidFill>
                  <a:effectLst/>
                  <a:latin typeface="Cambria" panose="02040503050406030204" pitchFamily="18" charset="0"/>
                  <a:ea typeface="Cambria" panose="02040503050406030204" pitchFamily="18" charset="0"/>
                </a:rPr>
                <a:t> thành viên của Liên hợp quốc. </a:t>
              </a:r>
              <a:r>
                <a:rPr lang="vi-VN" sz="4800" b="0" i="0" baseline="30000" dirty="0">
                  <a:solidFill>
                    <a:srgbClr val="000000"/>
                  </a:solidFill>
                  <a:effectLst/>
                  <a:latin typeface="Cambria" panose="02040503050406030204" pitchFamily="18" charset="0"/>
                  <a:ea typeface="Cambria" panose="02040503050406030204" pitchFamily="18" charset="0"/>
                </a:rPr>
                <a:t>(2)</a:t>
              </a:r>
              <a:r>
                <a:rPr lang="vi-VN" sz="4800" b="0" i="0" dirty="0">
                  <a:solidFill>
                    <a:srgbClr val="000000"/>
                  </a:solidFill>
                  <a:effectLst/>
                  <a:latin typeface="Cambria" panose="02040503050406030204" pitchFamily="18" charset="0"/>
                  <a:ea typeface="Cambria" panose="02040503050406030204" pitchFamily="18" charset="0"/>
                </a:rPr>
                <a:t> Ngày 2 tháng 9 là ngày </a:t>
              </a:r>
              <a:r>
                <a:rPr lang="vi-VN" sz="4800" b="1" i="0" dirty="0">
                  <a:solidFill>
                    <a:srgbClr val="000000"/>
                  </a:solidFill>
                  <a:effectLst/>
                  <a:latin typeface="Cambria" panose="02040503050406030204" pitchFamily="18" charset="0"/>
                  <a:ea typeface="Cambria" panose="02040503050406030204" pitchFamily="18" charset="0"/>
                </a:rPr>
                <a:t>quốc khánh</a:t>
              </a:r>
              <a:r>
                <a:rPr lang="vi-VN" sz="4800" b="0" i="0" dirty="0">
                  <a:solidFill>
                    <a:srgbClr val="000000"/>
                  </a:solidFill>
                  <a:effectLst/>
                  <a:latin typeface="Cambria" panose="02040503050406030204" pitchFamily="18" charset="0"/>
                  <a:ea typeface="Cambria" panose="02040503050406030204" pitchFamily="18" charset="0"/>
                </a:rPr>
                <a:t> của Việt Nam. </a:t>
              </a:r>
              <a:r>
                <a:rPr lang="vi-VN" sz="4800" b="0" i="0" baseline="30000" dirty="0">
                  <a:solidFill>
                    <a:srgbClr val="000000"/>
                  </a:solidFill>
                  <a:effectLst/>
                  <a:latin typeface="Cambria" panose="02040503050406030204" pitchFamily="18" charset="0"/>
                  <a:ea typeface="Cambria" panose="02040503050406030204" pitchFamily="18" charset="0"/>
                </a:rPr>
                <a:t>(3)</a:t>
              </a:r>
              <a:r>
                <a:rPr lang="vi-VN" sz="4800" b="0" i="0" dirty="0">
                  <a:solidFill>
                    <a:srgbClr val="000000"/>
                  </a:solidFill>
                  <a:effectLst/>
                  <a:latin typeface="Cambria" panose="02040503050406030204" pitchFamily="18" charset="0"/>
                  <a:ea typeface="Cambria" panose="02040503050406030204" pitchFamily="18" charset="0"/>
                </a:rPr>
                <a:t> </a:t>
              </a:r>
              <a:r>
                <a:rPr lang="vi-VN" sz="4800" b="1" i="0" dirty="0">
                  <a:solidFill>
                    <a:srgbClr val="000000"/>
                  </a:solidFill>
                  <a:effectLst/>
                  <a:latin typeface="Cambria" panose="02040503050406030204" pitchFamily="18" charset="0"/>
                  <a:ea typeface="Cambria" panose="02040503050406030204" pitchFamily="18" charset="0"/>
                </a:rPr>
                <a:t>Quốc kì</a:t>
              </a:r>
              <a:r>
                <a:rPr lang="vi-VN" sz="4800" b="0" i="0" dirty="0">
                  <a:solidFill>
                    <a:srgbClr val="000000"/>
                  </a:solidFill>
                  <a:effectLst/>
                  <a:latin typeface="Cambria" panose="02040503050406030204" pitchFamily="18" charset="0"/>
                  <a:ea typeface="Cambria" panose="02040503050406030204" pitchFamily="18" charset="0"/>
                </a:rPr>
                <a:t> của Việt Nam là lá cờ đỏ sao vàng năm cánh và </a:t>
              </a:r>
              <a:r>
                <a:rPr lang="vi-VN" sz="4800" b="1" i="0" dirty="0">
                  <a:solidFill>
                    <a:srgbClr val="000000"/>
                  </a:solidFill>
                  <a:effectLst/>
                  <a:latin typeface="Cambria" panose="02040503050406030204" pitchFamily="18" charset="0"/>
                  <a:ea typeface="Cambria" panose="02040503050406030204" pitchFamily="18" charset="0"/>
                </a:rPr>
                <a:t>quốc ca</a:t>
              </a:r>
              <a:r>
                <a:rPr lang="vi-VN" sz="4800" b="0" i="0" dirty="0">
                  <a:solidFill>
                    <a:srgbClr val="000000"/>
                  </a:solidFill>
                  <a:effectLst/>
                  <a:latin typeface="Cambria" panose="02040503050406030204" pitchFamily="18" charset="0"/>
                  <a:ea typeface="Cambria" panose="02040503050406030204" pitchFamily="18" charset="0"/>
                </a:rPr>
                <a:t> của Việt Nam là bài hát </a:t>
              </a:r>
              <a:r>
                <a:rPr lang="vi-VN" sz="4800" b="0" i="1" dirty="0">
                  <a:solidFill>
                    <a:srgbClr val="000000"/>
                  </a:solidFill>
                  <a:effectLst/>
                  <a:latin typeface="Cambria" panose="02040503050406030204" pitchFamily="18" charset="0"/>
                  <a:ea typeface="Cambria" panose="02040503050406030204" pitchFamily="18" charset="0"/>
                </a:rPr>
                <a:t>Tiến quân ca</a:t>
              </a:r>
              <a:r>
                <a:rPr lang="vi-VN" sz="4800" b="0" i="0" dirty="0">
                  <a:solidFill>
                    <a:srgbClr val="000000"/>
                  </a:solidFill>
                  <a:effectLst/>
                  <a:latin typeface="Cambria" panose="02040503050406030204" pitchFamily="18" charset="0"/>
                  <a:ea typeface="Cambria" panose="02040503050406030204" pitchFamily="18" charset="0"/>
                </a:rPr>
                <a:t>.</a:t>
              </a:r>
            </a:p>
            <a:p>
              <a:pPr algn="r"/>
              <a:r>
                <a:rPr lang="vi-VN" sz="4800" b="0" i="0" dirty="0">
                  <a:solidFill>
                    <a:srgbClr val="000000"/>
                  </a:solidFill>
                  <a:effectLst/>
                  <a:latin typeface="Cambria" panose="02040503050406030204" pitchFamily="18" charset="0"/>
                  <a:ea typeface="Cambria" panose="02040503050406030204" pitchFamily="18" charset="0"/>
                </a:rPr>
                <a:t>(Ngọc Phương)</a:t>
              </a:r>
            </a:p>
          </p:txBody>
        </p:sp>
      </p:grpSp>
      <p:pic>
        <p:nvPicPr>
          <p:cNvPr id="2050" name="Picture 2" descr="Hình ảnh Một Bông Hoa PNG, Vector, PSD, và biểu tượng để tải về miễn phí |  pngtree">
            <a:extLst>
              <a:ext uri="{FF2B5EF4-FFF2-40B4-BE49-F238E27FC236}">
                <a16:creationId xmlns:a16="http://schemas.microsoft.com/office/drawing/2014/main" id="{7D66BADF-85E4-5A43-29CC-2D0581B15DD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0" y="3086100"/>
            <a:ext cx="3429000" cy="21717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Một Bông Hoa PNG, Vector, PSD, và biểu tượng để tải về miễn phí |  pngtree">
            <a:extLst>
              <a:ext uri="{FF2B5EF4-FFF2-40B4-BE49-F238E27FC236}">
                <a16:creationId xmlns:a16="http://schemas.microsoft.com/office/drawing/2014/main" id="{B2B71618-DD2B-113A-4CEB-F868F04BE9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0" y="4381500"/>
            <a:ext cx="510540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Một Bông Hoa PNG, Vector, PSD, và biểu tượng để tải về miễn phí |  pngtree">
            <a:extLst>
              <a:ext uri="{FF2B5EF4-FFF2-40B4-BE49-F238E27FC236}">
                <a16:creationId xmlns:a16="http://schemas.microsoft.com/office/drawing/2014/main" id="{C2784BA8-C1AD-20DF-6713-8CE0BEA2C40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7000" y="5219700"/>
            <a:ext cx="34290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ình ảnh Một Bông Hoa PNG, Vector, PSD, và biểu tượng để tải về miễn phí |  pngtree">
            <a:extLst>
              <a:ext uri="{FF2B5EF4-FFF2-40B4-BE49-F238E27FC236}">
                <a16:creationId xmlns:a16="http://schemas.microsoft.com/office/drawing/2014/main" id="{F0613692-04F8-150F-4E37-DC7D5D5899C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71600" y="6057900"/>
            <a:ext cx="3429000" cy="133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93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
                                        </p:tgtEl>
                                        <p:attrNameLst>
                                          <p:attrName>ppt_x</p:attrName>
                                        </p:attrNameLst>
                                      </p:cBhvr>
                                      <p:tavLst>
                                        <p:tav tm="0">
                                          <p:val>
                                            <p:strVal val="ppt_x"/>
                                          </p:val>
                                        </p:tav>
                                        <p:tav tm="100000">
                                          <p:val>
                                            <p:strVal val="ppt_x"/>
                                          </p:val>
                                        </p:tav>
                                      </p:tavLst>
                                    </p:anim>
                                    <p:anim calcmode="lin" valueType="num">
                                      <p:cBhvr additive="base">
                                        <p:cTn id="13" dur="500"/>
                                        <p:tgtEl>
                                          <p:spTgt spid="3"/>
                                        </p:tgtEl>
                                        <p:attrNameLst>
                                          <p:attrName>ppt_y</p:attrName>
                                        </p:attrNameLst>
                                      </p:cBhvr>
                                      <p:tavLst>
                                        <p:tav tm="0">
                                          <p:val>
                                            <p:strVal val="ppt_y"/>
                                          </p:val>
                                        </p:tav>
                                        <p:tav tm="100000">
                                          <p:val>
                                            <p:strVal val="1+ppt_h/2"/>
                                          </p:val>
                                        </p:tav>
                                      </p:tavLst>
                                    </p:anim>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and pink text on a black background&#10;&#10;Description automatically generated">
            <a:extLst>
              <a:ext uri="{FF2B5EF4-FFF2-40B4-BE49-F238E27FC236}">
                <a16:creationId xmlns:a16="http://schemas.microsoft.com/office/drawing/2014/main" id="{3AEAFBA1-23D8-560A-086D-862828333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3390900"/>
            <a:ext cx="9455716" cy="3176291"/>
          </a:xfrm>
          <a:prstGeom prst="rect">
            <a:avLst/>
          </a:prstGeom>
        </p:spPr>
      </p:pic>
    </p:spTree>
    <p:extLst>
      <p:ext uri="{BB962C8B-B14F-4D97-AF65-F5344CB8AC3E}">
        <p14:creationId xmlns:p14="http://schemas.microsoft.com/office/powerpoint/2010/main" val="275984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766526" y="3962400"/>
            <a:ext cx="2220515" cy="5242788"/>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6"/>
          <p:cNvSpPr txBox="1"/>
          <p:nvPr/>
        </p:nvSpPr>
        <p:spPr>
          <a:xfrm>
            <a:off x="3476632" y="891971"/>
            <a:ext cx="13683608" cy="2215991"/>
          </a:xfrm>
          <a:prstGeom prst="rect">
            <a:avLst/>
          </a:prstGeom>
        </p:spPr>
        <p:txBody>
          <a:bodyPr wrap="square" lIns="0" tIns="0" rIns="0" bIns="0" rtlCol="0" anchor="t">
            <a:spAutoFit/>
          </a:bodyPr>
          <a:lstStyle/>
          <a:p>
            <a:pPr lvl="0" algn="just" defTabSz="1371600"/>
            <a:r>
              <a:rPr lang="vi-VN" sz="7200" b="1" dirty="0">
                <a:solidFill>
                  <a:srgbClr val="231F20"/>
                </a:solidFill>
                <a:latin typeface="Cambria"/>
              </a:rPr>
              <a:t>Em rút ra được điều gì từ bài Giờ Trái Đất?</a:t>
            </a:r>
            <a:endParaRPr kumimoji="0" lang="vi-VN" sz="7200" b="1" i="0" u="none" strike="noStrike" kern="1200" cap="none" spc="0" normalizeH="0" baseline="0" noProof="0" dirty="0">
              <a:ln>
                <a:noFill/>
              </a:ln>
              <a:solidFill>
                <a:srgbClr val="231F20"/>
              </a:solidFill>
              <a:effectLst/>
              <a:uLnTx/>
              <a:uFillTx/>
              <a:latin typeface="Cambria"/>
            </a:endParaRPr>
          </a:p>
        </p:txBody>
      </p:sp>
      <p:grpSp>
        <p:nvGrpSpPr>
          <p:cNvPr id="2" name="Nhóm 3">
            <a:extLst>
              <a:ext uri="{FF2B5EF4-FFF2-40B4-BE49-F238E27FC236}">
                <a16:creationId xmlns:a16="http://schemas.microsoft.com/office/drawing/2014/main" id="{BC1E2C22-C9FC-B913-6F32-9490DB3C8BAF}"/>
              </a:ext>
            </a:extLst>
          </p:cNvPr>
          <p:cNvGrpSpPr/>
          <p:nvPr/>
        </p:nvGrpSpPr>
        <p:grpSpPr>
          <a:xfrm>
            <a:off x="3192782" y="3438100"/>
            <a:ext cx="13891259" cy="5507780"/>
            <a:chOff x="685801" y="4821906"/>
            <a:chExt cx="10877308" cy="1582346"/>
          </a:xfrm>
        </p:grpSpPr>
        <p:sp>
          <p:nvSpPr>
            <p:cNvPr id="3" name="Freeform 21">
              <a:extLst>
                <a:ext uri="{FF2B5EF4-FFF2-40B4-BE49-F238E27FC236}">
                  <a16:creationId xmlns:a16="http://schemas.microsoft.com/office/drawing/2014/main" id="{0D46C447-F856-A2EF-18DA-B28E98117C36}"/>
                </a:ext>
              </a:extLst>
            </p:cNvPr>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a:extLst>
                <a:ext uri="{FF2B5EF4-FFF2-40B4-BE49-F238E27FC236}">
                  <a16:creationId xmlns:a16="http://schemas.microsoft.com/office/drawing/2014/main" id="{9F917B16-B4FB-5058-1475-35AF69B0B952}"/>
                </a:ext>
              </a:extLst>
            </p:cNvPr>
            <p:cNvSpPr txBox="1"/>
            <p:nvPr/>
          </p:nvSpPr>
          <p:spPr>
            <a:xfrm>
              <a:off x="847320" y="4969214"/>
              <a:ext cx="10552199" cy="1167171"/>
            </a:xfrm>
            <a:prstGeom prst="rect">
              <a:avLst/>
            </a:prstGeom>
          </p:spPr>
          <p:txBody>
            <a:bodyPr wrap="square" lIns="0" tIns="0" rIns="0" bIns="0" rtlCol="0" anchor="t">
              <a:spAutoFit/>
            </a:bodyPr>
            <a:lstStyle/>
            <a:p>
              <a:r>
                <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VD: </a:t>
              </a:r>
              <a:r>
                <a:rPr lang="vi-VN" sz="4400" dirty="0">
                  <a:latin typeface="Cambria" panose="02040503050406030204" pitchFamily="18" charset="0"/>
                  <a:ea typeface="Cambria" panose="02040503050406030204" pitchFamily="18" charset="0"/>
                </a:rPr>
                <a:t>Bảo vệ môi trường là nhiệm vụ của tất cả mọi người. Dù là ai, ở vị trí nào thì cũng đều phải có trách nhiệm với môi trường. Việc bảo vệ môi trường được thể hiện ngay từ việc làm nhỏ bé nhất: Không lãng phí thức ăn, không lãng phí giấy viết. Bởi hiện tượng ô nhiễm đất, ô nhiễm nước có thể trầm trọng hơn từ chính sự lãng phí đó. </a:t>
              </a:r>
              <a:endParaRPr lang="en-US" sz="44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7909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A17BF529-F54A-D9CD-1CA0-4646FD9CF1BE}"/>
              </a:ext>
            </a:extLst>
          </p:cNvPr>
          <p:cNvGrpSpPr/>
          <p:nvPr/>
        </p:nvGrpSpPr>
        <p:grpSpPr>
          <a:xfrm>
            <a:off x="2941604" y="3569627"/>
            <a:ext cx="5221175" cy="4128995"/>
            <a:chOff x="1487457" y="2405052"/>
            <a:chExt cx="3480783" cy="2752663"/>
          </a:xfrm>
        </p:grpSpPr>
        <p:grpSp>
          <p:nvGrpSpPr>
            <p:cNvPr id="12" name="Nhóm 11">
              <a:extLst>
                <a:ext uri="{FF2B5EF4-FFF2-40B4-BE49-F238E27FC236}">
                  <a16:creationId xmlns:a16="http://schemas.microsoft.com/office/drawing/2014/main" id="{5F20AA55-DDCB-DE06-A16C-B0FDC36334B0}"/>
                </a:ext>
              </a:extLst>
            </p:cNvPr>
            <p:cNvGrpSpPr/>
            <p:nvPr/>
          </p:nvGrpSpPr>
          <p:grpSpPr>
            <a:xfrm>
              <a:off x="1487457" y="2405052"/>
              <a:ext cx="3480783" cy="2752663"/>
              <a:chOff x="1487457" y="2405052"/>
              <a:chExt cx="3480783" cy="2752663"/>
            </a:xfrm>
          </p:grpSpPr>
          <p:grpSp>
            <p:nvGrpSpPr>
              <p:cNvPr id="5" name="Group 9">
                <a:extLst>
                  <a:ext uri="{FF2B5EF4-FFF2-40B4-BE49-F238E27FC236}">
                    <a16:creationId xmlns:a16="http://schemas.microsoft.com/office/drawing/2014/main" id="{3D1C9862-B20C-0192-0B1F-F1CF4C04F2DB}"/>
                  </a:ext>
                </a:extLst>
              </p:cNvPr>
              <p:cNvGrpSpPr/>
              <p:nvPr/>
            </p:nvGrpSpPr>
            <p:grpSpPr>
              <a:xfrm>
                <a:off x="1790887" y="2664297"/>
                <a:ext cx="3177353" cy="2493418"/>
                <a:chOff x="0" y="0"/>
                <a:chExt cx="795276" cy="667726"/>
              </a:xfrm>
            </p:grpSpPr>
            <p:sp>
              <p:nvSpPr>
                <p:cNvPr id="6" name="Freeform 10">
                  <a:extLst>
                    <a:ext uri="{FF2B5EF4-FFF2-40B4-BE49-F238E27FC236}">
                      <a16:creationId xmlns:a16="http://schemas.microsoft.com/office/drawing/2014/main" id="{093FB4A6-244C-26AE-B5BD-511E8F3C64CF}"/>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8" name="TextBox 11">
                  <a:extLst>
                    <a:ext uri="{FF2B5EF4-FFF2-40B4-BE49-F238E27FC236}">
                      <a16:creationId xmlns:a16="http://schemas.microsoft.com/office/drawing/2014/main" id="{AFD81A31-6B96-26DF-3135-60FC78E64C11}"/>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0" name="Freeform 13">
                <a:extLst>
                  <a:ext uri="{FF2B5EF4-FFF2-40B4-BE49-F238E27FC236}">
                    <a16:creationId xmlns:a16="http://schemas.microsoft.com/office/drawing/2014/main" id="{416B6800-EB90-F5E0-9E12-7B2121DDF76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3" name="Hộp Văn bản 12">
              <a:extLst>
                <a:ext uri="{FF2B5EF4-FFF2-40B4-BE49-F238E27FC236}">
                  <a16:creationId xmlns:a16="http://schemas.microsoft.com/office/drawing/2014/main" id="{46615E0F-DD19-2C9E-1D56-15C8FB734A01}"/>
                </a:ext>
              </a:extLst>
            </p:cNvPr>
            <p:cNvSpPr txBox="1"/>
            <p:nvPr/>
          </p:nvSpPr>
          <p:spPr>
            <a:xfrm>
              <a:off x="1850093" y="3255998"/>
              <a:ext cx="2914948" cy="1354217"/>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Chia sẻ nội dung bài học với người thân</a:t>
              </a:r>
              <a:endParaRPr lang="vi-VN" sz="4200" b="1">
                <a:solidFill>
                  <a:prstClr val="black"/>
                </a:solidFill>
                <a:latin typeface="Cambria" panose="02040503050406030204" pitchFamily="18" charset="0"/>
                <a:ea typeface="Cambria" panose="02040503050406030204" pitchFamily="18" charset="0"/>
              </a:endParaRPr>
            </a:p>
          </p:txBody>
        </p:sp>
      </p:grpSp>
      <p:grpSp>
        <p:nvGrpSpPr>
          <p:cNvPr id="15" name="Nhóm 14">
            <a:extLst>
              <a:ext uri="{FF2B5EF4-FFF2-40B4-BE49-F238E27FC236}">
                <a16:creationId xmlns:a16="http://schemas.microsoft.com/office/drawing/2014/main" id="{64BA7E08-9BDE-B664-ACEB-5FFC8AA93709}"/>
              </a:ext>
            </a:extLst>
          </p:cNvPr>
          <p:cNvGrpSpPr/>
          <p:nvPr/>
        </p:nvGrpSpPr>
        <p:grpSpPr>
          <a:xfrm>
            <a:off x="10125223" y="3569627"/>
            <a:ext cx="5221175" cy="4128995"/>
            <a:chOff x="1487457" y="2405052"/>
            <a:chExt cx="3480783" cy="2752663"/>
          </a:xfrm>
        </p:grpSpPr>
        <p:grpSp>
          <p:nvGrpSpPr>
            <p:cNvPr id="16" name="Nhóm 15">
              <a:extLst>
                <a:ext uri="{FF2B5EF4-FFF2-40B4-BE49-F238E27FC236}">
                  <a16:creationId xmlns:a16="http://schemas.microsoft.com/office/drawing/2014/main" id="{C30D66B4-2B29-415B-52EA-EE9E2C6764BE}"/>
                </a:ext>
              </a:extLst>
            </p:cNvPr>
            <p:cNvGrpSpPr/>
            <p:nvPr/>
          </p:nvGrpSpPr>
          <p:grpSpPr>
            <a:xfrm>
              <a:off x="1487457" y="2405052"/>
              <a:ext cx="3480783" cy="2752663"/>
              <a:chOff x="1487457" y="2405052"/>
              <a:chExt cx="3480783" cy="2752663"/>
            </a:xfrm>
          </p:grpSpPr>
          <p:grpSp>
            <p:nvGrpSpPr>
              <p:cNvPr id="18" name="Group 9">
                <a:extLst>
                  <a:ext uri="{FF2B5EF4-FFF2-40B4-BE49-F238E27FC236}">
                    <a16:creationId xmlns:a16="http://schemas.microsoft.com/office/drawing/2014/main" id="{90CAECF5-C81D-4DDD-63F2-E2880194AD56}"/>
                  </a:ext>
                </a:extLst>
              </p:cNvPr>
              <p:cNvGrpSpPr/>
              <p:nvPr/>
            </p:nvGrpSpPr>
            <p:grpSpPr>
              <a:xfrm>
                <a:off x="1790887" y="2664297"/>
                <a:ext cx="3177353" cy="2493418"/>
                <a:chOff x="0" y="0"/>
                <a:chExt cx="795276" cy="667726"/>
              </a:xfrm>
            </p:grpSpPr>
            <p:sp>
              <p:nvSpPr>
                <p:cNvPr id="20" name="Freeform 10">
                  <a:extLst>
                    <a:ext uri="{FF2B5EF4-FFF2-40B4-BE49-F238E27FC236}">
                      <a16:creationId xmlns:a16="http://schemas.microsoft.com/office/drawing/2014/main" id="{0029015E-F0AE-2996-97FF-91C11581149D}"/>
                    </a:ext>
                  </a:extLst>
                </p:cNvPr>
                <p:cNvSpPr/>
                <p:nvPr/>
              </p:nvSpPr>
              <p:spPr>
                <a:xfrm>
                  <a:off x="0" y="0"/>
                  <a:ext cx="795276" cy="667726"/>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sp>
              <p:nvSpPr>
                <p:cNvPr id="22" name="TextBox 11">
                  <a:extLst>
                    <a:ext uri="{FF2B5EF4-FFF2-40B4-BE49-F238E27FC236}">
                      <a16:creationId xmlns:a16="http://schemas.microsoft.com/office/drawing/2014/main" id="{89F82BF2-7790-3B49-FB6B-351AD6277E86}"/>
                    </a:ext>
                  </a:extLst>
                </p:cNvPr>
                <p:cNvSpPr txBox="1"/>
                <p:nvPr/>
              </p:nvSpPr>
              <p:spPr>
                <a:xfrm>
                  <a:off x="0" y="-76200"/>
                  <a:ext cx="795276" cy="743926"/>
                </a:xfrm>
                <a:prstGeom prst="rect">
                  <a:avLst/>
                </a:prstGeom>
              </p:spPr>
              <p:txBody>
                <a:bodyPr lIns="47486" tIns="47486" rIns="47486" bIns="47486" rtlCol="0" anchor="ctr"/>
                <a:lstStyle/>
                <a:p>
                  <a:pPr algn="ctr" defTabSz="1371600">
                    <a:lnSpc>
                      <a:spcPts val="6161"/>
                    </a:lnSpc>
                  </a:pPr>
                  <a:endParaRPr>
                    <a:solidFill>
                      <a:prstClr val="black"/>
                    </a:solidFill>
                    <a:latin typeface="Calibri" panose="020F0502020204030204"/>
                  </a:endParaRPr>
                </a:p>
              </p:txBody>
            </p:sp>
          </p:grpSp>
          <p:sp>
            <p:nvSpPr>
              <p:cNvPr id="19" name="Freeform 13">
                <a:extLst>
                  <a:ext uri="{FF2B5EF4-FFF2-40B4-BE49-F238E27FC236}">
                    <a16:creationId xmlns:a16="http://schemas.microsoft.com/office/drawing/2014/main" id="{8D52B182-D016-3D58-C373-5E89FCF1E05A}"/>
                  </a:ext>
                </a:extLst>
              </p:cNvPr>
              <p:cNvSpPr/>
              <p:nvPr/>
            </p:nvSpPr>
            <p:spPr>
              <a:xfrm>
                <a:off x="1487457" y="2405052"/>
                <a:ext cx="606859" cy="504453"/>
              </a:xfrm>
              <a:custGeom>
                <a:avLst/>
                <a:gdLst/>
                <a:ahLst/>
                <a:cxnLst/>
                <a:rect l="l" t="t" r="r" b="b"/>
                <a:pathLst>
                  <a:path w="635000" h="564751">
                    <a:moveTo>
                      <a:pt x="635000" y="131195"/>
                    </a:moveTo>
                    <a:lnTo>
                      <a:pt x="635000" y="334972"/>
                    </a:lnTo>
                    <a:cubicBezTo>
                      <a:pt x="635000" y="413686"/>
                      <a:pt x="585622" y="483942"/>
                      <a:pt x="511561" y="510605"/>
                    </a:cubicBezTo>
                    <a:lnTo>
                      <a:pt x="440939" y="536028"/>
                    </a:lnTo>
                    <a:cubicBezTo>
                      <a:pt x="361153" y="564751"/>
                      <a:pt x="273847" y="564751"/>
                      <a:pt x="194061" y="536028"/>
                    </a:cubicBezTo>
                    <a:lnTo>
                      <a:pt x="123439" y="510605"/>
                    </a:lnTo>
                    <a:cubicBezTo>
                      <a:pt x="49378" y="483942"/>
                      <a:pt x="0" y="413686"/>
                      <a:pt x="0" y="334972"/>
                    </a:cubicBezTo>
                    <a:lnTo>
                      <a:pt x="0" y="131195"/>
                    </a:lnTo>
                    <a:cubicBezTo>
                      <a:pt x="0" y="96400"/>
                      <a:pt x="13822" y="63030"/>
                      <a:pt x="38426" y="38426"/>
                    </a:cubicBezTo>
                    <a:cubicBezTo>
                      <a:pt x="63030" y="13822"/>
                      <a:pt x="96400" y="0"/>
                      <a:pt x="131195" y="0"/>
                    </a:cubicBezTo>
                    <a:lnTo>
                      <a:pt x="503805" y="0"/>
                    </a:lnTo>
                    <a:cubicBezTo>
                      <a:pt x="538600" y="0"/>
                      <a:pt x="571970" y="13822"/>
                      <a:pt x="596574" y="38426"/>
                    </a:cubicBezTo>
                    <a:cubicBezTo>
                      <a:pt x="621178" y="63030"/>
                      <a:pt x="635000" y="96400"/>
                      <a:pt x="635000" y="131195"/>
                    </a:cubicBezTo>
                    <a:close/>
                  </a:path>
                </a:pathLst>
              </a:custGeom>
              <a:solidFill>
                <a:schemeClr val="accent6">
                  <a:lumMod val="40000"/>
                  <a:lumOff val="60000"/>
                </a:schemeClr>
              </a:solidFill>
              <a:ln w="47625" cap="rnd">
                <a:solidFill>
                  <a:srgbClr val="6FAF07"/>
                </a:solidFill>
                <a:prstDash val="lgDash"/>
                <a:round/>
              </a:ln>
            </p:spPr>
            <p:txBody>
              <a:bodyPr/>
              <a:lstStyle/>
              <a:p>
                <a:pPr defTabSz="1371600"/>
                <a:endParaRPr lang="en-US" sz="2700">
                  <a:solidFill>
                    <a:prstClr val="black"/>
                  </a:solidFill>
                  <a:latin typeface="Calibri" panose="020F0502020204030204"/>
                </a:endParaRPr>
              </a:p>
            </p:txBody>
          </p:sp>
        </p:grpSp>
        <p:sp>
          <p:nvSpPr>
            <p:cNvPr id="17" name="Hộp Văn bản 16">
              <a:extLst>
                <a:ext uri="{FF2B5EF4-FFF2-40B4-BE49-F238E27FC236}">
                  <a16:creationId xmlns:a16="http://schemas.microsoft.com/office/drawing/2014/main" id="{56A6ACEA-60E9-FBFA-2220-1336ADCCAE6A}"/>
                </a:ext>
              </a:extLst>
            </p:cNvPr>
            <p:cNvSpPr txBox="1"/>
            <p:nvPr/>
          </p:nvSpPr>
          <p:spPr>
            <a:xfrm>
              <a:off x="1922089" y="3471441"/>
              <a:ext cx="2914948" cy="923330"/>
            </a:xfrm>
            <a:prstGeom prst="rect">
              <a:avLst/>
            </a:prstGeom>
            <a:noFill/>
          </p:spPr>
          <p:txBody>
            <a:bodyPr wrap="square" rtlCol="0">
              <a:spAutoFit/>
            </a:bodyPr>
            <a:lstStyle/>
            <a:p>
              <a:pPr algn="just" defTabSz="1371600"/>
              <a:r>
                <a:rPr lang="en-US" sz="4200" b="1">
                  <a:solidFill>
                    <a:prstClr val="black"/>
                  </a:solidFill>
                  <a:latin typeface="Cambria" panose="02040503050406030204" pitchFamily="18" charset="0"/>
                  <a:ea typeface="Cambria" panose="02040503050406030204" pitchFamily="18" charset="0"/>
                </a:rPr>
                <a:t>Chuẩn bị nội dung bài mới.</a:t>
              </a:r>
              <a:endParaRPr lang="vi-VN" sz="4200" b="1">
                <a:solidFill>
                  <a:prstClr val="black"/>
                </a:solidFill>
                <a:latin typeface="Cambria" panose="02040503050406030204" pitchFamily="18" charset="0"/>
                <a:ea typeface="Cambria" panose="02040503050406030204" pitchFamily="18" charset="0"/>
              </a:endParaRPr>
            </a:p>
          </p:txBody>
        </p:sp>
      </p:grpSp>
      <p:pic>
        <p:nvPicPr>
          <p:cNvPr id="7" name="Hình ảnh 6">
            <a:extLst>
              <a:ext uri="{FF2B5EF4-FFF2-40B4-BE49-F238E27FC236}">
                <a16:creationId xmlns:a16="http://schemas.microsoft.com/office/drawing/2014/main" id="{F0ADF100-69A9-3744-21CD-5233520E94BB}"/>
              </a:ext>
            </a:extLst>
          </p:cNvPr>
          <p:cNvPicPr>
            <a:picLocks noChangeAspect="1"/>
          </p:cNvPicPr>
          <p:nvPr/>
        </p:nvPicPr>
        <p:blipFill>
          <a:blip r:embed="rId2"/>
          <a:stretch>
            <a:fillRect/>
          </a:stretch>
        </p:blipFill>
        <p:spPr>
          <a:xfrm>
            <a:off x="6190232" y="1269240"/>
            <a:ext cx="5907536" cy="2670279"/>
          </a:xfrm>
          <a:prstGeom prst="rect">
            <a:avLst/>
          </a:prstGeom>
        </p:spPr>
      </p:pic>
    </p:spTree>
    <p:extLst>
      <p:ext uri="{BB962C8B-B14F-4D97-AF65-F5344CB8AC3E}">
        <p14:creationId xmlns:p14="http://schemas.microsoft.com/office/powerpoint/2010/main" val="362942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EE8326D3-2562-A28B-B036-0515F2B83867}"/>
              </a:ext>
            </a:extLst>
          </p:cNvPr>
          <p:cNvPicPr>
            <a:picLocks noChangeAspect="1"/>
          </p:cNvPicPr>
          <p:nvPr/>
        </p:nvPicPr>
        <p:blipFill>
          <a:blip r:embed="rId2"/>
          <a:stretch>
            <a:fillRect/>
          </a:stretch>
        </p:blipFill>
        <p:spPr>
          <a:xfrm>
            <a:off x="3746523" y="2301767"/>
            <a:ext cx="11914146" cy="5577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5934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228601" y="342900"/>
            <a:ext cx="17373600" cy="1754326"/>
          </a:xfrm>
          <a:prstGeom prst="rect">
            <a:avLst/>
          </a:prstGeom>
          <a:noFill/>
        </p:spPr>
        <p:txBody>
          <a:bodyPr wrap="square" rtlCol="0">
            <a:spAutoFit/>
          </a:bodyPr>
          <a:lstStyle/>
          <a:p>
            <a:pPr algn="ctr" defTabSz="1371600">
              <a:defRPr/>
            </a:pPr>
            <a:r>
              <a:rPr lang="vi-VN"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Ông Uyn-tơn đã  giải cứu những đứa trẻ Do Thái sang Anh. Việc làm đó có ý nghĩa gì?</a:t>
            </a:r>
            <a:endParaRPr lang="en-US" sz="5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4400" b="1" dirty="0">
                <a:solidFill>
                  <a:srgbClr val="0000FF"/>
                </a:solidFill>
                <a:latin typeface="Cambria" panose="02040503050406030204" pitchFamily="18" charset="0"/>
                <a:ea typeface="Cambria" panose="02040503050406030204" pitchFamily="18" charset="0"/>
              </a:rPr>
              <a:t>Cứu những đứa trẻ thoát khỏi cái chết.</a:t>
            </a:r>
            <a:r>
              <a:rPr lang="en-US" sz="4400" b="1" dirty="0">
                <a:solidFill>
                  <a:srgbClr val="0000FF"/>
                </a:solidFill>
                <a:latin typeface="Cambria" panose="02040503050406030204" pitchFamily="18" charset="0"/>
                <a:ea typeface="Cambria" panose="02040503050406030204" pitchFamily="18" charset="0"/>
              </a:rPr>
              <a:t> </a:t>
            </a:r>
            <a:r>
              <a:rPr lang="vi-VN" sz="4400" b="1" dirty="0">
                <a:solidFill>
                  <a:srgbClr val="0000FF"/>
                </a:solidFill>
                <a:latin typeface="Cambria" panose="02040503050406030204" pitchFamily="18" charset="0"/>
                <a:ea typeface="Cambria" panose="02040503050406030204" pitchFamily="18" charset="0"/>
              </a:rPr>
              <a:t>S</a:t>
            </a:r>
            <a:r>
              <a:rPr lang="en-US" sz="4400" b="1" dirty="0">
                <a:solidFill>
                  <a:srgbClr val="0000FF"/>
                </a:solidFill>
                <a:latin typeface="Cambria" panose="02040503050406030204" pitchFamily="18" charset="0"/>
                <a:ea typeface="Cambria" panose="02040503050406030204" pitchFamily="18" charset="0"/>
              </a:rPr>
              <a:t>ẵ</a:t>
            </a:r>
            <a:r>
              <a:rPr lang="vi-VN" sz="4400" b="1" dirty="0">
                <a:solidFill>
                  <a:srgbClr val="0000FF"/>
                </a:solidFill>
                <a:latin typeface="Cambria" panose="02040503050406030204" pitchFamily="18" charset="0"/>
                <a:ea typeface="Cambria" panose="02040503050406030204" pitchFamily="18" charset="0"/>
              </a:rPr>
              <a:t>n sàng làm mọi việc không tiếc tiền bạc thời gian</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Việc</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làm</a:t>
            </a:r>
            <a:r>
              <a:rPr lang="en-US" sz="4400" b="1" dirty="0">
                <a:solidFill>
                  <a:srgbClr val="0000FF"/>
                </a:solidFill>
                <a:latin typeface="Cambria" panose="02040503050406030204" pitchFamily="18" charset="0"/>
                <a:ea typeface="Cambria" panose="02040503050406030204" pitchFamily="18" charset="0"/>
              </a:rPr>
              <a:t> </a:t>
            </a:r>
            <a:r>
              <a:rPr lang="en-US" sz="4400" b="1" dirty="0" err="1">
                <a:solidFill>
                  <a:srgbClr val="0000FF"/>
                </a:solidFill>
                <a:latin typeface="Cambria" panose="02040503050406030204" pitchFamily="18" charset="0"/>
                <a:ea typeface="Cambria" panose="02040503050406030204" pitchFamily="18" charset="0"/>
              </a:rPr>
              <a:t>đó</a:t>
            </a:r>
            <a:r>
              <a:rPr lang="en-US" sz="4400" b="1" dirty="0">
                <a:solidFill>
                  <a:srgbClr val="0000FF"/>
                </a:solidFill>
                <a:latin typeface="Cambria" panose="02040503050406030204" pitchFamily="18" charset="0"/>
                <a:ea typeface="Cambria" panose="02040503050406030204" pitchFamily="18" charset="0"/>
              </a:rPr>
              <a:t> t</a:t>
            </a:r>
            <a:r>
              <a:rPr lang="vi-VN" sz="4400" b="1" dirty="0">
                <a:solidFill>
                  <a:srgbClr val="0000FF"/>
                </a:solidFill>
                <a:latin typeface="Cambria" panose="02040503050406030204" pitchFamily="18" charset="0"/>
                <a:ea typeface="Cambria" panose="02040503050406030204" pitchFamily="18" charset="0"/>
              </a:rPr>
              <a:t>hể hiện tình yêu thương tấm lòng nhân ái của ông đối với trẻ em.</a:t>
            </a:r>
          </a:p>
        </p:txBody>
      </p:sp>
    </p:spTree>
    <p:extLst>
      <p:ext uri="{BB962C8B-B14F-4D97-AF65-F5344CB8AC3E}">
        <p14:creationId xmlns:p14="http://schemas.microsoft.com/office/powerpoint/2010/main" val="5051447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342900"/>
            <a:ext cx="16306799" cy="1446550"/>
          </a:xfrm>
          <a:prstGeom prst="rect">
            <a:avLst/>
          </a:prstGeom>
          <a:noFill/>
        </p:spPr>
        <p:txBody>
          <a:bodyPr wrap="square" rtlCol="0">
            <a:spAutoFit/>
          </a:bodyPr>
          <a:lstStyle/>
          <a:p>
            <a:pPr algn="ctr" defTabSz="1371600">
              <a:defRPr/>
            </a:pPr>
            <a:r>
              <a:rPr lang="vi-VN"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 những suy nghĩ của em về chi tiết ông Uyn -tơn chưa một lần kể với ai những việc làm giải cứu trẻ em Do Thái.</a:t>
            </a:r>
            <a:endParaRPr lang="en-US" sz="4400" b="1" dirty="0">
              <a:blipFill dpi="0" rotWithShape="1">
                <a:blip r:embed="rId5">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5400" b="1" dirty="0">
                <a:solidFill>
                  <a:srgbClr val="0000FF"/>
                </a:solidFill>
                <a:latin typeface="Cambria" panose="02040503050406030204" pitchFamily="18" charset="0"/>
                <a:ea typeface="Cambria" panose="02040503050406030204" pitchFamily="18" charset="0"/>
              </a:rPr>
              <a:t>Ông Uyn-tơn là người khiêm tốn, coi việc cứu người, giúp đỡ người khác khi gặp hoạn nạn là việc bình thường, nên làm.</a:t>
            </a:r>
          </a:p>
        </p:txBody>
      </p:sp>
    </p:spTree>
    <p:extLst>
      <p:ext uri="{BB962C8B-B14F-4D97-AF65-F5344CB8AC3E}">
        <p14:creationId xmlns:p14="http://schemas.microsoft.com/office/powerpoint/2010/main" val="3267391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237318" y="243847"/>
            <a:ext cx="17745882" cy="1752545"/>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990600" y="571500"/>
            <a:ext cx="16306799" cy="9233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Nêu</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nội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dung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bài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học</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Một</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người</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hùng</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thầm</a:t>
            </a:r>
            <a:r>
              <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rPr>
              <a:t>lặng</a:t>
            </a:r>
            <a:endParaRPr kumimoji="0" lang="en-US" sz="5400" b="1" i="0" u="none" strike="noStrike" kern="1200" cap="none" spc="0" normalizeH="0" baseline="0" noProof="0" dirty="0">
              <a:ln>
                <a:no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cs typeface="+mn-cs"/>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9141907" y="7588893"/>
            <a:ext cx="4818773" cy="2999541"/>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4962215" y="7202263"/>
            <a:ext cx="4584479" cy="3030923"/>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9205421" y="7565904"/>
            <a:ext cx="4818773" cy="2999541"/>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4955567" y="7178953"/>
            <a:ext cx="4584479" cy="3030923"/>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9232031" y="7577766"/>
            <a:ext cx="4818773" cy="2999541"/>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5020366" y="7217677"/>
            <a:ext cx="4584479" cy="3030923"/>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6">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7">
            <a:extLst>
              <a:ext uri="{28A0092B-C50C-407E-A947-70E740481C1C}">
                <a14:useLocalDpi xmlns:a14="http://schemas.microsoft.com/office/drawing/2010/main" val="0"/>
              </a:ext>
            </a:extLst>
          </a:blip>
          <a:srcRect l="40204" t="25520" r="44233" b="33396"/>
          <a:stretch/>
        </p:blipFill>
        <p:spPr>
          <a:xfrm>
            <a:off x="15429855" y="5274068"/>
            <a:ext cx="2137587" cy="3174092"/>
          </a:xfrm>
          <a:prstGeom prst="rect">
            <a:avLst/>
          </a:prstGeom>
        </p:spPr>
      </p:pic>
      <p:pic>
        <p:nvPicPr>
          <p:cNvPr id="45" name="8-bit-arcade-138828">
            <a:hlinkClick r:id="" action="ppaction://media"/>
            <a:extLst>
              <a:ext uri="{FF2B5EF4-FFF2-40B4-BE49-F238E27FC236}">
                <a16:creationId xmlns:a16="http://schemas.microsoft.com/office/drawing/2014/main" id="{C1AEDD8B-BA89-F298-BDEA-E6197AF7197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727479" y="133793"/>
            <a:ext cx="609600" cy="609600"/>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235225" y="2240237"/>
            <a:ext cx="17813363" cy="2995430"/>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5400" b="1" dirty="0">
                <a:solidFill>
                  <a:srgbClr val="0000FF"/>
                </a:solidFill>
                <a:latin typeface="Cambria" panose="02040503050406030204" pitchFamily="18" charset="0"/>
                <a:ea typeface="Cambria" panose="02040503050406030204" pitchFamily="18" charset="0"/>
              </a:rPr>
              <a:t>Trong cuộc sống còn có rất nhiều người gặp khó khăn xung quanh ta. Chúng ta hãy mở rộng tấm lòng giúp đỡ họ trong lúc hoạn nạn. Đó là một nghĩa cử cao đẹp.</a:t>
            </a:r>
          </a:p>
        </p:txBody>
      </p:sp>
    </p:spTree>
    <p:extLst>
      <p:ext uri="{BB962C8B-B14F-4D97-AF65-F5344CB8AC3E}">
        <p14:creationId xmlns:p14="http://schemas.microsoft.com/office/powerpoint/2010/main" val="296188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4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nodeType="withEffect">
                                  <p:stCondLst>
                                    <p:cond delay="500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4000"/>
                                        <p:tgtEl>
                                          <p:spTgt spid="41"/>
                                        </p:tgtEl>
                                      </p:cBhvr>
                                    </p:animEffect>
                                  </p:childTnLst>
                                </p:cTn>
                              </p:par>
                              <p:par>
                                <p:cTn id="15" presetID="10" presetClass="entr" presetSubtype="0" fill="hold" nodeType="withEffect">
                                  <p:stCondLst>
                                    <p:cond delay="5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4000"/>
                                        <p:tgtEl>
                                          <p:spTgt spid="38"/>
                                        </p:tgtEl>
                                      </p:cBhvr>
                                    </p:animEffect>
                                  </p:childTnLst>
                                </p:cTn>
                              </p:par>
                              <p:par>
                                <p:cTn id="18" presetID="1" presetClass="exit" presetSubtype="0" fill="hold" nodeType="withEffect">
                                  <p:stCondLst>
                                    <p:cond delay="8000"/>
                                  </p:stCondLst>
                                  <p:childTnLst>
                                    <p:set>
                                      <p:cBhvr>
                                        <p:cTn id="19" dur="1" fill="hold">
                                          <p:stCondLst>
                                            <p:cond delay="0"/>
                                          </p:stCondLst>
                                        </p:cTn>
                                        <p:tgtEl>
                                          <p:spTgt spid="41"/>
                                        </p:tgtEl>
                                        <p:attrNameLst>
                                          <p:attrName>style.visibility</p:attrName>
                                        </p:attrNameLst>
                                      </p:cBhvr>
                                      <p:to>
                                        <p:strVal val="hidden"/>
                                      </p:to>
                                    </p:set>
                                  </p:childTnLst>
                                </p:cTn>
                              </p:par>
                              <p:par>
                                <p:cTn id="20" presetID="1" presetClass="exit" presetSubtype="0" fill="hold" nodeType="withEffect">
                                  <p:stCondLst>
                                    <p:cond delay="8000"/>
                                  </p:stCondLst>
                                  <p:childTnLst>
                                    <p:set>
                                      <p:cBhvr>
                                        <p:cTn id="21" dur="1" fill="hold">
                                          <p:stCondLst>
                                            <p:cond delay="0"/>
                                          </p:stCondLst>
                                        </p:cTn>
                                        <p:tgtEl>
                                          <p:spTgt spid="3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3.33333E-6 1.85185E-6 L -0.79023 0.0044 " pathEditMode="relative" rAng="0" ptsTypes="AA">
                                      <p:cBhvr>
                                        <p:cTn id="25" dur="4500" fill="hold"/>
                                        <p:tgtEl>
                                          <p:spTgt spid="44"/>
                                        </p:tgtEl>
                                        <p:attrNameLst>
                                          <p:attrName>ppt_x</p:attrName>
                                          <p:attrName>ppt_y</p:attrName>
                                        </p:attrNameLst>
                                      </p:cBhvr>
                                      <p:rCtr x="-39518" y="208"/>
                                    </p:animMotion>
                                  </p:childTnLst>
                                </p:cTn>
                              </p:par>
                              <p:par>
                                <p:cTn id="26" presetID="10" presetClass="entr" presetSubtype="0" fill="hold" nodeType="withEffect">
                                  <p:stCondLst>
                                    <p:cond delay="5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4000"/>
                                        <p:tgtEl>
                                          <p:spTgt spid="26"/>
                                        </p:tgtEl>
                                      </p:cBhvr>
                                    </p:animEffect>
                                  </p:childTnLst>
                                </p:cTn>
                              </p:par>
                              <p:par>
                                <p:cTn id="29" presetID="10" presetClass="entr" presetSubtype="0" fill="hold" nodeType="withEffect">
                                  <p:stCondLst>
                                    <p:cond delay="5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4000"/>
                                        <p:tgtEl>
                                          <p:spTgt spid="14"/>
                                        </p:tgtEl>
                                      </p:cBhvr>
                                    </p:animEffect>
                                  </p:childTnLst>
                                </p:cTn>
                              </p:par>
                              <p:par>
                                <p:cTn id="32" presetID="1" presetClass="exit" presetSubtype="0" fill="hold" nodeType="withEffect">
                                  <p:stCondLst>
                                    <p:cond delay="6750"/>
                                  </p:stCondLst>
                                  <p:childTnLst>
                                    <p:set>
                                      <p:cBhvr>
                                        <p:cTn id="33" dur="1" fill="hold">
                                          <p:stCondLst>
                                            <p:cond delay="0"/>
                                          </p:stCondLst>
                                        </p:cTn>
                                        <p:tgtEl>
                                          <p:spTgt spid="26"/>
                                        </p:tgtEl>
                                        <p:attrNameLst>
                                          <p:attrName>style.visibility</p:attrName>
                                        </p:attrNameLst>
                                      </p:cBhvr>
                                      <p:to>
                                        <p:strVal val="hidden"/>
                                      </p:to>
                                    </p:set>
                                  </p:childTnLst>
                                </p:cTn>
                              </p:par>
                              <p:par>
                                <p:cTn id="34" presetID="1" presetClass="exit" presetSubtype="0" fill="hold" nodeType="withEffect">
                                  <p:stCondLst>
                                    <p:cond delay="6750"/>
                                  </p:stCondLst>
                                  <p:childTnLst>
                                    <p:set>
                                      <p:cBhvr>
                                        <p:cTn id="35" dur="1" fill="hold">
                                          <p:stCondLst>
                                            <p:cond delay="0"/>
                                          </p:stCondLst>
                                        </p:cTn>
                                        <p:tgtEl>
                                          <p:spTgt spid="14"/>
                                        </p:tgtEl>
                                        <p:attrNameLst>
                                          <p:attrName>style.visibility</p:attrName>
                                        </p:attrNameLst>
                                      </p:cBhvr>
                                      <p:to>
                                        <p:strVal val="hidden"/>
                                      </p:to>
                                    </p:set>
                                  </p:childTnLst>
                                </p:cTn>
                              </p:par>
                              <p:par>
                                <p:cTn id="36" presetID="10" presetClass="entr" presetSubtype="0" fill="hold" nodeType="withEffect">
                                  <p:stCondLst>
                                    <p:cond delay="500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4000"/>
                                        <p:tgtEl>
                                          <p:spTgt spid="33"/>
                                        </p:tgtEl>
                                      </p:cBhvr>
                                    </p:animEffect>
                                  </p:childTnLst>
                                </p:cTn>
                              </p:par>
                              <p:par>
                                <p:cTn id="39" presetID="10" presetClass="entr" presetSubtype="0" fill="hold" nodeType="withEffect">
                                  <p:stCondLst>
                                    <p:cond delay="500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4000"/>
                                        <p:tgtEl>
                                          <p:spTgt spid="31"/>
                                        </p:tgtEl>
                                      </p:cBhvr>
                                    </p:animEffect>
                                  </p:childTnLst>
                                </p:cTn>
                              </p:par>
                              <p:par>
                                <p:cTn id="42" presetID="1" presetClass="exit" presetSubtype="0" fill="hold" nodeType="withEffect">
                                  <p:stCondLst>
                                    <p:cond delay="850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nodeType="withEffect">
                                  <p:stCondLst>
                                    <p:cond delay="8500"/>
                                  </p:stCondLst>
                                  <p:childTnLst>
                                    <p:set>
                                      <p:cBhvr>
                                        <p:cTn id="45"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408">
                <p:cTn id="46" fill="hold" display="0">
                  <p:stCondLst>
                    <p:cond delay="indefinite"/>
                  </p:stCondLst>
                  <p:endCondLst>
                    <p:cond evt="onStopAudio" delay="0">
                      <p:tgtEl>
                        <p:sldTgt/>
                      </p:tgtEl>
                    </p:cond>
                  </p:endCondLst>
                </p:cTn>
                <p:tgtEl>
                  <p:spTgt spid="45"/>
                </p:tgtEl>
              </p:cMediaNode>
            </p:audio>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19"/>
          <a:stretch/>
        </p:blipFill>
        <p:spPr>
          <a:xfrm>
            <a:off x="0" y="0"/>
            <a:ext cx="18288000" cy="10287000"/>
          </a:xfrm>
          <a:prstGeom prst="rect">
            <a:avLst/>
          </a:prstGeom>
        </p:spPr>
      </p:pic>
      <p:pic>
        <p:nvPicPr>
          <p:cNvPr id="5" name="Picture 4" descr="A cartoon pig in a green shirt and green shirt&#10;&#10;Description automatically generated">
            <a:extLst>
              <a:ext uri="{FF2B5EF4-FFF2-40B4-BE49-F238E27FC236}">
                <a16:creationId xmlns:a16="http://schemas.microsoft.com/office/drawing/2014/main" id="{6E2F9D8B-16B1-6664-0C84-CAE385012A19}"/>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3564998" y="3173819"/>
            <a:ext cx="3650478" cy="5420573"/>
          </a:xfrm>
          <a:prstGeom prst="rect">
            <a:avLst/>
          </a:prstGeom>
        </p:spPr>
      </p:pic>
      <p:pic>
        <p:nvPicPr>
          <p:cNvPr id="4" name="Picture 3" descr="A cartoon face with a blue rectangle&#10;&#10;Description automatically generated">
            <a:extLst>
              <a:ext uri="{FF2B5EF4-FFF2-40B4-BE49-F238E27FC236}">
                <a16:creationId xmlns:a16="http://schemas.microsoft.com/office/drawing/2014/main" id="{D07272EE-93C8-44A2-8E86-993C68DCE970}"/>
              </a:ext>
            </a:extLst>
          </p:cNvPr>
          <p:cNvPicPr>
            <a:picLocks noChangeAspect="1"/>
          </p:cNvPicPr>
          <p:nvPr/>
        </p:nvPicPr>
        <p:blipFill rotWithShape="1">
          <a:blip r:embed="rId6">
            <a:extLst>
              <a:ext uri="{28A0092B-C50C-407E-A947-70E740481C1C}">
                <a14:useLocalDpi xmlns:a14="http://schemas.microsoft.com/office/drawing/2010/main" val="0"/>
              </a:ext>
            </a:extLst>
          </a:blip>
          <a:srcRect l="19012" t="17984" r="14273" b="13469"/>
          <a:stretch/>
        </p:blipFill>
        <p:spPr>
          <a:xfrm>
            <a:off x="4568013" y="4562853"/>
            <a:ext cx="9329016" cy="5128392"/>
          </a:xfrm>
          <a:prstGeom prst="rect">
            <a:avLst/>
          </a:prstGeom>
        </p:spPr>
      </p:pic>
      <p:sp>
        <p:nvSpPr>
          <p:cNvPr id="11" name="TextBox 10">
            <a:extLst>
              <a:ext uri="{FF2B5EF4-FFF2-40B4-BE49-F238E27FC236}">
                <a16:creationId xmlns:a16="http://schemas.microsoft.com/office/drawing/2014/main" id="{A8600F11-96D2-DA5C-2EF8-F82D08DBF16A}"/>
              </a:ext>
            </a:extLst>
          </p:cNvPr>
          <p:cNvSpPr txBox="1"/>
          <p:nvPr/>
        </p:nvSpPr>
        <p:spPr>
          <a:xfrm>
            <a:off x="5285490" y="5823452"/>
            <a:ext cx="9146658" cy="2308324"/>
          </a:xfrm>
          <a:prstGeom prst="rect">
            <a:avLst/>
          </a:prstGeom>
          <a:noFill/>
        </p:spPr>
        <p:txBody>
          <a:bodyPr wrap="square">
            <a:spAutoFit/>
          </a:bodyPr>
          <a:lstStyle/>
          <a:p>
            <a:pPr defTabSz="1371600">
              <a:defRPr/>
            </a:pPr>
            <a:r>
              <a:rPr lang="en-US" sz="7200" b="1" dirty="0" err="1">
                <a:solidFill>
                  <a:prstClr val="white"/>
                </a:solidFill>
                <a:latin typeface="Aptos" panose="02110004020202020204"/>
              </a:rPr>
              <a:t>Cảm</a:t>
            </a:r>
            <a:r>
              <a:rPr lang="en-US" sz="7200" b="1" dirty="0">
                <a:solidFill>
                  <a:prstClr val="white"/>
                </a:solidFill>
                <a:latin typeface="Aptos" panose="02110004020202020204"/>
              </a:rPr>
              <a:t> </a:t>
            </a:r>
            <a:r>
              <a:rPr lang="en-US" sz="7200" b="1" dirty="0" err="1">
                <a:solidFill>
                  <a:prstClr val="white"/>
                </a:solidFill>
                <a:latin typeface="Aptos" panose="02110004020202020204"/>
              </a:rPr>
              <a:t>ơn</a:t>
            </a:r>
            <a:r>
              <a:rPr lang="en-US" sz="7200" b="1" dirty="0">
                <a:solidFill>
                  <a:prstClr val="white"/>
                </a:solidFill>
                <a:latin typeface="Aptos" panose="02110004020202020204"/>
              </a:rPr>
              <a:t> </a:t>
            </a:r>
            <a:r>
              <a:rPr lang="en-US" sz="7200" b="1" dirty="0" err="1">
                <a:solidFill>
                  <a:prstClr val="white"/>
                </a:solidFill>
                <a:latin typeface="Aptos" panose="02110004020202020204"/>
              </a:rPr>
              <a:t>các</a:t>
            </a:r>
            <a:r>
              <a:rPr lang="en-US" sz="7200" b="1" dirty="0">
                <a:solidFill>
                  <a:prstClr val="white"/>
                </a:solidFill>
                <a:latin typeface="Aptos" panose="02110004020202020204"/>
              </a:rPr>
              <a:t> </a:t>
            </a:r>
            <a:r>
              <a:rPr lang="en-US" sz="7200" b="1" dirty="0" err="1">
                <a:solidFill>
                  <a:prstClr val="white"/>
                </a:solidFill>
                <a:latin typeface="Aptos" panose="02110004020202020204"/>
              </a:rPr>
              <a:t>bạn</a:t>
            </a:r>
            <a:r>
              <a:rPr lang="en-US" sz="7200" b="1" dirty="0">
                <a:solidFill>
                  <a:prstClr val="white"/>
                </a:solidFill>
                <a:latin typeface="Aptos" panose="02110004020202020204"/>
              </a:rPr>
              <a:t> </a:t>
            </a:r>
            <a:r>
              <a:rPr lang="en-US" sz="7200" b="1" dirty="0" err="1">
                <a:solidFill>
                  <a:prstClr val="white"/>
                </a:solidFill>
                <a:latin typeface="Aptos" panose="02110004020202020204"/>
              </a:rPr>
              <a:t>đã</a:t>
            </a:r>
            <a:r>
              <a:rPr lang="en-US" sz="7200" b="1" dirty="0">
                <a:solidFill>
                  <a:prstClr val="white"/>
                </a:solidFill>
                <a:latin typeface="Aptos" panose="02110004020202020204"/>
              </a:rPr>
              <a:t> </a:t>
            </a:r>
            <a:r>
              <a:rPr lang="en-US" sz="7200" b="1" dirty="0" err="1">
                <a:solidFill>
                  <a:prstClr val="white"/>
                </a:solidFill>
                <a:latin typeface="Aptos" panose="02110004020202020204"/>
              </a:rPr>
              <a:t>giúp</a:t>
            </a:r>
            <a:r>
              <a:rPr lang="en-US" sz="7200" b="1" dirty="0">
                <a:solidFill>
                  <a:prstClr val="white"/>
                </a:solidFill>
                <a:latin typeface="Aptos" panose="02110004020202020204"/>
              </a:rPr>
              <a:t> </a:t>
            </a:r>
            <a:r>
              <a:rPr lang="en-US" sz="7200" b="1" dirty="0" err="1">
                <a:solidFill>
                  <a:prstClr val="white"/>
                </a:solidFill>
                <a:latin typeface="Aptos" panose="02110004020202020204"/>
              </a:rPr>
              <a:t>heo</a:t>
            </a:r>
            <a:r>
              <a:rPr lang="en-US" sz="7200" b="1" dirty="0">
                <a:solidFill>
                  <a:prstClr val="white"/>
                </a:solidFill>
                <a:latin typeface="Aptos" panose="02110004020202020204"/>
              </a:rPr>
              <a:t> con </a:t>
            </a:r>
            <a:r>
              <a:rPr lang="en-US" sz="7200" b="1" dirty="0" err="1">
                <a:solidFill>
                  <a:prstClr val="white"/>
                </a:solidFill>
                <a:latin typeface="Aptos" panose="02110004020202020204"/>
              </a:rPr>
              <a:t>nhé</a:t>
            </a:r>
            <a:r>
              <a:rPr lang="en-US" sz="7200" b="1" dirty="0">
                <a:solidFill>
                  <a:prstClr val="white"/>
                </a:solidFill>
                <a:latin typeface="Aptos" panose="02110004020202020204"/>
              </a:rPr>
              <a:t>!!!</a:t>
            </a:r>
          </a:p>
        </p:txBody>
      </p:sp>
      <p:pic>
        <p:nvPicPr>
          <p:cNvPr id="2" name="8-bit-arcade-138828">
            <a:hlinkClick r:id="" action="ppaction://media"/>
            <a:extLst>
              <a:ext uri="{FF2B5EF4-FFF2-40B4-BE49-F238E27FC236}">
                <a16:creationId xmlns:a16="http://schemas.microsoft.com/office/drawing/2014/main" id="{37D63EA0-45CC-FABC-1C57-5BB123BFAC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727479" y="133793"/>
            <a:ext cx="609600" cy="609600"/>
          </a:xfrm>
          <a:prstGeom prst="rect">
            <a:avLst/>
          </a:prstGeom>
        </p:spPr>
      </p:pic>
      <p:pic>
        <p:nvPicPr>
          <p:cNvPr id="6" name="Picture 5">
            <a:extLst>
              <a:ext uri="{FF2B5EF4-FFF2-40B4-BE49-F238E27FC236}">
                <a16:creationId xmlns:a16="http://schemas.microsoft.com/office/drawing/2014/main" id="{B7772018-5A2C-BDCF-4B1D-BB9709017D9B}"/>
              </a:ext>
            </a:extLst>
          </p:cNvPr>
          <p:cNvPicPr>
            <a:picLocks noChangeAspect="1"/>
          </p:cNvPicPr>
          <p:nvPr/>
        </p:nvPicPr>
        <p:blipFill>
          <a:blip r:embed="rId8"/>
          <a:stretch>
            <a:fillRect/>
          </a:stretch>
        </p:blipFill>
        <p:spPr>
          <a:xfrm>
            <a:off x="1768825" y="743393"/>
            <a:ext cx="12446063" cy="4142591"/>
          </a:xfrm>
          <a:prstGeom prst="rect">
            <a:avLst/>
          </a:prstGeom>
        </p:spPr>
      </p:pic>
    </p:spTree>
    <p:extLst>
      <p:ext uri="{BB962C8B-B14F-4D97-AF65-F5344CB8AC3E}">
        <p14:creationId xmlns:p14="http://schemas.microsoft.com/office/powerpoint/2010/main" val="11648482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408">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C59DF6-2222-987D-85EC-EE52ACC52D45}"/>
              </a:ext>
            </a:extLst>
          </p:cNvPr>
          <p:cNvPicPr>
            <a:picLocks noChangeAspect="1"/>
          </p:cNvPicPr>
          <p:nvPr/>
        </p:nvPicPr>
        <p:blipFill>
          <a:blip r:embed="rId2"/>
          <a:stretch>
            <a:fillRect/>
          </a:stretch>
        </p:blipFill>
        <p:spPr>
          <a:xfrm>
            <a:off x="2971800" y="952500"/>
            <a:ext cx="12844530" cy="6477000"/>
          </a:xfrm>
          <a:prstGeom prst="rect">
            <a:avLst/>
          </a:prstGeom>
        </p:spPr>
      </p:pic>
      <p:sp>
        <p:nvSpPr>
          <p:cNvPr id="4" name="TextBox 3">
            <a:extLst>
              <a:ext uri="{FF2B5EF4-FFF2-40B4-BE49-F238E27FC236}">
                <a16:creationId xmlns:a16="http://schemas.microsoft.com/office/drawing/2014/main" id="{2847560C-CB15-0517-E605-F320098D40DE}"/>
              </a:ext>
            </a:extLst>
          </p:cNvPr>
          <p:cNvSpPr txBox="1"/>
          <p:nvPr/>
        </p:nvSpPr>
        <p:spPr>
          <a:xfrm>
            <a:off x="2819400" y="7886700"/>
            <a:ext cx="13716000" cy="1754326"/>
          </a:xfrm>
          <a:prstGeom prst="rect">
            <a:avLst/>
          </a:prstGeom>
          <a:noFill/>
        </p:spPr>
        <p:txBody>
          <a:bodyPr wrap="square" rtlCol="0">
            <a:spAutoFit/>
          </a:bodyPr>
          <a:lstStyle/>
          <a:p>
            <a:pPr algn="ctr"/>
            <a:r>
              <a:rPr lang="en-US" sz="5400" b="0" i="0" dirty="0">
                <a:solidFill>
                  <a:srgbClr val="000000"/>
                </a:solidFill>
                <a:effectLst/>
                <a:latin typeface="Cambria" panose="02040503050406030204" pitchFamily="18" charset="0"/>
                <a:ea typeface="Cambria" panose="02040503050406030204" pitchFamily="18" charset="0"/>
              </a:rPr>
              <a:t>Q</a:t>
            </a:r>
            <a:r>
              <a:rPr lang="vi-VN" sz="5400" b="0" i="0" dirty="0">
                <a:solidFill>
                  <a:srgbClr val="000000"/>
                </a:solidFill>
                <a:effectLst/>
                <a:latin typeface="Cambria" panose="02040503050406030204" pitchFamily="18" charset="0"/>
                <a:ea typeface="Cambria" panose="02040503050406030204" pitchFamily="18" charset="0"/>
              </a:rPr>
              <a:t>uan sát và cho biết bức tranh dưới đây thể hiện điều gì.</a:t>
            </a:r>
            <a:endParaRPr lang="en-US" sz="5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4107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292" b="-143131"/>
            </a:stretch>
          </a:blipFill>
        </p:spPr>
        <p:txBody>
          <a:bodyPr/>
          <a:lstStyle/>
          <a:p>
            <a:endParaRPr lang="en-US"/>
          </a:p>
        </p:txBody>
      </p:sp>
      <p:sp>
        <p:nvSpPr>
          <p:cNvPr id="3" name="Freeform 3"/>
          <p:cNvSpPr/>
          <p:nvPr/>
        </p:nvSpPr>
        <p:spPr>
          <a:xfrm>
            <a:off x="8663036" y="-24977"/>
            <a:ext cx="6885061" cy="4680739"/>
          </a:xfrm>
          <a:custGeom>
            <a:avLst/>
            <a:gdLst/>
            <a:ahLst/>
            <a:cxnLst/>
            <a:rect l="l" t="t" r="r" b="b"/>
            <a:pathLst>
              <a:path w="6885061" h="4680739">
                <a:moveTo>
                  <a:pt x="0" y="0"/>
                </a:moveTo>
                <a:lnTo>
                  <a:pt x="6885061" y="0"/>
                </a:lnTo>
                <a:lnTo>
                  <a:pt x="6885061" y="4680739"/>
                </a:lnTo>
                <a:lnTo>
                  <a:pt x="0" y="4680739"/>
                </a:lnTo>
                <a:lnTo>
                  <a:pt x="0" y="0"/>
                </a:lnTo>
                <a:close/>
              </a:path>
            </a:pathLst>
          </a:custGeom>
          <a:blipFill>
            <a:blip r:embed="rId3"/>
            <a:stretch>
              <a:fillRect r="-10994"/>
            </a:stretch>
          </a:blipFill>
        </p:spPr>
        <p:txBody>
          <a:bodyPr/>
          <a:lstStyle/>
          <a:p>
            <a:endParaRPr lang="en-US"/>
          </a:p>
        </p:txBody>
      </p:sp>
      <p:sp>
        <p:nvSpPr>
          <p:cNvPr id="4" name="Freeform 4"/>
          <p:cNvSpPr/>
          <p:nvPr/>
        </p:nvSpPr>
        <p:spPr>
          <a:xfrm flipH="1">
            <a:off x="2728199" y="-252038"/>
            <a:ext cx="4646190" cy="3158666"/>
          </a:xfrm>
          <a:custGeom>
            <a:avLst/>
            <a:gdLst/>
            <a:ahLst/>
            <a:cxnLst/>
            <a:rect l="l" t="t" r="r" b="b"/>
            <a:pathLst>
              <a:path w="4646190" h="3158666">
                <a:moveTo>
                  <a:pt x="4646191" y="0"/>
                </a:moveTo>
                <a:lnTo>
                  <a:pt x="0" y="0"/>
                </a:lnTo>
                <a:lnTo>
                  <a:pt x="0" y="3158665"/>
                </a:lnTo>
                <a:lnTo>
                  <a:pt x="4646191" y="3158665"/>
                </a:lnTo>
                <a:lnTo>
                  <a:pt x="4646191" y="0"/>
                </a:lnTo>
                <a:close/>
              </a:path>
            </a:pathLst>
          </a:custGeom>
          <a:blipFill>
            <a:blip r:embed="rId3"/>
            <a:stretch>
              <a:fillRect r="-10994"/>
            </a:stretch>
          </a:blipFill>
        </p:spPr>
        <p:txBody>
          <a:bodyPr/>
          <a:lstStyle/>
          <a:p>
            <a:endParaRPr lang="en-US"/>
          </a:p>
        </p:txBody>
      </p:sp>
      <p:sp>
        <p:nvSpPr>
          <p:cNvPr id="5" name="Freeform 5"/>
          <p:cNvSpPr/>
          <p:nvPr/>
        </p:nvSpPr>
        <p:spPr>
          <a:xfrm>
            <a:off x="-3047018" y="3326221"/>
            <a:ext cx="12719277" cy="5999571"/>
          </a:xfrm>
          <a:custGeom>
            <a:avLst/>
            <a:gdLst/>
            <a:ahLst/>
            <a:cxnLst/>
            <a:rect l="l" t="t" r="r" b="b"/>
            <a:pathLst>
              <a:path w="12719277" h="5999571">
                <a:moveTo>
                  <a:pt x="0" y="0"/>
                </a:moveTo>
                <a:lnTo>
                  <a:pt x="12719277" y="0"/>
                </a:lnTo>
                <a:lnTo>
                  <a:pt x="12719277" y="5999570"/>
                </a:lnTo>
                <a:lnTo>
                  <a:pt x="0" y="5999570"/>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6395068" y="3517709"/>
            <a:ext cx="9223212" cy="9724005"/>
          </a:xfrm>
          <a:custGeom>
            <a:avLst/>
            <a:gdLst/>
            <a:ahLst/>
            <a:cxnLst/>
            <a:rect l="l" t="t" r="r" b="b"/>
            <a:pathLst>
              <a:path w="9223212" h="9724005">
                <a:moveTo>
                  <a:pt x="0" y="0"/>
                </a:moveTo>
                <a:lnTo>
                  <a:pt x="9223213" y="0"/>
                </a:lnTo>
                <a:lnTo>
                  <a:pt x="9223213" y="9724005"/>
                </a:lnTo>
                <a:lnTo>
                  <a:pt x="0" y="9724005"/>
                </a:lnTo>
                <a:lnTo>
                  <a:pt x="0" y="0"/>
                </a:lnTo>
                <a:close/>
              </a:path>
            </a:pathLst>
          </a:custGeom>
          <a:blipFill>
            <a:blip r:embed="rId6"/>
            <a:stretch>
              <a:fillRect b="-23448"/>
            </a:stretch>
          </a:blipFill>
        </p:spPr>
        <p:txBody>
          <a:bodyPr/>
          <a:lstStyle/>
          <a:p>
            <a:endParaRPr lang="en-US"/>
          </a:p>
        </p:txBody>
      </p:sp>
      <p:sp>
        <p:nvSpPr>
          <p:cNvPr id="7" name="Freeform 7"/>
          <p:cNvSpPr/>
          <p:nvPr/>
        </p:nvSpPr>
        <p:spPr>
          <a:xfrm>
            <a:off x="9535995" y="2952810"/>
            <a:ext cx="12719277" cy="5999571"/>
          </a:xfrm>
          <a:custGeom>
            <a:avLst/>
            <a:gdLst/>
            <a:ahLst/>
            <a:cxnLst/>
            <a:rect l="l" t="t" r="r" b="b"/>
            <a:pathLst>
              <a:path w="12719277" h="5999571">
                <a:moveTo>
                  <a:pt x="0" y="0"/>
                </a:moveTo>
                <a:lnTo>
                  <a:pt x="12719277" y="0"/>
                </a:lnTo>
                <a:lnTo>
                  <a:pt x="12719277" y="5999571"/>
                </a:lnTo>
                <a:lnTo>
                  <a:pt x="0" y="5999571"/>
                </a:lnTo>
                <a:lnTo>
                  <a:pt x="0" y="0"/>
                </a:lnTo>
                <a:close/>
              </a:path>
            </a:pathLst>
          </a:custGeom>
          <a:blipFill>
            <a:blip r:embed="rId4">
              <a:alphaModFix amt="16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flipH="1">
            <a:off x="9846632" y="-3890224"/>
            <a:ext cx="12098003" cy="12754888"/>
          </a:xfrm>
          <a:custGeom>
            <a:avLst/>
            <a:gdLst/>
            <a:ahLst/>
            <a:cxnLst/>
            <a:rect l="l" t="t" r="r" b="b"/>
            <a:pathLst>
              <a:path w="12098003" h="12754888">
                <a:moveTo>
                  <a:pt x="12098003" y="0"/>
                </a:moveTo>
                <a:lnTo>
                  <a:pt x="0" y="0"/>
                </a:lnTo>
                <a:lnTo>
                  <a:pt x="0" y="12754888"/>
                </a:lnTo>
                <a:lnTo>
                  <a:pt x="12098003" y="12754888"/>
                </a:lnTo>
                <a:lnTo>
                  <a:pt x="12098003" y="0"/>
                </a:lnTo>
                <a:close/>
              </a:path>
            </a:pathLst>
          </a:custGeom>
          <a:blipFill>
            <a:blip r:embed="rId6"/>
            <a:stretch>
              <a:fillRect b="-23448"/>
            </a:stretch>
          </a:blipFill>
        </p:spPr>
        <p:txBody>
          <a:bodyPr/>
          <a:lstStyle/>
          <a:p>
            <a:endParaRPr lang="en-US"/>
          </a:p>
        </p:txBody>
      </p:sp>
      <p:sp>
        <p:nvSpPr>
          <p:cNvPr id="9" name="Freeform 9"/>
          <p:cNvSpPr/>
          <p:nvPr/>
        </p:nvSpPr>
        <p:spPr>
          <a:xfrm>
            <a:off x="14299033" y="-3351543"/>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0" name="Freeform 10"/>
          <p:cNvSpPr/>
          <p:nvPr/>
        </p:nvSpPr>
        <p:spPr>
          <a:xfrm>
            <a:off x="-5805929" y="-3890224"/>
            <a:ext cx="10270952" cy="8229600"/>
          </a:xfrm>
          <a:custGeom>
            <a:avLst/>
            <a:gdLst/>
            <a:ahLst/>
            <a:cxnLst/>
            <a:rect l="l" t="t" r="r" b="b"/>
            <a:pathLst>
              <a:path w="10270952" h="8229600">
                <a:moveTo>
                  <a:pt x="0" y="0"/>
                </a:moveTo>
                <a:lnTo>
                  <a:pt x="10270951" y="0"/>
                </a:lnTo>
                <a:lnTo>
                  <a:pt x="10270951" y="8229600"/>
                </a:lnTo>
                <a:lnTo>
                  <a:pt x="0" y="8229600"/>
                </a:lnTo>
                <a:lnTo>
                  <a:pt x="0" y="0"/>
                </a:lnTo>
                <a:close/>
              </a:path>
            </a:pathLst>
          </a:custGeom>
          <a:blipFill>
            <a:blip r:embed="rId7"/>
            <a:stretch>
              <a:fillRect/>
            </a:stretch>
          </a:blipFill>
        </p:spPr>
        <p:txBody>
          <a:bodyPr/>
          <a:lstStyle/>
          <a:p>
            <a:endParaRPr lang="en-US"/>
          </a:p>
        </p:txBody>
      </p:sp>
      <p:sp>
        <p:nvSpPr>
          <p:cNvPr id="11" name="Freeform 11"/>
          <p:cNvSpPr/>
          <p:nvPr/>
        </p:nvSpPr>
        <p:spPr>
          <a:xfrm flipH="1">
            <a:off x="-3489269" y="7084566"/>
            <a:ext cx="23032943" cy="4347468"/>
          </a:xfrm>
          <a:custGeom>
            <a:avLst/>
            <a:gdLst/>
            <a:ahLst/>
            <a:cxnLst/>
            <a:rect l="l" t="t" r="r" b="b"/>
            <a:pathLst>
              <a:path w="23032943" h="4347468">
                <a:moveTo>
                  <a:pt x="23032943" y="0"/>
                </a:moveTo>
                <a:lnTo>
                  <a:pt x="0" y="0"/>
                </a:lnTo>
                <a:lnTo>
                  <a:pt x="0" y="4347468"/>
                </a:lnTo>
                <a:lnTo>
                  <a:pt x="23032943" y="4347468"/>
                </a:lnTo>
                <a:lnTo>
                  <a:pt x="23032943" y="0"/>
                </a:lnTo>
                <a:close/>
              </a:path>
            </a:pathLst>
          </a:custGeom>
          <a:blipFill>
            <a:blip r:embed="rId8"/>
            <a:stretch>
              <a:fillRect/>
            </a:stretch>
          </a:blipFill>
        </p:spPr>
        <p:txBody>
          <a:bodyPr/>
          <a:lstStyle/>
          <a:p>
            <a:endParaRPr lang="en-US"/>
          </a:p>
        </p:txBody>
      </p:sp>
      <p:sp>
        <p:nvSpPr>
          <p:cNvPr id="12" name="Freeform 12"/>
          <p:cNvSpPr/>
          <p:nvPr/>
        </p:nvSpPr>
        <p:spPr>
          <a:xfrm>
            <a:off x="7165691" y="6944626"/>
            <a:ext cx="3956619" cy="2381165"/>
          </a:xfrm>
          <a:custGeom>
            <a:avLst/>
            <a:gdLst/>
            <a:ahLst/>
            <a:cxnLst/>
            <a:rect l="l" t="t" r="r" b="b"/>
            <a:pathLst>
              <a:path w="3956619" h="2381165">
                <a:moveTo>
                  <a:pt x="0" y="0"/>
                </a:moveTo>
                <a:lnTo>
                  <a:pt x="3956618" y="0"/>
                </a:lnTo>
                <a:lnTo>
                  <a:pt x="3956618" y="2381165"/>
                </a:lnTo>
                <a:lnTo>
                  <a:pt x="0" y="238116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3802051" y="8097834"/>
            <a:ext cx="23032943" cy="4347468"/>
          </a:xfrm>
          <a:custGeom>
            <a:avLst/>
            <a:gdLst/>
            <a:ahLst/>
            <a:cxnLst/>
            <a:rect l="l" t="t" r="r" b="b"/>
            <a:pathLst>
              <a:path w="23032943" h="4347468">
                <a:moveTo>
                  <a:pt x="0" y="0"/>
                </a:moveTo>
                <a:lnTo>
                  <a:pt x="23032942" y="0"/>
                </a:lnTo>
                <a:lnTo>
                  <a:pt x="23032942" y="4347468"/>
                </a:lnTo>
                <a:lnTo>
                  <a:pt x="0" y="4347468"/>
                </a:lnTo>
                <a:lnTo>
                  <a:pt x="0" y="0"/>
                </a:lnTo>
                <a:close/>
              </a:path>
            </a:pathLst>
          </a:custGeom>
          <a:blipFill>
            <a:blip r:embed="rId8"/>
            <a:stretch>
              <a:fillRect/>
            </a:stretch>
          </a:blipFill>
        </p:spPr>
        <p:txBody>
          <a:bodyPr/>
          <a:lstStyle/>
          <a:p>
            <a:endParaRPr lang="en-US"/>
          </a:p>
        </p:txBody>
      </p:sp>
      <p:sp>
        <p:nvSpPr>
          <p:cNvPr id="14" name="Freeform 14"/>
          <p:cNvSpPr/>
          <p:nvPr/>
        </p:nvSpPr>
        <p:spPr>
          <a:xfrm flipH="1">
            <a:off x="12685006" y="2315392"/>
            <a:ext cx="7234538" cy="8890369"/>
          </a:xfrm>
          <a:custGeom>
            <a:avLst/>
            <a:gdLst/>
            <a:ahLst/>
            <a:cxnLst/>
            <a:rect l="l" t="t" r="r" b="b"/>
            <a:pathLst>
              <a:path w="7234538" h="8890369">
                <a:moveTo>
                  <a:pt x="7234537" y="0"/>
                </a:moveTo>
                <a:lnTo>
                  <a:pt x="0" y="0"/>
                </a:lnTo>
                <a:lnTo>
                  <a:pt x="0" y="8890369"/>
                </a:lnTo>
                <a:lnTo>
                  <a:pt x="7234537" y="8890369"/>
                </a:lnTo>
                <a:lnTo>
                  <a:pt x="7234537" y="0"/>
                </a:lnTo>
                <a:close/>
              </a:path>
            </a:pathLst>
          </a:custGeom>
          <a:blipFill>
            <a:blip r:embed="rId11"/>
            <a:stretch>
              <a:fillRect/>
            </a:stretch>
          </a:blipFill>
        </p:spPr>
        <p:txBody>
          <a:bodyPr/>
          <a:lstStyle/>
          <a:p>
            <a:endParaRPr lang="en-US"/>
          </a:p>
        </p:txBody>
      </p:sp>
      <p:sp>
        <p:nvSpPr>
          <p:cNvPr id="15" name="Freeform 15"/>
          <p:cNvSpPr/>
          <p:nvPr/>
        </p:nvSpPr>
        <p:spPr>
          <a:xfrm flipH="1">
            <a:off x="-1972821" y="2538711"/>
            <a:ext cx="7024115" cy="7892264"/>
          </a:xfrm>
          <a:custGeom>
            <a:avLst/>
            <a:gdLst/>
            <a:ahLst/>
            <a:cxnLst/>
            <a:rect l="l" t="t" r="r" b="b"/>
            <a:pathLst>
              <a:path w="7024115" h="7892264">
                <a:moveTo>
                  <a:pt x="7024116" y="0"/>
                </a:moveTo>
                <a:lnTo>
                  <a:pt x="0" y="0"/>
                </a:lnTo>
                <a:lnTo>
                  <a:pt x="0" y="7892265"/>
                </a:lnTo>
                <a:lnTo>
                  <a:pt x="7024116" y="7892265"/>
                </a:lnTo>
                <a:lnTo>
                  <a:pt x="7024116" y="0"/>
                </a:lnTo>
                <a:close/>
              </a:path>
            </a:pathLst>
          </a:custGeom>
          <a:blipFill>
            <a:blip r:embed="rId12"/>
            <a:stretch>
              <a:fillRect/>
            </a:stretch>
          </a:blipFill>
        </p:spPr>
        <p:txBody>
          <a:bodyPr/>
          <a:lstStyle/>
          <a:p>
            <a:endParaRPr lang="en-US"/>
          </a:p>
        </p:txBody>
      </p:sp>
      <p:sp>
        <p:nvSpPr>
          <p:cNvPr id="16" name="Freeform 16"/>
          <p:cNvSpPr/>
          <p:nvPr/>
        </p:nvSpPr>
        <p:spPr>
          <a:xfrm flipH="1">
            <a:off x="-1783462" y="8380791"/>
            <a:ext cx="5096082" cy="2246182"/>
          </a:xfrm>
          <a:custGeom>
            <a:avLst/>
            <a:gdLst/>
            <a:ahLst/>
            <a:cxnLst/>
            <a:rect l="l" t="t" r="r" b="b"/>
            <a:pathLst>
              <a:path w="5096082" h="2246182">
                <a:moveTo>
                  <a:pt x="5096082" y="0"/>
                </a:moveTo>
                <a:lnTo>
                  <a:pt x="0" y="0"/>
                </a:lnTo>
                <a:lnTo>
                  <a:pt x="0" y="2246182"/>
                </a:lnTo>
                <a:lnTo>
                  <a:pt x="5096082" y="2246182"/>
                </a:lnTo>
                <a:lnTo>
                  <a:pt x="5096082" y="0"/>
                </a:lnTo>
                <a:close/>
              </a:path>
            </a:pathLst>
          </a:custGeom>
          <a:blipFill>
            <a:blip r:embed="rId13"/>
            <a:stretch>
              <a:fillRect/>
            </a:stretch>
          </a:blipFill>
        </p:spPr>
        <p:txBody>
          <a:bodyPr/>
          <a:lstStyle/>
          <a:p>
            <a:endParaRPr lang="en-US"/>
          </a:p>
        </p:txBody>
      </p:sp>
      <p:sp>
        <p:nvSpPr>
          <p:cNvPr id="17" name="Freeform 17"/>
          <p:cNvSpPr/>
          <p:nvPr/>
        </p:nvSpPr>
        <p:spPr>
          <a:xfrm>
            <a:off x="11661244" y="8097834"/>
            <a:ext cx="6380013" cy="2812096"/>
          </a:xfrm>
          <a:custGeom>
            <a:avLst/>
            <a:gdLst/>
            <a:ahLst/>
            <a:cxnLst/>
            <a:rect l="l" t="t" r="r" b="b"/>
            <a:pathLst>
              <a:path w="6380013" h="2812096">
                <a:moveTo>
                  <a:pt x="0" y="0"/>
                </a:moveTo>
                <a:lnTo>
                  <a:pt x="6380012" y="0"/>
                </a:lnTo>
                <a:lnTo>
                  <a:pt x="6380012" y="2812096"/>
                </a:lnTo>
                <a:lnTo>
                  <a:pt x="0" y="2812096"/>
                </a:lnTo>
                <a:lnTo>
                  <a:pt x="0" y="0"/>
                </a:lnTo>
                <a:close/>
              </a:path>
            </a:pathLst>
          </a:custGeom>
          <a:blipFill>
            <a:blip r:embed="rId13"/>
            <a:stretch>
              <a:fillRect/>
            </a:stretch>
          </a:blipFill>
        </p:spPr>
        <p:txBody>
          <a:bodyPr/>
          <a:lstStyle/>
          <a:p>
            <a:endParaRPr lang="en-US"/>
          </a:p>
        </p:txBody>
      </p:sp>
      <p:sp>
        <p:nvSpPr>
          <p:cNvPr id="20" name="Freeform 20"/>
          <p:cNvSpPr/>
          <p:nvPr/>
        </p:nvSpPr>
        <p:spPr>
          <a:xfrm flipH="1">
            <a:off x="1371600" y="647700"/>
            <a:ext cx="1693287" cy="1286692"/>
          </a:xfrm>
          <a:custGeom>
            <a:avLst/>
            <a:gdLst/>
            <a:ahLst/>
            <a:cxnLst/>
            <a:rect l="l" t="t" r="r" b="b"/>
            <a:pathLst>
              <a:path w="1693287" h="1286692">
                <a:moveTo>
                  <a:pt x="1693288" y="0"/>
                </a:moveTo>
                <a:lnTo>
                  <a:pt x="0" y="0"/>
                </a:lnTo>
                <a:lnTo>
                  <a:pt x="0" y="1286693"/>
                </a:lnTo>
                <a:lnTo>
                  <a:pt x="1693288" y="1286693"/>
                </a:lnTo>
                <a:lnTo>
                  <a:pt x="1693288" y="0"/>
                </a:lnTo>
                <a:close/>
              </a:path>
            </a:pathLst>
          </a:custGeom>
          <a:blipFill>
            <a:blip r:embed="rId14"/>
            <a:stretch>
              <a:fillRect/>
            </a:stretch>
          </a:blipFill>
        </p:spPr>
        <p:txBody>
          <a:bodyPr/>
          <a:lstStyle/>
          <a:p>
            <a:endParaRPr lang="en-US"/>
          </a:p>
        </p:txBody>
      </p:sp>
      <p:sp>
        <p:nvSpPr>
          <p:cNvPr id="21" name="Freeform 21"/>
          <p:cNvSpPr/>
          <p:nvPr/>
        </p:nvSpPr>
        <p:spPr>
          <a:xfrm>
            <a:off x="9672259" y="-4072899"/>
            <a:ext cx="9221833" cy="5740591"/>
          </a:xfrm>
          <a:custGeom>
            <a:avLst/>
            <a:gdLst/>
            <a:ahLst/>
            <a:cxnLst/>
            <a:rect l="l" t="t" r="r" b="b"/>
            <a:pathLst>
              <a:path w="9221833" h="5740591">
                <a:moveTo>
                  <a:pt x="0" y="0"/>
                </a:moveTo>
                <a:lnTo>
                  <a:pt x="9221832" y="0"/>
                </a:lnTo>
                <a:lnTo>
                  <a:pt x="9221832" y="5740591"/>
                </a:lnTo>
                <a:lnTo>
                  <a:pt x="0" y="5740591"/>
                </a:lnTo>
                <a:lnTo>
                  <a:pt x="0" y="0"/>
                </a:lnTo>
                <a:close/>
              </a:path>
            </a:pathLst>
          </a:custGeom>
          <a:blipFill>
            <a:blip r:embed="rId15"/>
            <a:stretch>
              <a:fillRect/>
            </a:stretch>
          </a:blipFill>
        </p:spPr>
        <p:txBody>
          <a:bodyPr/>
          <a:lstStyle/>
          <a:p>
            <a:endParaRPr lang="en-US"/>
          </a:p>
        </p:txBody>
      </p:sp>
      <p:sp>
        <p:nvSpPr>
          <p:cNvPr id="22" name="Freeform 22"/>
          <p:cNvSpPr/>
          <p:nvPr/>
        </p:nvSpPr>
        <p:spPr>
          <a:xfrm rot="-5400000">
            <a:off x="-342101" y="-1849901"/>
            <a:ext cx="5863209" cy="3649848"/>
          </a:xfrm>
          <a:custGeom>
            <a:avLst/>
            <a:gdLst/>
            <a:ahLst/>
            <a:cxnLst/>
            <a:rect l="l" t="t" r="r" b="b"/>
            <a:pathLst>
              <a:path w="5863209" h="3649848">
                <a:moveTo>
                  <a:pt x="0" y="0"/>
                </a:moveTo>
                <a:lnTo>
                  <a:pt x="5863209" y="0"/>
                </a:lnTo>
                <a:lnTo>
                  <a:pt x="5863209" y="3649848"/>
                </a:lnTo>
                <a:lnTo>
                  <a:pt x="0" y="3649848"/>
                </a:lnTo>
                <a:lnTo>
                  <a:pt x="0" y="0"/>
                </a:lnTo>
                <a:close/>
              </a:path>
            </a:pathLst>
          </a:custGeom>
          <a:blipFill>
            <a:blip r:embed="rId15"/>
            <a:stretch>
              <a:fillRect/>
            </a:stretch>
          </a:blipFill>
        </p:spPr>
        <p:txBody>
          <a:bodyPr/>
          <a:lstStyle/>
          <a:p>
            <a:endParaRPr lang="en-US"/>
          </a:p>
        </p:txBody>
      </p:sp>
      <p:sp>
        <p:nvSpPr>
          <p:cNvPr id="23" name="Freeform 23"/>
          <p:cNvSpPr/>
          <p:nvPr/>
        </p:nvSpPr>
        <p:spPr>
          <a:xfrm>
            <a:off x="8322608" y="8663748"/>
            <a:ext cx="5096082" cy="2246182"/>
          </a:xfrm>
          <a:custGeom>
            <a:avLst/>
            <a:gdLst/>
            <a:ahLst/>
            <a:cxnLst/>
            <a:rect l="l" t="t" r="r" b="b"/>
            <a:pathLst>
              <a:path w="5096082" h="2246182">
                <a:moveTo>
                  <a:pt x="0" y="0"/>
                </a:moveTo>
                <a:lnTo>
                  <a:pt x="5096082" y="0"/>
                </a:lnTo>
                <a:lnTo>
                  <a:pt x="5096082" y="2246182"/>
                </a:lnTo>
                <a:lnTo>
                  <a:pt x="0" y="2246182"/>
                </a:lnTo>
                <a:lnTo>
                  <a:pt x="0" y="0"/>
                </a:lnTo>
                <a:close/>
              </a:path>
            </a:pathLst>
          </a:custGeom>
          <a:blipFill>
            <a:blip r:embed="rId13"/>
            <a:stretch>
              <a:fillRect/>
            </a:stretch>
          </a:blipFill>
        </p:spPr>
        <p:txBody>
          <a:bodyPr/>
          <a:lstStyle/>
          <a:p>
            <a:endParaRPr lang="en-US"/>
          </a:p>
        </p:txBody>
      </p:sp>
      <p:pic>
        <p:nvPicPr>
          <p:cNvPr id="25" name="Picture 24">
            <a:extLst>
              <a:ext uri="{FF2B5EF4-FFF2-40B4-BE49-F238E27FC236}">
                <a16:creationId xmlns:a16="http://schemas.microsoft.com/office/drawing/2014/main" id="{58F0A664-398B-8AD3-FFF7-1F554481E9A0}"/>
              </a:ext>
            </a:extLst>
          </p:cNvPr>
          <p:cNvPicPr>
            <a:picLocks noChangeAspect="1"/>
          </p:cNvPicPr>
          <p:nvPr/>
        </p:nvPicPr>
        <p:blipFill>
          <a:blip r:embed="rId16"/>
          <a:stretch>
            <a:fillRect/>
          </a:stretch>
        </p:blipFill>
        <p:spPr>
          <a:xfrm rot="20731872">
            <a:off x="5322039" y="125063"/>
            <a:ext cx="8528042" cy="4036606"/>
          </a:xfrm>
          <a:prstGeom prst="rect">
            <a:avLst/>
          </a:prstGeom>
        </p:spPr>
      </p:pic>
      <p:pic>
        <p:nvPicPr>
          <p:cNvPr id="28" name="Picture 27">
            <a:extLst>
              <a:ext uri="{FF2B5EF4-FFF2-40B4-BE49-F238E27FC236}">
                <a16:creationId xmlns:a16="http://schemas.microsoft.com/office/drawing/2014/main" id="{D28DAE84-AE5B-0406-F733-4486A728F98E}"/>
              </a:ext>
            </a:extLst>
          </p:cNvPr>
          <p:cNvPicPr>
            <a:picLocks noChangeAspect="1"/>
          </p:cNvPicPr>
          <p:nvPr/>
        </p:nvPicPr>
        <p:blipFill>
          <a:blip r:embed="rId17"/>
          <a:stretch>
            <a:fillRect/>
          </a:stretch>
        </p:blipFill>
        <p:spPr>
          <a:xfrm>
            <a:off x="2133600" y="3009900"/>
            <a:ext cx="13924471" cy="3694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TotalTime>
  <Words>1391</Words>
  <Application>Microsoft Office PowerPoint</Application>
  <PresentationFormat>Custom</PresentationFormat>
  <Paragraphs>83</Paragraphs>
  <Slides>36</Slides>
  <Notes>1</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36</vt:i4>
      </vt:variant>
    </vt:vector>
  </HeadingPairs>
  <TitlesOfParts>
    <vt:vector size="48" baseType="lpstr">
      <vt:lpstr>#9Slide07 IcielHoneyCream</vt:lpstr>
      <vt:lpstr>Aptos</vt:lpstr>
      <vt:lpstr>Aptos Display</vt:lpstr>
      <vt:lpstr>Arial</vt:lpstr>
      <vt:lpstr>AvantGarde</vt:lpstr>
      <vt:lpstr>Calibri</vt:lpstr>
      <vt:lpstr>Cambria</vt:lpstr>
      <vt:lpstr>Roboto</vt:lpstr>
      <vt:lpstr>Times New Roman</vt:lpstr>
      <vt:lpstr>Office Theme</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Administrator</cp:lastModifiedBy>
  <cp:revision>21</cp:revision>
  <dcterms:created xsi:type="dcterms:W3CDTF">2006-08-16T00:00:00Z</dcterms:created>
  <dcterms:modified xsi:type="dcterms:W3CDTF">2025-05-12T07:54:34Z</dcterms:modified>
  <dc:identifier>DAGU8QCx2sU</dc:identifier>
</cp:coreProperties>
</file>