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98" r:id="rId8"/>
    <p:sldId id="290" r:id="rId9"/>
    <p:sldId id="299" r:id="rId10"/>
    <p:sldId id="264" r:id="rId11"/>
    <p:sldId id="265" r:id="rId12"/>
    <p:sldId id="266" r:id="rId13"/>
    <p:sldId id="267" r:id="rId14"/>
    <p:sldId id="291" r:id="rId15"/>
    <p:sldId id="268" r:id="rId16"/>
    <p:sldId id="269" r:id="rId17"/>
    <p:sldId id="270" r:id="rId18"/>
    <p:sldId id="271" r:id="rId19"/>
    <p:sldId id="300" r:id="rId20"/>
    <p:sldId id="292" r:id="rId21"/>
    <p:sldId id="273" r:id="rId22"/>
    <p:sldId id="274" r:id="rId23"/>
    <p:sldId id="275" r:id="rId24"/>
    <p:sldId id="302" r:id="rId25"/>
    <p:sldId id="277" r:id="rId26"/>
    <p:sldId id="293" r:id="rId27"/>
    <p:sldId id="301" r:id="rId28"/>
    <p:sldId id="279" r:id="rId29"/>
    <p:sldId id="280" r:id="rId30"/>
    <p:sldId id="281" r:id="rId31"/>
    <p:sldId id="282" r:id="rId32"/>
    <p:sldId id="294" r:id="rId33"/>
    <p:sldId id="303" r:id="rId34"/>
    <p:sldId id="283" r:id="rId35"/>
    <p:sldId id="284" r:id="rId36"/>
    <p:sldId id="285" r:id="rId37"/>
    <p:sldId id="286" r:id="rId38"/>
    <p:sldId id="287" r:id="rId39"/>
    <p:sldId id="289" r:id="rId40"/>
    <p:sldId id="297" r:id="rId41"/>
    <p:sldId id="304" r:id="rId42"/>
  </p:sldIdLst>
  <p:sldSz cx="9144000" cy="6858000" type="screen4x3"/>
  <p:notesSz cx="6858000" cy="9144000"/>
  <p:embeddedFontLst>
    <p:embeddedFont>
      <p:font typeface=".VnTime" panose="020B7200000000000000" pitchFamily="34" charset="0"/>
      <p:regular r:id="rId43"/>
      <p:bold r:id="rId44"/>
      <p:italic r:id="rId45"/>
      <p:boldItalic r:id="rId46"/>
    </p:embeddedFont>
    <p:embeddedFont>
      <p:font typeface="Arial Black" panose="020B0A04020102020204" pitchFamily="34" charset="0"/>
      <p:bold r:id="rId47"/>
    </p:embeddedFont>
    <p:embeddedFont>
      <p:font typeface="Tahoma" panose="020B0604030504040204" pitchFamily="34" charset="0"/>
      <p:regular r:id="rId48"/>
      <p:bold r:id="rId49"/>
    </p:embeddedFont>
    <p:embeddedFont>
      <p:font typeface=".VnArial" panose="020B7200000000000000" pitchFamily="34" charset="0"/>
      <p:regular r:id="rId50"/>
      <p:italic r:id="rId51"/>
      <p:boldItalic r:id="rId52"/>
    </p:embeddedFont>
    <p:embeddedFont>
      <p:font typeface="Impact" panose="020B0806030902050204" pitchFamily="34" charset="0"/>
      <p:regular r:id="rId53"/>
    </p:embeddedFont>
    <p:embeddedFont>
      <p:font typeface=".VnBlack" panose="020B0604020202020204"/>
      <p:regular r:id="rId54"/>
    </p:embeddedFont>
    <p:embeddedFont>
      <p:font typeface=".VnArial Narrow" panose="020B7200000000000000" pitchFamily="34" charset="0"/>
      <p:regular r:id="rId55"/>
    </p:embeddedFont>
  </p:embeddedFontLst>
  <p:defaultTextStyle>
    <a:defPPr>
      <a:defRPr lang="en-US"/>
    </a:defPPr>
    <a:lvl1pPr algn="ctr"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CC3300"/>
    <a:srgbClr val="BBE0E3"/>
    <a:srgbClr val="00FF00"/>
    <a:srgbClr val="FFCC66"/>
    <a:srgbClr val="FF9966"/>
    <a:srgbClr val="FFCC99"/>
    <a:srgbClr val="FFFFFF"/>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8451" autoAdjust="0"/>
  </p:normalViewPr>
  <p:slideViewPr>
    <p:cSldViewPr>
      <p:cViewPr varScale="1">
        <p:scale>
          <a:sx n="66" d="100"/>
          <a:sy n="66" d="100"/>
        </p:scale>
        <p:origin x="21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91D5A092-8D9B-4924-9BAE-310F0049D6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7D1B014B-1ED6-471E-A463-B73591EE7A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74486169-CE60-402D-916E-E7AC9EA6DD80}"/>
              </a:ext>
            </a:extLst>
          </p:cNvPr>
          <p:cNvSpPr>
            <a:spLocks noGrp="1" noChangeArrowheads="1"/>
          </p:cNvSpPr>
          <p:nvPr>
            <p:ph type="sldNum" sz="quarter" idx="12"/>
          </p:nvPr>
        </p:nvSpPr>
        <p:spPr>
          <a:ln/>
        </p:spPr>
        <p:txBody>
          <a:bodyPr/>
          <a:lstStyle>
            <a:lvl1pPr>
              <a:defRPr/>
            </a:lvl1pPr>
          </a:lstStyle>
          <a:p>
            <a:fld id="{ADFAD134-5F0B-412B-BFBE-11DB5FD21BAE}" type="slidenum">
              <a:rPr lang="en-US" altLang="en-US"/>
              <a:pPr/>
              <a:t>‹#›</a:t>
            </a:fld>
            <a:endParaRPr lang="en-US" altLang="en-US"/>
          </a:p>
        </p:txBody>
      </p:sp>
    </p:spTree>
    <p:extLst>
      <p:ext uri="{BB962C8B-B14F-4D97-AF65-F5344CB8AC3E}">
        <p14:creationId xmlns:p14="http://schemas.microsoft.com/office/powerpoint/2010/main" val="159325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C308DFD8-7049-4EFD-BD4D-51A6842A03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4BAFDFC0-0BC8-45F7-8265-DB2E25A64E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157713EE-B3DE-438F-B639-6EB9FDCA8DCD}"/>
              </a:ext>
            </a:extLst>
          </p:cNvPr>
          <p:cNvSpPr>
            <a:spLocks noGrp="1" noChangeArrowheads="1"/>
          </p:cNvSpPr>
          <p:nvPr>
            <p:ph type="sldNum" sz="quarter" idx="12"/>
          </p:nvPr>
        </p:nvSpPr>
        <p:spPr>
          <a:ln/>
        </p:spPr>
        <p:txBody>
          <a:bodyPr/>
          <a:lstStyle>
            <a:lvl1pPr>
              <a:defRPr/>
            </a:lvl1pPr>
          </a:lstStyle>
          <a:p>
            <a:fld id="{7E08F1C6-3228-410E-A5B4-CD00D0D8F5FD}" type="slidenum">
              <a:rPr lang="en-US" altLang="en-US"/>
              <a:pPr/>
              <a:t>‹#›</a:t>
            </a:fld>
            <a:endParaRPr lang="en-US" altLang="en-US"/>
          </a:p>
        </p:txBody>
      </p:sp>
    </p:spTree>
    <p:extLst>
      <p:ext uri="{BB962C8B-B14F-4D97-AF65-F5344CB8AC3E}">
        <p14:creationId xmlns:p14="http://schemas.microsoft.com/office/powerpoint/2010/main" val="287614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FDD90499-A668-40F3-B1A8-BDBAAE201A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631CD30-7CED-4597-A20E-11E7BDCDC5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4F105037-DF78-453D-ADF6-1F395F271E1C}"/>
              </a:ext>
            </a:extLst>
          </p:cNvPr>
          <p:cNvSpPr>
            <a:spLocks noGrp="1" noChangeArrowheads="1"/>
          </p:cNvSpPr>
          <p:nvPr>
            <p:ph type="sldNum" sz="quarter" idx="12"/>
          </p:nvPr>
        </p:nvSpPr>
        <p:spPr>
          <a:ln/>
        </p:spPr>
        <p:txBody>
          <a:bodyPr/>
          <a:lstStyle>
            <a:lvl1pPr>
              <a:defRPr/>
            </a:lvl1pPr>
          </a:lstStyle>
          <a:p>
            <a:fld id="{42CE2CB8-39C0-40FD-8575-A2E8BFD99B99}" type="slidenum">
              <a:rPr lang="en-US" altLang="en-US"/>
              <a:pPr/>
              <a:t>‹#›</a:t>
            </a:fld>
            <a:endParaRPr lang="en-US" altLang="en-US"/>
          </a:p>
        </p:txBody>
      </p:sp>
    </p:spTree>
    <p:extLst>
      <p:ext uri="{BB962C8B-B14F-4D97-AF65-F5344CB8AC3E}">
        <p14:creationId xmlns:p14="http://schemas.microsoft.com/office/powerpoint/2010/main" val="163988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CD114984-FCCF-481B-B9B0-BDE9CAC00C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8D5AAFAE-EFF9-4D78-8768-23786B090E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CAB5A726-42A5-41E4-8D42-F18B30F642F4}"/>
              </a:ext>
            </a:extLst>
          </p:cNvPr>
          <p:cNvSpPr>
            <a:spLocks noGrp="1" noChangeArrowheads="1"/>
          </p:cNvSpPr>
          <p:nvPr>
            <p:ph type="sldNum" sz="quarter" idx="12"/>
          </p:nvPr>
        </p:nvSpPr>
        <p:spPr>
          <a:ln/>
        </p:spPr>
        <p:txBody>
          <a:bodyPr/>
          <a:lstStyle>
            <a:lvl1pPr>
              <a:defRPr/>
            </a:lvl1pPr>
          </a:lstStyle>
          <a:p>
            <a:fld id="{FADAD36C-389F-48BC-B08B-7CCDFA258433}" type="slidenum">
              <a:rPr lang="en-US" altLang="en-US"/>
              <a:pPr/>
              <a:t>‹#›</a:t>
            </a:fld>
            <a:endParaRPr lang="en-US" altLang="en-US"/>
          </a:p>
        </p:txBody>
      </p:sp>
    </p:spTree>
    <p:extLst>
      <p:ext uri="{BB962C8B-B14F-4D97-AF65-F5344CB8AC3E}">
        <p14:creationId xmlns:p14="http://schemas.microsoft.com/office/powerpoint/2010/main" val="34805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F766833F-FD78-4A81-8072-C20F5BB11B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60BCEDEA-D041-4320-8FE0-B896A4D5E2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F0CAEDE6-F3FB-424E-98F3-D981DFA56C70}"/>
              </a:ext>
            </a:extLst>
          </p:cNvPr>
          <p:cNvSpPr>
            <a:spLocks noGrp="1" noChangeArrowheads="1"/>
          </p:cNvSpPr>
          <p:nvPr>
            <p:ph type="sldNum" sz="quarter" idx="12"/>
          </p:nvPr>
        </p:nvSpPr>
        <p:spPr>
          <a:ln/>
        </p:spPr>
        <p:txBody>
          <a:bodyPr/>
          <a:lstStyle>
            <a:lvl1pPr>
              <a:defRPr/>
            </a:lvl1pPr>
          </a:lstStyle>
          <a:p>
            <a:fld id="{D2595127-C23D-4337-BA37-66F0978CA32C}" type="slidenum">
              <a:rPr lang="en-US" altLang="en-US"/>
              <a:pPr/>
              <a:t>‹#›</a:t>
            </a:fld>
            <a:endParaRPr lang="en-US" altLang="en-US"/>
          </a:p>
        </p:txBody>
      </p:sp>
    </p:spTree>
    <p:extLst>
      <p:ext uri="{BB962C8B-B14F-4D97-AF65-F5344CB8AC3E}">
        <p14:creationId xmlns:p14="http://schemas.microsoft.com/office/powerpoint/2010/main" val="299353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8083680A-F696-470D-B3DC-40EBB2A6EC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E778187C-D7E7-4B53-A9D4-93E746686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C4D9308B-63C5-427D-8C8E-D2A96572104C}"/>
              </a:ext>
            </a:extLst>
          </p:cNvPr>
          <p:cNvSpPr>
            <a:spLocks noGrp="1" noChangeArrowheads="1"/>
          </p:cNvSpPr>
          <p:nvPr>
            <p:ph type="sldNum" sz="quarter" idx="12"/>
          </p:nvPr>
        </p:nvSpPr>
        <p:spPr>
          <a:ln/>
        </p:spPr>
        <p:txBody>
          <a:bodyPr/>
          <a:lstStyle>
            <a:lvl1pPr>
              <a:defRPr/>
            </a:lvl1pPr>
          </a:lstStyle>
          <a:p>
            <a:fld id="{B5297614-1CCD-4B65-A84E-67219907CD4F}" type="slidenum">
              <a:rPr lang="en-US" altLang="en-US"/>
              <a:pPr/>
              <a:t>‹#›</a:t>
            </a:fld>
            <a:endParaRPr lang="en-US" altLang="en-US"/>
          </a:p>
        </p:txBody>
      </p:sp>
    </p:spTree>
    <p:extLst>
      <p:ext uri="{BB962C8B-B14F-4D97-AF65-F5344CB8AC3E}">
        <p14:creationId xmlns:p14="http://schemas.microsoft.com/office/powerpoint/2010/main" val="222512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637A4A54-2888-41EF-8F93-EE7DC43D5B9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CC635890-3A24-4A4E-8FC8-D6B01FF47D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2E9BCB78-137B-4AB6-B4D0-458B4860AF7D}"/>
              </a:ext>
            </a:extLst>
          </p:cNvPr>
          <p:cNvSpPr>
            <a:spLocks noGrp="1" noChangeArrowheads="1"/>
          </p:cNvSpPr>
          <p:nvPr>
            <p:ph type="sldNum" sz="quarter" idx="12"/>
          </p:nvPr>
        </p:nvSpPr>
        <p:spPr>
          <a:ln/>
        </p:spPr>
        <p:txBody>
          <a:bodyPr/>
          <a:lstStyle>
            <a:lvl1pPr>
              <a:defRPr/>
            </a:lvl1pPr>
          </a:lstStyle>
          <a:p>
            <a:fld id="{94A6FC3D-59C4-46B7-AB48-0122AC8D4EF7}" type="slidenum">
              <a:rPr lang="en-US" altLang="en-US"/>
              <a:pPr/>
              <a:t>‹#›</a:t>
            </a:fld>
            <a:endParaRPr lang="en-US" altLang="en-US"/>
          </a:p>
        </p:txBody>
      </p:sp>
    </p:spTree>
    <p:extLst>
      <p:ext uri="{BB962C8B-B14F-4D97-AF65-F5344CB8AC3E}">
        <p14:creationId xmlns:p14="http://schemas.microsoft.com/office/powerpoint/2010/main" val="241779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0FD559B1-25F7-481D-B5FD-6D5713D3879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CD0FF9B2-D1C7-4D89-9593-3A5B869CF0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724C2281-EF90-4944-BCFB-86537A537413}"/>
              </a:ext>
            </a:extLst>
          </p:cNvPr>
          <p:cNvSpPr>
            <a:spLocks noGrp="1" noChangeArrowheads="1"/>
          </p:cNvSpPr>
          <p:nvPr>
            <p:ph type="sldNum" sz="quarter" idx="12"/>
          </p:nvPr>
        </p:nvSpPr>
        <p:spPr>
          <a:ln/>
        </p:spPr>
        <p:txBody>
          <a:bodyPr/>
          <a:lstStyle>
            <a:lvl1pPr>
              <a:defRPr/>
            </a:lvl1pPr>
          </a:lstStyle>
          <a:p>
            <a:fld id="{75F4F020-0AAE-4C43-AFFF-D30F08CF7356}" type="slidenum">
              <a:rPr lang="en-US" altLang="en-US"/>
              <a:pPr/>
              <a:t>‹#›</a:t>
            </a:fld>
            <a:endParaRPr lang="en-US" altLang="en-US"/>
          </a:p>
        </p:txBody>
      </p:sp>
    </p:spTree>
    <p:extLst>
      <p:ext uri="{BB962C8B-B14F-4D97-AF65-F5344CB8AC3E}">
        <p14:creationId xmlns:p14="http://schemas.microsoft.com/office/powerpoint/2010/main" val="395362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5D30A588-F577-40E6-982C-E06DBE96381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3179AA3C-33C5-4D89-9CBE-5D158BD158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17E227A6-BC34-4F6E-9488-496234DFB52E}"/>
              </a:ext>
            </a:extLst>
          </p:cNvPr>
          <p:cNvSpPr>
            <a:spLocks noGrp="1" noChangeArrowheads="1"/>
          </p:cNvSpPr>
          <p:nvPr>
            <p:ph type="sldNum" sz="quarter" idx="12"/>
          </p:nvPr>
        </p:nvSpPr>
        <p:spPr>
          <a:ln/>
        </p:spPr>
        <p:txBody>
          <a:bodyPr/>
          <a:lstStyle>
            <a:lvl1pPr>
              <a:defRPr/>
            </a:lvl1pPr>
          </a:lstStyle>
          <a:p>
            <a:fld id="{62F77405-EFC0-4761-9BB6-5D2A23302046}" type="slidenum">
              <a:rPr lang="en-US" altLang="en-US"/>
              <a:pPr/>
              <a:t>‹#›</a:t>
            </a:fld>
            <a:endParaRPr lang="en-US" altLang="en-US"/>
          </a:p>
        </p:txBody>
      </p:sp>
    </p:spTree>
    <p:extLst>
      <p:ext uri="{BB962C8B-B14F-4D97-AF65-F5344CB8AC3E}">
        <p14:creationId xmlns:p14="http://schemas.microsoft.com/office/powerpoint/2010/main" val="380611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562EAC50-19A1-4CF9-9FB8-6DB0D46A2B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97241FB4-DA40-4AB9-A721-A98FD4B436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55BB9A96-7B6F-4F85-89BC-04D93FE0B9D8}"/>
              </a:ext>
            </a:extLst>
          </p:cNvPr>
          <p:cNvSpPr>
            <a:spLocks noGrp="1" noChangeArrowheads="1"/>
          </p:cNvSpPr>
          <p:nvPr>
            <p:ph type="sldNum" sz="quarter" idx="12"/>
          </p:nvPr>
        </p:nvSpPr>
        <p:spPr>
          <a:ln/>
        </p:spPr>
        <p:txBody>
          <a:bodyPr/>
          <a:lstStyle>
            <a:lvl1pPr>
              <a:defRPr/>
            </a:lvl1pPr>
          </a:lstStyle>
          <a:p>
            <a:fld id="{3B15A9DA-712B-4184-B59D-C213A0A32B77}" type="slidenum">
              <a:rPr lang="en-US" altLang="en-US"/>
              <a:pPr/>
              <a:t>‹#›</a:t>
            </a:fld>
            <a:endParaRPr lang="en-US" altLang="en-US"/>
          </a:p>
        </p:txBody>
      </p:sp>
    </p:spTree>
    <p:extLst>
      <p:ext uri="{BB962C8B-B14F-4D97-AF65-F5344CB8AC3E}">
        <p14:creationId xmlns:p14="http://schemas.microsoft.com/office/powerpoint/2010/main" val="394659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0EC3A5D9-99A3-4C5B-9D1C-3444E4774D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3FDA4C18-A254-4F11-AF86-E757D9A2A3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CBF09CBB-C33A-4772-9AF9-1BD998D28D47}"/>
              </a:ext>
            </a:extLst>
          </p:cNvPr>
          <p:cNvSpPr>
            <a:spLocks noGrp="1" noChangeArrowheads="1"/>
          </p:cNvSpPr>
          <p:nvPr>
            <p:ph type="sldNum" sz="quarter" idx="12"/>
          </p:nvPr>
        </p:nvSpPr>
        <p:spPr>
          <a:ln/>
        </p:spPr>
        <p:txBody>
          <a:bodyPr/>
          <a:lstStyle>
            <a:lvl1pPr>
              <a:defRPr/>
            </a:lvl1pPr>
          </a:lstStyle>
          <a:p>
            <a:fld id="{F9C6319B-CFB9-4F38-B8AB-81E9FB5A652F}" type="slidenum">
              <a:rPr lang="en-US" altLang="en-US"/>
              <a:pPr/>
              <a:t>‹#›</a:t>
            </a:fld>
            <a:endParaRPr lang="en-US" altLang="en-US"/>
          </a:p>
        </p:txBody>
      </p:sp>
    </p:spTree>
    <p:extLst>
      <p:ext uri="{BB962C8B-B14F-4D97-AF65-F5344CB8AC3E}">
        <p14:creationId xmlns:p14="http://schemas.microsoft.com/office/powerpoint/2010/main" val="63024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51DA44C7-7A47-4896-A68E-8DB92F0220B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8DAAA8E3-51E9-481A-88D7-E03C9AA3414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05A9ABC6-1BF8-4AEB-A62E-9D213202791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defRPr>
            </a:lvl1pPr>
          </a:lstStyle>
          <a:p>
            <a:pPr>
              <a:defRPr/>
            </a:pPr>
            <a:endParaRPr lang="en-US"/>
          </a:p>
        </p:txBody>
      </p:sp>
      <p:sp>
        <p:nvSpPr>
          <p:cNvPr id="1029" name="Rectangle 5">
            <a:extLst>
              <a:ext uri="{FF2B5EF4-FFF2-40B4-BE49-F238E27FC236}">
                <a16:creationId xmlns="" xmlns:a16="http://schemas.microsoft.com/office/drawing/2014/main" id="{1559FB82-1A34-43AC-A2E8-BAEEC3F9F4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defRPr>
            </a:lvl1pPr>
          </a:lstStyle>
          <a:p>
            <a:pPr>
              <a:defRPr/>
            </a:pPr>
            <a:endParaRPr lang="en-US"/>
          </a:p>
        </p:txBody>
      </p:sp>
      <p:sp>
        <p:nvSpPr>
          <p:cNvPr id="1030" name="Rectangle 6">
            <a:extLst>
              <a:ext uri="{FF2B5EF4-FFF2-40B4-BE49-F238E27FC236}">
                <a16:creationId xmlns="" xmlns:a16="http://schemas.microsoft.com/office/drawing/2014/main" id="{E7BEB30A-0BB9-463A-9753-3A07C9C55DA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F289CE44-26AF-4845-B5B9-107885A58B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5.gif"/><Relationship Id="rId18" Type="http://schemas.openxmlformats.org/officeDocument/2006/relationships/image" Target="../media/image10.gif"/><Relationship Id="rId3" Type="http://schemas.openxmlformats.org/officeDocument/2006/relationships/audio" Target="../media/media1.WAV"/><Relationship Id="rId21" Type="http://schemas.openxmlformats.org/officeDocument/2006/relationships/image" Target="../media/image13.png"/><Relationship Id="rId7" Type="http://schemas.openxmlformats.org/officeDocument/2006/relationships/slide" Target="slide2.xml"/><Relationship Id="rId12" Type="http://schemas.openxmlformats.org/officeDocument/2006/relationships/image" Target="../media/image4.gif"/><Relationship Id="rId17" Type="http://schemas.openxmlformats.org/officeDocument/2006/relationships/image" Target="../media/image9.gif"/><Relationship Id="rId2" Type="http://schemas.microsoft.com/office/2007/relationships/media" Target="../media/media1.WAV"/><Relationship Id="rId16" Type="http://schemas.openxmlformats.org/officeDocument/2006/relationships/image" Target="../media/image8.gif"/><Relationship Id="rId20" Type="http://schemas.openxmlformats.org/officeDocument/2006/relationships/image" Target="../media/image12.gif"/><Relationship Id="rId1" Type="http://schemas.openxmlformats.org/officeDocument/2006/relationships/audio" Target="file:///D:\Rung%20Chuong%20Vang\8.%20Ket%20thuc%20cau%20hoi.wav" TargetMode="External"/><Relationship Id="rId6" Type="http://schemas.openxmlformats.org/officeDocument/2006/relationships/audio" Target="../media/audio1.wav"/><Relationship Id="rId11" Type="http://schemas.openxmlformats.org/officeDocument/2006/relationships/image" Target="../media/image3.gif"/><Relationship Id="rId5" Type="http://schemas.openxmlformats.org/officeDocument/2006/relationships/slideLayout" Target="../slideLayouts/slideLayout1.xml"/><Relationship Id="rId15" Type="http://schemas.openxmlformats.org/officeDocument/2006/relationships/image" Target="../media/image7.gif"/><Relationship Id="rId10" Type="http://schemas.openxmlformats.org/officeDocument/2006/relationships/image" Target="../media/image2.gif"/><Relationship Id="rId19" Type="http://schemas.openxmlformats.org/officeDocument/2006/relationships/image" Target="../media/image11.gif"/><Relationship Id="rId4" Type="http://schemas.openxmlformats.org/officeDocument/2006/relationships/audio" Target="file:///D:\Rung%20Chuong%20Vang\chaomung.wav" TargetMode="External"/><Relationship Id="rId9" Type="http://schemas.openxmlformats.org/officeDocument/2006/relationships/image" Target="../media/image1.png"/><Relationship Id="rId14"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5.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7.wav"/><Relationship Id="rId10" Type="http://schemas.openxmlformats.org/officeDocument/2006/relationships/image" Target="../media/image14.gif"/><Relationship Id="rId4" Type="http://schemas.openxmlformats.org/officeDocument/2006/relationships/audio" Target="../media/audio6.wav"/><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5.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7.wav"/><Relationship Id="rId10" Type="http://schemas.openxmlformats.org/officeDocument/2006/relationships/image" Target="../media/image14.gif"/><Relationship Id="rId4" Type="http://schemas.openxmlformats.org/officeDocument/2006/relationships/audio" Target="../media/audio6.wav"/><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7.wav"/><Relationship Id="rId7" Type="http://schemas.openxmlformats.org/officeDocument/2006/relationships/slide" Target="slide2.xml"/><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6.gif"/></Relationships>
</file>

<file path=ppt/slides/_rels/slide1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oleObject" Target="../embeddings/oleObject1.bin"/><Relationship Id="rId3" Type="http://schemas.openxmlformats.org/officeDocument/2006/relationships/audio" Target="../media/audio4.wav"/><Relationship Id="rId7" Type="http://schemas.openxmlformats.org/officeDocument/2006/relationships/image" Target="../media/image10.gif"/><Relationship Id="rId12" Type="http://schemas.openxmlformats.org/officeDocument/2006/relationships/image" Target="../media/image16.gif"/><Relationship Id="rId2" Type="http://schemas.openxmlformats.org/officeDocument/2006/relationships/slideLayout" Target="../slideLayouts/slideLayout1.xml"/><Relationship Id="rId16" Type="http://schemas.openxmlformats.org/officeDocument/2006/relationships/image" Target="../media/image19.wmf"/><Relationship Id="rId1" Type="http://schemas.openxmlformats.org/officeDocument/2006/relationships/vmlDrawing" Target="../drawings/vmlDrawing1.vml"/><Relationship Id="rId6" Type="http://schemas.openxmlformats.org/officeDocument/2006/relationships/audio" Target="../media/audio6.wav"/><Relationship Id="rId11" Type="http://schemas.openxmlformats.org/officeDocument/2006/relationships/image" Target="../media/image14.gif"/><Relationship Id="rId5" Type="http://schemas.openxmlformats.org/officeDocument/2006/relationships/audio" Target="../media/audio5.wav"/><Relationship Id="rId15" Type="http://schemas.openxmlformats.org/officeDocument/2006/relationships/oleObject" Target="../embeddings/oleObject2.bin"/><Relationship Id="rId10" Type="http://schemas.openxmlformats.org/officeDocument/2006/relationships/slide" Target="slide2.xml"/><Relationship Id="rId4" Type="http://schemas.openxmlformats.org/officeDocument/2006/relationships/audio" Target="../media/audio7.wav"/><Relationship Id="rId9" Type="http://schemas.openxmlformats.org/officeDocument/2006/relationships/image" Target="../media/image15.gif"/><Relationship Id="rId14" Type="http://schemas.openxmlformats.org/officeDocument/2006/relationships/image" Target="../media/image18.wmf"/></Relationships>
</file>

<file path=ppt/slides/_rels/slide1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0.xml"/><Relationship Id="rId18" Type="http://schemas.openxmlformats.org/officeDocument/2006/relationships/slide" Target="slide18.xml"/><Relationship Id="rId26" Type="http://schemas.openxmlformats.org/officeDocument/2006/relationships/slide" Target="slide29.xml"/><Relationship Id="rId3" Type="http://schemas.openxmlformats.org/officeDocument/2006/relationships/image" Target="../media/image10.gif"/><Relationship Id="rId21" Type="http://schemas.openxmlformats.org/officeDocument/2006/relationships/slide" Target="slide23.xml"/><Relationship Id="rId34" Type="http://schemas.openxmlformats.org/officeDocument/2006/relationships/slide" Target="slide11.xml"/><Relationship Id="rId7" Type="http://schemas.openxmlformats.org/officeDocument/2006/relationships/audio" Target="../media/audio4.wav"/><Relationship Id="rId12" Type="http://schemas.openxmlformats.org/officeDocument/2006/relationships/slide" Target="slide9.xml"/><Relationship Id="rId17" Type="http://schemas.openxmlformats.org/officeDocument/2006/relationships/slide" Target="slide17.xml"/><Relationship Id="rId25" Type="http://schemas.openxmlformats.org/officeDocument/2006/relationships/slide" Target="slide28.xml"/><Relationship Id="rId33" Type="http://schemas.openxmlformats.org/officeDocument/2006/relationships/slide" Target="slide38.xml"/><Relationship Id="rId2" Type="http://schemas.openxmlformats.org/officeDocument/2006/relationships/audio" Target="../media/audio3.wav"/><Relationship Id="rId16" Type="http://schemas.openxmlformats.org/officeDocument/2006/relationships/slide" Target="slide16.xml"/><Relationship Id="rId20" Type="http://schemas.openxmlformats.org/officeDocument/2006/relationships/slide" Target="slide22.xml"/><Relationship Id="rId29" Type="http://schemas.openxmlformats.org/officeDocument/2006/relationships/slide" Target="slide34.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7.xml"/><Relationship Id="rId24" Type="http://schemas.openxmlformats.org/officeDocument/2006/relationships/slide" Target="slide27.xml"/><Relationship Id="rId32" Type="http://schemas.openxmlformats.org/officeDocument/2006/relationships/slide" Target="slide37.xml"/><Relationship Id="rId37" Type="http://schemas.openxmlformats.org/officeDocument/2006/relationships/image" Target="../media/image14.gif"/><Relationship Id="rId5" Type="http://schemas.openxmlformats.org/officeDocument/2006/relationships/slide" Target="slide39.xml"/><Relationship Id="rId15" Type="http://schemas.openxmlformats.org/officeDocument/2006/relationships/slide" Target="slide15.xml"/><Relationship Id="rId23" Type="http://schemas.openxmlformats.org/officeDocument/2006/relationships/slide" Target="slide25.xml"/><Relationship Id="rId28" Type="http://schemas.openxmlformats.org/officeDocument/2006/relationships/slide" Target="slide31.xml"/><Relationship Id="rId36" Type="http://schemas.openxmlformats.org/officeDocument/2006/relationships/slide" Target="slide12.xml"/><Relationship Id="rId10" Type="http://schemas.openxmlformats.org/officeDocument/2006/relationships/slide" Target="slide6.xml"/><Relationship Id="rId19" Type="http://schemas.openxmlformats.org/officeDocument/2006/relationships/slide" Target="slide19.xml"/><Relationship Id="rId31" Type="http://schemas.openxmlformats.org/officeDocument/2006/relationships/slide" Target="slide36.xml"/><Relationship Id="rId4" Type="http://schemas.openxmlformats.org/officeDocument/2006/relationships/image" Target="../media/image11.gif"/><Relationship Id="rId9" Type="http://schemas.openxmlformats.org/officeDocument/2006/relationships/slide" Target="slide5.xml"/><Relationship Id="rId14" Type="http://schemas.openxmlformats.org/officeDocument/2006/relationships/slide" Target="slide13.xml"/><Relationship Id="rId22" Type="http://schemas.openxmlformats.org/officeDocument/2006/relationships/slide" Target="slide24.xml"/><Relationship Id="rId27" Type="http://schemas.openxmlformats.org/officeDocument/2006/relationships/slide" Target="slide30.xml"/><Relationship Id="rId30" Type="http://schemas.openxmlformats.org/officeDocument/2006/relationships/slide" Target="slide35.xml"/><Relationship Id="rId35" Type="http://schemas.openxmlformats.org/officeDocument/2006/relationships/slide" Target="slide21.xml"/></Relationships>
</file>

<file path=ppt/slides/_rels/slide20.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7.wav"/><Relationship Id="rId7" Type="http://schemas.openxmlformats.org/officeDocument/2006/relationships/slide" Target="slide2.xml"/><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6.gif"/></Relationships>
</file>

<file path=ppt/slides/_rels/slide2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oleObject" Target="../embeddings/oleObject3.bin"/><Relationship Id="rId3" Type="http://schemas.openxmlformats.org/officeDocument/2006/relationships/audio" Target="../media/audio4.wav"/><Relationship Id="rId7" Type="http://schemas.openxmlformats.org/officeDocument/2006/relationships/image" Target="../media/image10.gif"/><Relationship Id="rId12" Type="http://schemas.openxmlformats.org/officeDocument/2006/relationships/image" Target="../media/image16.gi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audio" Target="../media/audio6.wav"/><Relationship Id="rId11" Type="http://schemas.openxmlformats.org/officeDocument/2006/relationships/image" Target="../media/image14.gif"/><Relationship Id="rId5" Type="http://schemas.openxmlformats.org/officeDocument/2006/relationships/audio" Target="../media/audio5.wav"/><Relationship Id="rId10" Type="http://schemas.openxmlformats.org/officeDocument/2006/relationships/slide" Target="slide2.xml"/><Relationship Id="rId4" Type="http://schemas.openxmlformats.org/officeDocument/2006/relationships/audio" Target="../media/audio7.wav"/><Relationship Id="rId9" Type="http://schemas.openxmlformats.org/officeDocument/2006/relationships/image" Target="../media/image15.gif"/><Relationship Id="rId14" Type="http://schemas.openxmlformats.org/officeDocument/2006/relationships/image" Target="../media/image20.wmf"/></Relationships>
</file>

<file path=ppt/slides/_rels/slide2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7.wav"/><Relationship Id="rId7" Type="http://schemas.openxmlformats.org/officeDocument/2006/relationships/slide" Target="slide2.xml"/><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6.gif"/></Relationships>
</file>

<file path=ppt/slides/_rels/slide2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5.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7.wav"/><Relationship Id="rId10" Type="http://schemas.openxmlformats.org/officeDocument/2006/relationships/image" Target="../media/image14.gif"/><Relationship Id="rId4" Type="http://schemas.openxmlformats.org/officeDocument/2006/relationships/audio" Target="../media/audio6.wav"/><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1.gif"/><Relationship Id="rId18" Type="http://schemas.openxmlformats.org/officeDocument/2006/relationships/image" Target="../media/image17.png"/><Relationship Id="rId3" Type="http://schemas.microsoft.com/office/2007/relationships/media" Target="../media/media3.mp3"/><Relationship Id="rId7" Type="http://schemas.openxmlformats.org/officeDocument/2006/relationships/slideLayout" Target="../slideLayouts/slideLayout1.xml"/><Relationship Id="rId12" Type="http://schemas.openxmlformats.org/officeDocument/2006/relationships/image" Target="../media/image10.gif"/><Relationship Id="rId17" Type="http://schemas.openxmlformats.org/officeDocument/2006/relationships/image" Target="../media/image16.gif"/><Relationship Id="rId2" Type="http://schemas.openxmlformats.org/officeDocument/2006/relationships/audio" Target="../media/media2.mp3"/><Relationship Id="rId16" Type="http://schemas.openxmlformats.org/officeDocument/2006/relationships/image" Target="../media/image14.gif"/><Relationship Id="rId1" Type="http://schemas.microsoft.com/office/2007/relationships/media" Target="../media/media2.mp3"/><Relationship Id="rId6" Type="http://schemas.microsoft.com/office/2007/relationships/media" Target="../media/media4.mp3"/><Relationship Id="rId11" Type="http://schemas.openxmlformats.org/officeDocument/2006/relationships/audio" Target="../media/audio7.wav"/><Relationship Id="rId5" Type="http://schemas.openxmlformats.org/officeDocument/2006/relationships/audio" Target="NULL" TargetMode="External"/><Relationship Id="rId15" Type="http://schemas.openxmlformats.org/officeDocument/2006/relationships/slide" Target="slide2.xml"/><Relationship Id="rId10" Type="http://schemas.openxmlformats.org/officeDocument/2006/relationships/audio" Target="../media/audio6.wav"/><Relationship Id="rId4" Type="http://schemas.openxmlformats.org/officeDocument/2006/relationships/audio" Target="../media/media3.mp3"/><Relationship Id="rId9" Type="http://schemas.openxmlformats.org/officeDocument/2006/relationships/audio" Target="../media/audio5.wav"/><Relationship Id="rId14" Type="http://schemas.openxmlformats.org/officeDocument/2006/relationships/image" Target="../media/image15.gif"/></Relationships>
</file>

<file path=ppt/slides/_rels/slide3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5.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7.wav"/><Relationship Id="rId10" Type="http://schemas.openxmlformats.org/officeDocument/2006/relationships/image" Target="../media/image14.gif"/><Relationship Id="rId4" Type="http://schemas.openxmlformats.org/officeDocument/2006/relationships/audio" Target="../media/audio6.wav"/><Relationship Id="rId9"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7.wav"/><Relationship Id="rId7" Type="http://schemas.openxmlformats.org/officeDocument/2006/relationships/slide" Target="slide2.xml"/><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6.gif"/></Relationships>
</file>

<file path=ppt/slides/_rels/slide3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7.wav"/><Relationship Id="rId7" Type="http://schemas.openxmlformats.org/officeDocument/2006/relationships/slide" Target="slide2.xml"/><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1.gif"/><Relationship Id="rId4" Type="http://schemas.openxmlformats.org/officeDocument/2006/relationships/image" Target="../media/image10.gif"/><Relationship Id="rId9" Type="http://schemas.openxmlformats.org/officeDocument/2006/relationships/image" Target="../media/image16.gif"/></Relationships>
</file>

<file path=ppt/slides/_rels/slide3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5.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7.wav"/><Relationship Id="rId10" Type="http://schemas.openxmlformats.org/officeDocument/2006/relationships/image" Target="../media/image14.gif"/><Relationship Id="rId4" Type="http://schemas.openxmlformats.org/officeDocument/2006/relationships/audio" Target="../media/audio6.wav"/><Relationship Id="rId9"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6.gif"/><Relationship Id="rId3" Type="http://schemas.openxmlformats.org/officeDocument/2006/relationships/slideLayout" Target="../slideLayouts/slideLayout1.xml"/><Relationship Id="rId7" Type="http://schemas.openxmlformats.org/officeDocument/2006/relationships/audio" Target="../media/audio7.wav"/><Relationship Id="rId12" Type="http://schemas.openxmlformats.org/officeDocument/2006/relationships/image" Target="../media/image14.gif"/><Relationship Id="rId2" Type="http://schemas.openxmlformats.org/officeDocument/2006/relationships/audio" Target="file:///D:\Rung%20Chuong%20Vang\tienlendoanvien1.wma" TargetMode="External"/><Relationship Id="rId1" Type="http://schemas.openxmlformats.org/officeDocument/2006/relationships/audio" Target="file:///D:\Rung%20Chuong%20Vang\tienlendoanviennhacdao.wma" TargetMode="External"/><Relationship Id="rId6" Type="http://schemas.openxmlformats.org/officeDocument/2006/relationships/audio" Target="../media/audio6.wav"/><Relationship Id="rId11" Type="http://schemas.openxmlformats.org/officeDocument/2006/relationships/slide" Target="slide2.xml"/><Relationship Id="rId5" Type="http://schemas.openxmlformats.org/officeDocument/2006/relationships/audio" Target="../media/audio5.wav"/><Relationship Id="rId10" Type="http://schemas.openxmlformats.org/officeDocument/2006/relationships/image" Target="../media/image15.gif"/><Relationship Id="rId4" Type="http://schemas.openxmlformats.org/officeDocument/2006/relationships/audio" Target="../media/audio4.wav"/><Relationship Id="rId9" Type="http://schemas.openxmlformats.org/officeDocument/2006/relationships/image" Target="../media/image11.gif"/><Relationship Id="rId1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3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3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7.wav"/><Relationship Id="rId7" Type="http://schemas.openxmlformats.org/officeDocument/2006/relationships/image" Target="../media/image11.gif"/><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5.wav"/><Relationship Id="rId9"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D:\Rung%20Chuong%20Vang\Duong%20den%20ngay%20vinh%20quang%20-%20The%20Wall.mp3" TargetMode="External"/><Relationship Id="rId1" Type="http://schemas.openxmlformats.org/officeDocument/2006/relationships/audio" Target="file:///D:\Rung%20Chuong%20Vang\Rung%20chuong%20vang%20-%20Buc%20Tuong.mp3" TargetMode="External"/><Relationship Id="rId6" Type="http://schemas.openxmlformats.org/officeDocument/2006/relationships/image" Target="../media/image10.gif"/><Relationship Id="rId5" Type="http://schemas.openxmlformats.org/officeDocument/2006/relationships/image" Target="../media/image12.gif"/><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1.gif"/><Relationship Id="rId18" Type="http://schemas.openxmlformats.org/officeDocument/2006/relationships/image" Target="../media/image17.png"/><Relationship Id="rId3" Type="http://schemas.microsoft.com/office/2007/relationships/media" Target="../media/media3.mp3"/><Relationship Id="rId7" Type="http://schemas.openxmlformats.org/officeDocument/2006/relationships/slideLayout" Target="../slideLayouts/slideLayout1.xml"/><Relationship Id="rId12" Type="http://schemas.openxmlformats.org/officeDocument/2006/relationships/image" Target="../media/image10.gif"/><Relationship Id="rId17" Type="http://schemas.openxmlformats.org/officeDocument/2006/relationships/image" Target="../media/image16.gif"/><Relationship Id="rId2" Type="http://schemas.openxmlformats.org/officeDocument/2006/relationships/audio" Target="../media/media2.mp3"/><Relationship Id="rId16" Type="http://schemas.openxmlformats.org/officeDocument/2006/relationships/image" Target="../media/image14.gif"/><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audio" Target="../media/audio7.wav"/><Relationship Id="rId5" Type="http://schemas.microsoft.com/office/2007/relationships/media" Target="../media/media4.mp3"/><Relationship Id="rId15" Type="http://schemas.openxmlformats.org/officeDocument/2006/relationships/slide" Target="slide2.xml"/><Relationship Id="rId10" Type="http://schemas.openxmlformats.org/officeDocument/2006/relationships/audio" Target="../media/audio6.wav"/><Relationship Id="rId4" Type="http://schemas.openxmlformats.org/officeDocument/2006/relationships/audio" Target="../media/media3.mp3"/><Relationship Id="rId9" Type="http://schemas.openxmlformats.org/officeDocument/2006/relationships/audio" Target="../media/audio5.wav"/><Relationship Id="rId14" Type="http://schemas.openxmlformats.org/officeDocument/2006/relationships/image" Target="../media/image15.gi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D:\Rung%20Chuong%20Vang\Duong%20den%20ngay%20vinh%20quang%20-%20The%20Wall.mp3" TargetMode="External"/><Relationship Id="rId1" Type="http://schemas.openxmlformats.org/officeDocument/2006/relationships/audio" Target="file:///D:\Rung%20Chuong%20Vang\Rung%20chuong%20vang%20-%20Buc%20Tuong.mp3" TargetMode="External"/><Relationship Id="rId5" Type="http://schemas.openxmlformats.org/officeDocument/2006/relationships/image" Target="../media/image13.png"/><Relationship Id="rId4" Type="http://schemas.openxmlformats.org/officeDocument/2006/relationships/image" Target="../media/image10.gif"/></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D:\Rung%20Chuong%20Vang\Duong%20den%20ngay%20vinh%20quang%20-%20The%20Wall.mp3" TargetMode="External"/><Relationship Id="rId1" Type="http://schemas.openxmlformats.org/officeDocument/2006/relationships/audio" Target="file:///D:\Rung%20Chuong%20Vang\Rung%20chuong%20vang%20-%20Buc%20Tuong.mp3" TargetMode="External"/><Relationship Id="rId5" Type="http://schemas.openxmlformats.org/officeDocument/2006/relationships/image" Target="../media/image13.png"/><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1.gif"/><Relationship Id="rId18" Type="http://schemas.openxmlformats.org/officeDocument/2006/relationships/image" Target="../media/image17.png"/><Relationship Id="rId3" Type="http://schemas.microsoft.com/office/2007/relationships/media" Target="../media/media2.mp3"/><Relationship Id="rId7" Type="http://schemas.openxmlformats.org/officeDocument/2006/relationships/slideLayout" Target="../slideLayouts/slideLayout1.xml"/><Relationship Id="rId12" Type="http://schemas.openxmlformats.org/officeDocument/2006/relationships/image" Target="../media/image10.gif"/><Relationship Id="rId17" Type="http://schemas.openxmlformats.org/officeDocument/2006/relationships/image" Target="../media/image16.gif"/><Relationship Id="rId2" Type="http://schemas.openxmlformats.org/officeDocument/2006/relationships/audio" Target="../media/media3.mp3"/><Relationship Id="rId16" Type="http://schemas.openxmlformats.org/officeDocument/2006/relationships/image" Target="../media/image14.gif"/><Relationship Id="rId1" Type="http://schemas.microsoft.com/office/2007/relationships/media" Target="../media/media3.mp3"/><Relationship Id="rId6" Type="http://schemas.openxmlformats.org/officeDocument/2006/relationships/audio" Target="../media/media4.mp3"/><Relationship Id="rId11" Type="http://schemas.openxmlformats.org/officeDocument/2006/relationships/audio" Target="../media/audio7.wav"/><Relationship Id="rId5" Type="http://schemas.microsoft.com/office/2007/relationships/media" Target="../media/media4.mp3"/><Relationship Id="rId15" Type="http://schemas.openxmlformats.org/officeDocument/2006/relationships/slide" Target="slide2.xml"/><Relationship Id="rId10" Type="http://schemas.openxmlformats.org/officeDocument/2006/relationships/audio" Target="../media/audio6.wav"/><Relationship Id="rId4" Type="http://schemas.openxmlformats.org/officeDocument/2006/relationships/audio" Target="../media/media2.mp3"/><Relationship Id="rId9" Type="http://schemas.openxmlformats.org/officeDocument/2006/relationships/audio" Target="../media/audio5.wav"/><Relationship Id="rId14" Type="http://schemas.openxmlformats.org/officeDocument/2006/relationships/image" Target="../media/image15.gif"/></Relationships>
</file>

<file path=ppt/slides/_rels/slide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1.gif"/><Relationship Id="rId18" Type="http://schemas.openxmlformats.org/officeDocument/2006/relationships/image" Target="../media/image17.png"/><Relationship Id="rId3" Type="http://schemas.microsoft.com/office/2007/relationships/media" Target="../media/media2.mp3"/><Relationship Id="rId7" Type="http://schemas.openxmlformats.org/officeDocument/2006/relationships/slideLayout" Target="../slideLayouts/slideLayout1.xml"/><Relationship Id="rId12" Type="http://schemas.openxmlformats.org/officeDocument/2006/relationships/image" Target="../media/image10.gif"/><Relationship Id="rId17" Type="http://schemas.openxmlformats.org/officeDocument/2006/relationships/image" Target="../media/image16.gif"/><Relationship Id="rId2" Type="http://schemas.openxmlformats.org/officeDocument/2006/relationships/audio" Target="../media/media3.mp3"/><Relationship Id="rId16" Type="http://schemas.openxmlformats.org/officeDocument/2006/relationships/image" Target="../media/image14.gif"/><Relationship Id="rId1" Type="http://schemas.microsoft.com/office/2007/relationships/media" Target="../media/media3.mp3"/><Relationship Id="rId6" Type="http://schemas.openxmlformats.org/officeDocument/2006/relationships/audio" Target="../media/media4.mp3"/><Relationship Id="rId11" Type="http://schemas.openxmlformats.org/officeDocument/2006/relationships/audio" Target="../media/audio7.wav"/><Relationship Id="rId5" Type="http://schemas.microsoft.com/office/2007/relationships/media" Target="../media/media4.mp3"/><Relationship Id="rId15" Type="http://schemas.openxmlformats.org/officeDocument/2006/relationships/slide" Target="slide2.xml"/><Relationship Id="rId10" Type="http://schemas.openxmlformats.org/officeDocument/2006/relationships/audio" Target="../media/audio6.wav"/><Relationship Id="rId4" Type="http://schemas.openxmlformats.org/officeDocument/2006/relationships/audio" Target="../media/media2.mp3"/><Relationship Id="rId9" Type="http://schemas.openxmlformats.org/officeDocument/2006/relationships/audio" Target="../media/audio5.wav"/><Relationship Id="rId14" Type="http://schemas.openxmlformats.org/officeDocument/2006/relationships/image" Target="../media/image15.gif"/></Relationships>
</file>

<file path=ppt/slides/_rels/slide7.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1.gif"/><Relationship Id="rId18" Type="http://schemas.openxmlformats.org/officeDocument/2006/relationships/image" Target="../media/image17.png"/><Relationship Id="rId3" Type="http://schemas.microsoft.com/office/2007/relationships/media" Target="../media/media2.mp3"/><Relationship Id="rId7" Type="http://schemas.openxmlformats.org/officeDocument/2006/relationships/slideLayout" Target="../slideLayouts/slideLayout1.xml"/><Relationship Id="rId12" Type="http://schemas.openxmlformats.org/officeDocument/2006/relationships/image" Target="../media/image10.gif"/><Relationship Id="rId17" Type="http://schemas.openxmlformats.org/officeDocument/2006/relationships/image" Target="../media/image16.gif"/><Relationship Id="rId2" Type="http://schemas.openxmlformats.org/officeDocument/2006/relationships/audio" Target="../media/media3.mp3"/><Relationship Id="rId16" Type="http://schemas.openxmlformats.org/officeDocument/2006/relationships/image" Target="../media/image14.gif"/><Relationship Id="rId1" Type="http://schemas.microsoft.com/office/2007/relationships/media" Target="../media/media3.mp3"/><Relationship Id="rId6" Type="http://schemas.openxmlformats.org/officeDocument/2006/relationships/audio" Target="../media/media4.mp3"/><Relationship Id="rId11" Type="http://schemas.openxmlformats.org/officeDocument/2006/relationships/audio" Target="../media/audio7.wav"/><Relationship Id="rId5" Type="http://schemas.microsoft.com/office/2007/relationships/media" Target="../media/media4.mp3"/><Relationship Id="rId15" Type="http://schemas.openxmlformats.org/officeDocument/2006/relationships/slide" Target="slide2.xml"/><Relationship Id="rId10" Type="http://schemas.openxmlformats.org/officeDocument/2006/relationships/audio" Target="../media/audio6.wav"/><Relationship Id="rId4" Type="http://schemas.openxmlformats.org/officeDocument/2006/relationships/audio" Target="../media/media2.mp3"/><Relationship Id="rId9" Type="http://schemas.openxmlformats.org/officeDocument/2006/relationships/audio" Target="../media/audio5.wav"/><Relationship Id="rId14" Type="http://schemas.openxmlformats.org/officeDocument/2006/relationships/image" Target="../media/image15.gif"/></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1.xml"/><Relationship Id="rId7" Type="http://schemas.openxmlformats.org/officeDocument/2006/relationships/image" Target="../media/image11.gif"/><Relationship Id="rId12" Type="http://schemas.openxmlformats.org/officeDocument/2006/relationships/image" Target="../media/image17.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gif"/><Relationship Id="rId11" Type="http://schemas.openxmlformats.org/officeDocument/2006/relationships/image" Target="../media/image16.gif"/><Relationship Id="rId5" Type="http://schemas.openxmlformats.org/officeDocument/2006/relationships/audio" Target="../media/audio6.wav"/><Relationship Id="rId10" Type="http://schemas.openxmlformats.org/officeDocument/2006/relationships/image" Target="../media/image14.gif"/><Relationship Id="rId4" Type="http://schemas.openxmlformats.org/officeDocument/2006/relationships/audio" Target="../media/audio4.wav"/><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1.gif"/><Relationship Id="rId18" Type="http://schemas.openxmlformats.org/officeDocument/2006/relationships/image" Target="../media/image17.png"/><Relationship Id="rId3" Type="http://schemas.microsoft.com/office/2007/relationships/media" Target="../media/media2.mp3"/><Relationship Id="rId7" Type="http://schemas.openxmlformats.org/officeDocument/2006/relationships/slideLayout" Target="../slideLayouts/slideLayout1.xml"/><Relationship Id="rId12" Type="http://schemas.openxmlformats.org/officeDocument/2006/relationships/image" Target="../media/image10.gif"/><Relationship Id="rId17" Type="http://schemas.openxmlformats.org/officeDocument/2006/relationships/image" Target="../media/image16.gif"/><Relationship Id="rId2" Type="http://schemas.openxmlformats.org/officeDocument/2006/relationships/audio" Target="../media/media3.mp3"/><Relationship Id="rId16" Type="http://schemas.openxmlformats.org/officeDocument/2006/relationships/image" Target="../media/image14.gif"/><Relationship Id="rId1" Type="http://schemas.microsoft.com/office/2007/relationships/media" Target="../media/media3.mp3"/><Relationship Id="rId6" Type="http://schemas.openxmlformats.org/officeDocument/2006/relationships/audio" Target="../media/media4.mp3"/><Relationship Id="rId11" Type="http://schemas.openxmlformats.org/officeDocument/2006/relationships/audio" Target="../media/audio7.wav"/><Relationship Id="rId5" Type="http://schemas.microsoft.com/office/2007/relationships/media" Target="../media/media4.mp3"/><Relationship Id="rId15" Type="http://schemas.openxmlformats.org/officeDocument/2006/relationships/slide" Target="slide2.xml"/><Relationship Id="rId10" Type="http://schemas.openxmlformats.org/officeDocument/2006/relationships/audio" Target="../media/audio6.wav"/><Relationship Id="rId4" Type="http://schemas.openxmlformats.org/officeDocument/2006/relationships/audio" Target="../media/media2.mp3"/><Relationship Id="rId9" Type="http://schemas.openxmlformats.org/officeDocument/2006/relationships/audio" Target="../media/audio5.wav"/><Relationship Id="rId1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TER1">
            <a:hlinkClick r:id="rId7" action="ppaction://hlinksldjump" tooltip="Nhấn Enter">
              <a:snd r:embed="rId8" name="push.wav"/>
            </a:hlinkClick>
            <a:extLst>
              <a:ext uri="{FF2B5EF4-FFF2-40B4-BE49-F238E27FC236}">
                <a16:creationId xmlns="" xmlns:a16="http://schemas.microsoft.com/office/drawing/2014/main" id="{5B759E45-D6F8-49AF-B5EE-A776B419A1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8175" y="6521450"/>
            <a:ext cx="847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3">
            <a:extLst>
              <a:ext uri="{FF2B5EF4-FFF2-40B4-BE49-F238E27FC236}">
                <a16:creationId xmlns="" xmlns:a16="http://schemas.microsoft.com/office/drawing/2014/main" id="{42A49713-A66B-407A-8C4D-5AEED6E03693}"/>
              </a:ext>
            </a:extLst>
          </p:cNvPr>
          <p:cNvSpPr>
            <a:spLocks noChangeArrowheads="1"/>
          </p:cNvSpPr>
          <p:nvPr/>
        </p:nvSpPr>
        <p:spPr bwMode="auto">
          <a:xfrm>
            <a:off x="342900" y="419100"/>
            <a:ext cx="8534400" cy="6388100"/>
          </a:xfrm>
          <a:prstGeom prst="roundRect">
            <a:avLst>
              <a:gd name="adj" fmla="val 16667"/>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grpSp>
        <p:nvGrpSpPr>
          <p:cNvPr id="2052" name="Group 4">
            <a:extLst>
              <a:ext uri="{FF2B5EF4-FFF2-40B4-BE49-F238E27FC236}">
                <a16:creationId xmlns="" xmlns:a16="http://schemas.microsoft.com/office/drawing/2014/main" id="{036D5AE4-DAD4-48A6-A391-D65F9F8D86CE}"/>
              </a:ext>
            </a:extLst>
          </p:cNvPr>
          <p:cNvGrpSpPr>
            <a:grpSpLocks/>
          </p:cNvGrpSpPr>
          <p:nvPr/>
        </p:nvGrpSpPr>
        <p:grpSpPr bwMode="auto">
          <a:xfrm>
            <a:off x="889000" y="5487634"/>
            <a:ext cx="7340600" cy="1028700"/>
            <a:chOff x="560" y="3384"/>
            <a:chExt cx="4624" cy="648"/>
          </a:xfrm>
        </p:grpSpPr>
        <p:pic>
          <p:nvPicPr>
            <p:cNvPr id="2063" name="Picture 5" descr="4408">
              <a:extLst>
                <a:ext uri="{FF2B5EF4-FFF2-40B4-BE49-F238E27FC236}">
                  <a16:creationId xmlns="" xmlns:a16="http://schemas.microsoft.com/office/drawing/2014/main" id="{72AD6599-4805-4A06-803F-7B9EF5B2E2A5}"/>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648" y="364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6" descr="4635">
              <a:extLst>
                <a:ext uri="{FF2B5EF4-FFF2-40B4-BE49-F238E27FC236}">
                  <a16:creationId xmlns="" xmlns:a16="http://schemas.microsoft.com/office/drawing/2014/main" id="{1700F747-A068-4050-8AC0-0EA6D025DFCC}"/>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800" y="356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7" descr="boo7">
              <a:extLst>
                <a:ext uri="{FF2B5EF4-FFF2-40B4-BE49-F238E27FC236}">
                  <a16:creationId xmlns="" xmlns:a16="http://schemas.microsoft.com/office/drawing/2014/main" id="{F074609E-912F-4D7F-9473-41C3BF0506AD}"/>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60" y="3384"/>
              <a:ext cx="76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email001">
              <a:extLst>
                <a:ext uri="{FF2B5EF4-FFF2-40B4-BE49-F238E27FC236}">
                  <a16:creationId xmlns="" xmlns:a16="http://schemas.microsoft.com/office/drawing/2014/main" id="{75A10FC9-4549-4AB4-95B9-A78AFB832D36}"/>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384" y="3591"/>
              <a:ext cx="64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et5">
              <a:extLst>
                <a:ext uri="{FF2B5EF4-FFF2-40B4-BE49-F238E27FC236}">
                  <a16:creationId xmlns="" xmlns:a16="http://schemas.microsoft.com/office/drawing/2014/main" id="{B81DB2C3-A423-49F5-BCC9-605F1A9E814E}"/>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376" y="3384"/>
              <a:ext cx="36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glob_anm">
              <a:extLst>
                <a:ext uri="{FF2B5EF4-FFF2-40B4-BE49-F238E27FC236}">
                  <a16:creationId xmlns="" xmlns:a16="http://schemas.microsoft.com/office/drawing/2014/main" id="{1572F6A9-2295-4134-BAC6-A62CE11C272D}"/>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080" y="3520"/>
              <a:ext cx="5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ni53">
              <a:extLst>
                <a:ext uri="{FF2B5EF4-FFF2-40B4-BE49-F238E27FC236}">
                  <a16:creationId xmlns="" xmlns:a16="http://schemas.microsoft.com/office/drawing/2014/main" id="{8E71DF25-692D-44EE-91B7-0D3B1E61AC4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416" y="3472"/>
              <a:ext cx="25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12" descr="mu37">
              <a:extLst>
                <a:ext uri="{FF2B5EF4-FFF2-40B4-BE49-F238E27FC236}">
                  <a16:creationId xmlns="" xmlns:a16="http://schemas.microsoft.com/office/drawing/2014/main" id="{2C82E38A-64A1-40BA-8BF6-EF224B7C4D3B}"/>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1789" y="3386"/>
              <a:ext cx="691"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3" name="Group 13">
            <a:extLst>
              <a:ext uri="{FF2B5EF4-FFF2-40B4-BE49-F238E27FC236}">
                <a16:creationId xmlns="" xmlns:a16="http://schemas.microsoft.com/office/drawing/2014/main" id="{5FB3DEE7-02F6-4AD3-A0D6-9BC64340BEDB}"/>
              </a:ext>
            </a:extLst>
          </p:cNvPr>
          <p:cNvGrpSpPr>
            <a:grpSpLocks/>
          </p:cNvGrpSpPr>
          <p:nvPr/>
        </p:nvGrpSpPr>
        <p:grpSpPr bwMode="auto">
          <a:xfrm>
            <a:off x="303213" y="304800"/>
            <a:ext cx="8501062" cy="1905000"/>
            <a:chOff x="191" y="192"/>
            <a:chExt cx="5355" cy="1200"/>
          </a:xfrm>
        </p:grpSpPr>
        <p:pic>
          <p:nvPicPr>
            <p:cNvPr id="2059" name="Picture 14" descr="an30">
              <a:extLst>
                <a:ext uri="{FF2B5EF4-FFF2-40B4-BE49-F238E27FC236}">
                  <a16:creationId xmlns="" xmlns:a16="http://schemas.microsoft.com/office/drawing/2014/main" id="{15BB9A45-F4FA-4DA8-A84C-AC445B93EF78}"/>
                </a:ext>
              </a:extLst>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112" y="192"/>
              <a:ext cx="13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5" descr="33">
              <a:extLst>
                <a:ext uri="{FF2B5EF4-FFF2-40B4-BE49-F238E27FC236}">
                  <a16:creationId xmlns="" xmlns:a16="http://schemas.microsoft.com/office/drawing/2014/main" id="{E5898666-1D22-4B7F-B170-0D5CF9F5185A}"/>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16" y="1344"/>
              <a:ext cx="532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6" descr="13">
              <a:extLst>
                <a:ext uri="{FF2B5EF4-FFF2-40B4-BE49-F238E27FC236}">
                  <a16:creationId xmlns="" xmlns:a16="http://schemas.microsoft.com/office/drawing/2014/main" id="{4C8E630A-A5C0-4EC8-B9EB-18EDD8A84755}"/>
                </a:ext>
              </a:extLst>
            </p:cNvPr>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rot="720688">
              <a:off x="191" y="696"/>
              <a:ext cx="1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7" descr="13">
              <a:extLst>
                <a:ext uri="{FF2B5EF4-FFF2-40B4-BE49-F238E27FC236}">
                  <a16:creationId xmlns="" xmlns:a16="http://schemas.microsoft.com/office/drawing/2014/main" id="{A8873D4F-3722-46D1-8353-302428F0C325}"/>
                </a:ext>
              </a:extLst>
            </p:cNvPr>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rot="20830273" flipH="1">
              <a:off x="3818" y="681"/>
              <a:ext cx="17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6" name="WordArt 18">
            <a:extLst>
              <a:ext uri="{FF2B5EF4-FFF2-40B4-BE49-F238E27FC236}">
                <a16:creationId xmlns="" xmlns:a16="http://schemas.microsoft.com/office/drawing/2014/main" id="{06FD74B7-8577-4006-9377-49104BC46A99}"/>
              </a:ext>
            </a:extLst>
          </p:cNvPr>
          <p:cNvSpPr>
            <a:spLocks noChangeArrowheads="1" noChangeShapeType="1" noTextEdit="1"/>
          </p:cNvSpPr>
          <p:nvPr/>
        </p:nvSpPr>
        <p:spPr bwMode="auto">
          <a:xfrm>
            <a:off x="1143000" y="3505200"/>
            <a:ext cx="7086600" cy="1219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ung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chuông</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vàng</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067" name="Text Box 19">
            <a:extLst>
              <a:ext uri="{FF2B5EF4-FFF2-40B4-BE49-F238E27FC236}">
                <a16:creationId xmlns="" xmlns:a16="http://schemas.microsoft.com/office/drawing/2014/main" id="{0FF57F83-6B22-4F4A-A43C-C2B2FC0AE242}"/>
              </a:ext>
            </a:extLst>
          </p:cNvPr>
          <p:cNvSpPr txBox="1">
            <a:spLocks noChangeArrowheads="1"/>
          </p:cNvSpPr>
          <p:nvPr/>
        </p:nvSpPr>
        <p:spPr bwMode="auto">
          <a:xfrm>
            <a:off x="927100" y="23876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400"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TRÒ CHƠI </a:t>
            </a:r>
            <a:endParaRPr lang="en-US" sz="44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2068" name="8. Ket thuc cau hoi.wav">
            <a:hlinkClick r:id="" action="ppaction://media"/>
            <a:extLst>
              <a:ext uri="{FF2B5EF4-FFF2-40B4-BE49-F238E27FC236}">
                <a16:creationId xmlns="" xmlns:a16="http://schemas.microsoft.com/office/drawing/2014/main" id="{238D9170-3FA8-4A40-9B48-D498BC20E75B}"/>
              </a:ext>
            </a:extLst>
          </p:cNvPr>
          <p:cNvPicPr>
            <a:picLocks noRot="1" noChangeAspect="1" noChangeArrowheads="1"/>
          </p:cNvPicPr>
          <p:nvPr>
            <a:audioFile r:link="rId1"/>
          </p:nvPr>
        </p:nvPicPr>
        <p:blipFill>
          <a:blip r:embed="rId21">
            <a:extLst>
              <a:ext uri="{28A0092B-C50C-407E-A947-70E740481C1C}">
                <a14:useLocalDpi xmlns:a14="http://schemas.microsoft.com/office/drawing/2010/main" val="0"/>
              </a:ext>
            </a:extLst>
          </a:blip>
          <a:srcRect/>
          <a:stretch>
            <a:fillRect/>
          </a:stretch>
        </p:blipFill>
        <p:spPr bwMode="auto">
          <a:xfrm>
            <a:off x="15240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beep1390.wav">
            <a:hlinkClick r:id="" action="ppaction://media"/>
            <a:extLst>
              <a:ext uri="{FF2B5EF4-FFF2-40B4-BE49-F238E27FC236}">
                <a16:creationId xmlns="" xmlns:a16="http://schemas.microsoft.com/office/drawing/2014/main" id="{15F37D4D-DC9E-496E-8D73-4813914B6800}"/>
              </a:ext>
            </a:extLst>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1">
            <a:extLst>
              <a:ext uri="{28A0092B-C50C-407E-A947-70E740481C1C}">
                <a14:useLocalDpi xmlns:a14="http://schemas.microsoft.com/office/drawing/2010/main" val="0"/>
              </a:ext>
            </a:extLst>
          </a:blip>
          <a:srcRect/>
          <a:stretch>
            <a:fillRect/>
          </a:stretch>
        </p:blipFill>
        <p:spPr bwMode="auto">
          <a:xfrm>
            <a:off x="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chaomung.wav">
            <a:hlinkClick r:id="" action="ppaction://media"/>
            <a:extLst>
              <a:ext uri="{FF2B5EF4-FFF2-40B4-BE49-F238E27FC236}">
                <a16:creationId xmlns="" xmlns:a16="http://schemas.microsoft.com/office/drawing/2014/main" id="{D0323782-4FF5-468D-8457-D924CF37DF12}"/>
              </a:ext>
            </a:extLst>
          </p:cNvPr>
          <p:cNvPicPr>
            <a:picLocks noRot="1" noChangeAspect="1" noChangeArrowheads="1"/>
          </p:cNvPicPr>
          <p:nvPr>
            <a:audioFile r:link="rId4"/>
          </p:nvPr>
        </p:nvPicPr>
        <p:blipFill>
          <a:blip r:embed="rId21">
            <a:extLst>
              <a:ext uri="{28A0092B-C50C-407E-A947-70E740481C1C}">
                <a14:useLocalDpi xmlns:a14="http://schemas.microsoft.com/office/drawing/2010/main" val="0"/>
              </a:ext>
            </a:extLst>
          </a:blip>
          <a:srcRect/>
          <a:stretch>
            <a:fillRect/>
          </a:stretch>
        </p:blipFill>
        <p:spPr bwMode="auto">
          <a:xfrm>
            <a:off x="0" y="6172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ENTER1">
            <a:hlinkClick r:id="rId7" action="ppaction://hlinksldjump" tooltip="Nhấn Enter">
              <a:snd r:embed="rId8" name="push.wav"/>
            </a:hlinkClick>
            <a:extLst>
              <a:ext uri="{FF2B5EF4-FFF2-40B4-BE49-F238E27FC236}">
                <a16:creationId xmlns="" xmlns:a16="http://schemas.microsoft.com/office/drawing/2014/main" id="{5B759E45-D6F8-49AF-B5EE-A776B419A1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8303" y="6483350"/>
            <a:ext cx="847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3">
            <a:extLst>
              <a:ext uri="{FF2B5EF4-FFF2-40B4-BE49-F238E27FC236}">
                <a16:creationId xmlns="" xmlns:a16="http://schemas.microsoft.com/office/drawing/2014/main" id="{42A49713-A66B-407A-8C4D-5AEED6E03693}"/>
              </a:ext>
            </a:extLst>
          </p:cNvPr>
          <p:cNvSpPr>
            <a:spLocks noChangeArrowheads="1"/>
          </p:cNvSpPr>
          <p:nvPr/>
        </p:nvSpPr>
        <p:spPr bwMode="auto">
          <a:xfrm>
            <a:off x="353028" y="381000"/>
            <a:ext cx="8534400" cy="6388100"/>
          </a:xfrm>
          <a:prstGeom prst="roundRect">
            <a:avLst>
              <a:gd name="adj" fmla="val 16667"/>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grpSp>
        <p:nvGrpSpPr>
          <p:cNvPr id="25" name="Group 4">
            <a:extLst>
              <a:ext uri="{FF2B5EF4-FFF2-40B4-BE49-F238E27FC236}">
                <a16:creationId xmlns="" xmlns:a16="http://schemas.microsoft.com/office/drawing/2014/main" id="{036D5AE4-DAD4-48A6-A391-D65F9F8D86CE}"/>
              </a:ext>
            </a:extLst>
          </p:cNvPr>
          <p:cNvGrpSpPr>
            <a:grpSpLocks/>
          </p:cNvGrpSpPr>
          <p:nvPr/>
        </p:nvGrpSpPr>
        <p:grpSpPr bwMode="auto">
          <a:xfrm>
            <a:off x="899128" y="5449534"/>
            <a:ext cx="7340600" cy="1028700"/>
            <a:chOff x="560" y="3384"/>
            <a:chExt cx="4624" cy="648"/>
          </a:xfrm>
        </p:grpSpPr>
        <p:pic>
          <p:nvPicPr>
            <p:cNvPr id="26" name="Picture 5" descr="4408">
              <a:extLst>
                <a:ext uri="{FF2B5EF4-FFF2-40B4-BE49-F238E27FC236}">
                  <a16:creationId xmlns="" xmlns:a16="http://schemas.microsoft.com/office/drawing/2014/main" id="{72AD6599-4805-4A06-803F-7B9EF5B2E2A5}"/>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648" y="364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4635">
              <a:extLst>
                <a:ext uri="{FF2B5EF4-FFF2-40B4-BE49-F238E27FC236}">
                  <a16:creationId xmlns="" xmlns:a16="http://schemas.microsoft.com/office/drawing/2014/main" id="{1700F747-A068-4050-8AC0-0EA6D025DFCC}"/>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800" y="3568"/>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7" descr="boo7">
              <a:extLst>
                <a:ext uri="{FF2B5EF4-FFF2-40B4-BE49-F238E27FC236}">
                  <a16:creationId xmlns="" xmlns:a16="http://schemas.microsoft.com/office/drawing/2014/main" id="{F074609E-912F-4D7F-9473-41C3BF0506AD}"/>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60" y="3384"/>
              <a:ext cx="76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email001">
              <a:extLst>
                <a:ext uri="{FF2B5EF4-FFF2-40B4-BE49-F238E27FC236}">
                  <a16:creationId xmlns="" xmlns:a16="http://schemas.microsoft.com/office/drawing/2014/main" id="{75A10FC9-4549-4AB4-95B9-A78AFB832D36}"/>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384" y="3591"/>
              <a:ext cx="64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et5">
              <a:extLst>
                <a:ext uri="{FF2B5EF4-FFF2-40B4-BE49-F238E27FC236}">
                  <a16:creationId xmlns="" xmlns:a16="http://schemas.microsoft.com/office/drawing/2014/main" id="{B81DB2C3-A423-49F5-BCC9-605F1A9E814E}"/>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376" y="3384"/>
              <a:ext cx="36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glob_anm">
              <a:extLst>
                <a:ext uri="{FF2B5EF4-FFF2-40B4-BE49-F238E27FC236}">
                  <a16:creationId xmlns="" xmlns:a16="http://schemas.microsoft.com/office/drawing/2014/main" id="{1572F6A9-2295-4134-BAC6-A62CE11C272D}"/>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080" y="3520"/>
              <a:ext cx="5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 descr="ani53">
              <a:extLst>
                <a:ext uri="{FF2B5EF4-FFF2-40B4-BE49-F238E27FC236}">
                  <a16:creationId xmlns="" xmlns:a16="http://schemas.microsoft.com/office/drawing/2014/main" id="{8E71DF25-692D-44EE-91B7-0D3B1E61AC4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416" y="3472"/>
              <a:ext cx="25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mu37">
              <a:extLst>
                <a:ext uri="{FF2B5EF4-FFF2-40B4-BE49-F238E27FC236}">
                  <a16:creationId xmlns="" xmlns:a16="http://schemas.microsoft.com/office/drawing/2014/main" id="{2C82E38A-64A1-40BA-8BF6-EF224B7C4D3B}"/>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1789" y="3386"/>
              <a:ext cx="691"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13">
            <a:extLst>
              <a:ext uri="{FF2B5EF4-FFF2-40B4-BE49-F238E27FC236}">
                <a16:creationId xmlns="" xmlns:a16="http://schemas.microsoft.com/office/drawing/2014/main" id="{5FB3DEE7-02F6-4AD3-A0D6-9BC64340BEDB}"/>
              </a:ext>
            </a:extLst>
          </p:cNvPr>
          <p:cNvGrpSpPr>
            <a:grpSpLocks/>
          </p:cNvGrpSpPr>
          <p:nvPr/>
        </p:nvGrpSpPr>
        <p:grpSpPr bwMode="auto">
          <a:xfrm>
            <a:off x="313341" y="266700"/>
            <a:ext cx="8501062" cy="1905000"/>
            <a:chOff x="191" y="192"/>
            <a:chExt cx="5355" cy="1200"/>
          </a:xfrm>
        </p:grpSpPr>
        <p:pic>
          <p:nvPicPr>
            <p:cNvPr id="35" name="Picture 14" descr="an30">
              <a:extLst>
                <a:ext uri="{FF2B5EF4-FFF2-40B4-BE49-F238E27FC236}">
                  <a16:creationId xmlns="" xmlns:a16="http://schemas.microsoft.com/office/drawing/2014/main" id="{15BB9A45-F4FA-4DA8-A84C-AC445B93EF78}"/>
                </a:ext>
              </a:extLst>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112" y="192"/>
              <a:ext cx="13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 descr="33">
              <a:extLst>
                <a:ext uri="{FF2B5EF4-FFF2-40B4-BE49-F238E27FC236}">
                  <a16:creationId xmlns="" xmlns:a16="http://schemas.microsoft.com/office/drawing/2014/main" id="{E5898666-1D22-4B7F-B170-0D5CF9F5185A}"/>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16" y="1344"/>
              <a:ext cx="532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6" descr="13">
              <a:extLst>
                <a:ext uri="{FF2B5EF4-FFF2-40B4-BE49-F238E27FC236}">
                  <a16:creationId xmlns="" xmlns:a16="http://schemas.microsoft.com/office/drawing/2014/main" id="{4C8E630A-A5C0-4EC8-B9EB-18EDD8A84755}"/>
                </a:ext>
              </a:extLst>
            </p:cNvPr>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rot="720688">
              <a:off x="191" y="696"/>
              <a:ext cx="18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7" descr="13">
              <a:extLst>
                <a:ext uri="{FF2B5EF4-FFF2-40B4-BE49-F238E27FC236}">
                  <a16:creationId xmlns="" xmlns:a16="http://schemas.microsoft.com/office/drawing/2014/main" id="{A8873D4F-3722-46D1-8353-302428F0C325}"/>
                </a:ext>
              </a:extLst>
            </p:cNvPr>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rot="20830273" flipH="1">
              <a:off x="3818" y="681"/>
              <a:ext cx="17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WordArt 18">
            <a:extLst>
              <a:ext uri="{FF2B5EF4-FFF2-40B4-BE49-F238E27FC236}">
                <a16:creationId xmlns="" xmlns:a16="http://schemas.microsoft.com/office/drawing/2014/main" id="{06FD74B7-8577-4006-9377-49104BC46A99}"/>
              </a:ext>
            </a:extLst>
          </p:cNvPr>
          <p:cNvSpPr>
            <a:spLocks noChangeArrowheads="1" noChangeShapeType="1" noTextEdit="1"/>
          </p:cNvSpPr>
          <p:nvPr/>
        </p:nvSpPr>
        <p:spPr bwMode="auto">
          <a:xfrm>
            <a:off x="1153128" y="3467100"/>
            <a:ext cx="7086600" cy="1219200"/>
          </a:xfrm>
          <a:prstGeom prst="rect">
            <a:avLst/>
          </a:prstGeom>
        </p:spPr>
        <p:txBody>
          <a:bodyPr wrap="none" fromWordArt="1">
            <a:prstTxWarp prst="textPlain">
              <a:avLst>
                <a:gd name="adj" fmla="val 50000"/>
              </a:avLst>
            </a:prstTxWarp>
          </a:bodyPr>
          <a:lstStyle/>
          <a:p>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ung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chuông</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vàng</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0" name="Text Box 19">
            <a:extLst>
              <a:ext uri="{FF2B5EF4-FFF2-40B4-BE49-F238E27FC236}">
                <a16:creationId xmlns="" xmlns:a16="http://schemas.microsoft.com/office/drawing/2014/main" id="{0FF57F83-6B22-4F4A-A43C-C2B2FC0AE242}"/>
              </a:ext>
            </a:extLst>
          </p:cNvPr>
          <p:cNvSpPr txBox="1">
            <a:spLocks noChangeArrowheads="1"/>
          </p:cNvSpPr>
          <p:nvPr/>
        </p:nvSpPr>
        <p:spPr bwMode="auto">
          <a:xfrm>
            <a:off x="937228" y="23495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400"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TRÒ CHƠI </a:t>
            </a:r>
            <a:endParaRPr lang="en-US" sz="44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41" name="8. Ket thuc cau hoi.wav">
            <a:hlinkClick r:id="" action="ppaction://media"/>
            <a:extLst>
              <a:ext uri="{FF2B5EF4-FFF2-40B4-BE49-F238E27FC236}">
                <a16:creationId xmlns="" xmlns:a16="http://schemas.microsoft.com/office/drawing/2014/main" id="{238D9170-3FA8-4A40-9B48-D498BC20E75B}"/>
              </a:ext>
            </a:extLst>
          </p:cNvPr>
          <p:cNvPicPr>
            <a:picLocks noRot="1" noChangeAspect="1" noChangeArrowheads="1"/>
          </p:cNvPicPr>
          <p:nvPr>
            <a:audioFile r:link="rId1"/>
          </p:nvPr>
        </p:nvPicPr>
        <p:blipFill>
          <a:blip r:embed="rId21">
            <a:extLst>
              <a:ext uri="{28A0092B-C50C-407E-A947-70E740481C1C}">
                <a14:useLocalDpi xmlns:a14="http://schemas.microsoft.com/office/drawing/2010/main" val="0"/>
              </a:ext>
            </a:extLst>
          </a:blip>
          <a:srcRect/>
          <a:stretch>
            <a:fillRect/>
          </a:stretch>
        </p:blipFill>
        <p:spPr bwMode="auto">
          <a:xfrm>
            <a:off x="162528" y="-381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beep1390.wav">
            <a:hlinkClick r:id="" action="ppaction://media"/>
            <a:extLst>
              <a:ext uri="{FF2B5EF4-FFF2-40B4-BE49-F238E27FC236}">
                <a16:creationId xmlns="" xmlns:a16="http://schemas.microsoft.com/office/drawing/2014/main" id="{15F37D4D-DC9E-496E-8D73-4813914B6800}"/>
              </a:ext>
            </a:extLst>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1">
            <a:extLst>
              <a:ext uri="{28A0092B-C50C-407E-A947-70E740481C1C}">
                <a14:useLocalDpi xmlns:a14="http://schemas.microsoft.com/office/drawing/2010/main" val="0"/>
              </a:ext>
            </a:extLst>
          </a:blip>
          <a:srcRect/>
          <a:stretch>
            <a:fillRect/>
          </a:stretch>
        </p:blipFill>
        <p:spPr bwMode="auto">
          <a:xfrm>
            <a:off x="10128" y="-381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chaomung.wav">
            <a:hlinkClick r:id="" action="ppaction://media"/>
            <a:extLst>
              <a:ext uri="{FF2B5EF4-FFF2-40B4-BE49-F238E27FC236}">
                <a16:creationId xmlns="" xmlns:a16="http://schemas.microsoft.com/office/drawing/2014/main" id="{D0323782-4FF5-468D-8457-D924CF37DF12}"/>
              </a:ext>
            </a:extLst>
          </p:cNvPr>
          <p:cNvPicPr>
            <a:picLocks noRot="1" noChangeAspect="1" noChangeArrowheads="1"/>
          </p:cNvPicPr>
          <p:nvPr>
            <a:audioFile r:link="rId4"/>
          </p:nvPr>
        </p:nvPicPr>
        <p:blipFill>
          <a:blip r:embed="rId21">
            <a:extLst>
              <a:ext uri="{28A0092B-C50C-407E-A947-70E740481C1C}">
                <a14:useLocalDpi xmlns:a14="http://schemas.microsoft.com/office/drawing/2010/main" val="0"/>
              </a:ext>
            </a:extLst>
          </a:blip>
          <a:srcRect/>
          <a:stretch>
            <a:fillRect/>
          </a:stretch>
        </p:blipFill>
        <p:spPr bwMode="auto">
          <a:xfrm>
            <a:off x="10128" y="61341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3000" fill="hold"/>
                                        <p:tgtEl>
                                          <p:spTgt spid="2067"/>
                                        </p:tgtEl>
                                        <p:attrNameLst>
                                          <p:attrName>ppt_w</p:attrName>
                                        </p:attrNameLst>
                                      </p:cBhvr>
                                      <p:tavLst>
                                        <p:tav tm="0">
                                          <p:val>
                                            <p:fltVal val="0"/>
                                          </p:val>
                                        </p:tav>
                                        <p:tav tm="100000">
                                          <p:val>
                                            <p:strVal val="#ppt_w"/>
                                          </p:val>
                                        </p:tav>
                                      </p:tavLst>
                                    </p:anim>
                                    <p:anim calcmode="lin" valueType="num">
                                      <p:cBhvr>
                                        <p:cTn id="8" dur="30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6" name="khoi dong.wav"/>
                                        </p:tgtEl>
                                      </p:cMediaNode>
                                    </p:audio>
                                  </p:subTnLst>
                                </p:cTn>
                              </p:par>
                            </p:childTnLst>
                          </p:cTn>
                        </p:par>
                        <p:par>
                          <p:cTn id="9" fill="hold" nodeType="afterGroup">
                            <p:stCondLst>
                              <p:cond delay="3000"/>
                            </p:stCondLst>
                            <p:childTnLst>
                              <p:par>
                                <p:cTn id="10" presetID="51" presetClass="entr" presetSubtype="0" fill="hold" nodeType="afterEffect">
                                  <p:stCondLst>
                                    <p:cond delay="200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1155" decel="100000"/>
                                        <p:tgtEl>
                                          <p:spTgt spid="2066"/>
                                        </p:tgtEl>
                                      </p:cBhvr>
                                    </p:animEffect>
                                    <p:animScale>
                                      <p:cBhvr>
                                        <p:cTn id="13" dur="1155" decel="100000"/>
                                        <p:tgtEl>
                                          <p:spTgt spid="2066"/>
                                        </p:tgtEl>
                                      </p:cBhvr>
                                      <p:from x="10000" y="10000"/>
                                      <p:to x="200000" y="450000"/>
                                    </p:animScale>
                                    <p:animScale>
                                      <p:cBhvr>
                                        <p:cTn id="14" dur="1845" accel="100000" fill="hold">
                                          <p:stCondLst>
                                            <p:cond delay="1155"/>
                                          </p:stCondLst>
                                        </p:cTn>
                                        <p:tgtEl>
                                          <p:spTgt spid="2066"/>
                                        </p:tgtEl>
                                      </p:cBhvr>
                                      <p:from x="200000" y="450000"/>
                                      <p:to x="100000" y="100000"/>
                                    </p:animScale>
                                    <p:set>
                                      <p:cBhvr>
                                        <p:cTn id="15" dur="1155" fill="hold"/>
                                        <p:tgtEl>
                                          <p:spTgt spid="2066"/>
                                        </p:tgtEl>
                                        <p:attrNameLst>
                                          <p:attrName>ppt_x</p:attrName>
                                        </p:attrNameLst>
                                      </p:cBhvr>
                                      <p:to>
                                        <p:strVal val="(0.5)"/>
                                      </p:to>
                                    </p:set>
                                    <p:anim from="(0.5)" to="(#ppt_x)" calcmode="lin" valueType="num">
                                      <p:cBhvr>
                                        <p:cTn id="16" dur="1845" accel="100000" fill="hold">
                                          <p:stCondLst>
                                            <p:cond delay="1155"/>
                                          </p:stCondLst>
                                        </p:cTn>
                                        <p:tgtEl>
                                          <p:spTgt spid="2066"/>
                                        </p:tgtEl>
                                        <p:attrNameLst>
                                          <p:attrName>ppt_x</p:attrName>
                                        </p:attrNameLst>
                                      </p:cBhvr>
                                    </p:anim>
                                    <p:set>
                                      <p:cBhvr>
                                        <p:cTn id="17" dur="1155" fill="hold"/>
                                        <p:tgtEl>
                                          <p:spTgt spid="2066"/>
                                        </p:tgtEl>
                                        <p:attrNameLst>
                                          <p:attrName>ppt_y</p:attrName>
                                        </p:attrNameLst>
                                      </p:cBhvr>
                                      <p:to>
                                        <p:strVal val="(#ppt_y+0.4)"/>
                                      </p:to>
                                    </p:set>
                                    <p:anim from="(#ppt_y+0.4)" to="(#ppt_y)" calcmode="lin" valueType="num">
                                      <p:cBhvr>
                                        <p:cTn id="18" dur="1845" accel="100000" fill="hold">
                                          <p:stCondLst>
                                            <p:cond delay="1155"/>
                                          </p:stCondLst>
                                        </p:cTn>
                                        <p:tgtEl>
                                          <p:spTgt spid="2066"/>
                                        </p:tgtEl>
                                        <p:attrNameLst>
                                          <p:attrName>ppt_y</p:attrName>
                                        </p:attrNameLst>
                                      </p:cBhvr>
                                    </p:anim>
                                  </p:childTnLst>
                                </p:cTn>
                              </p:par>
                            </p:childTnLst>
                          </p:cTn>
                        </p:par>
                        <p:par>
                          <p:cTn id="19" fill="hold">
                            <p:stCondLst>
                              <p:cond delay="8000"/>
                            </p:stCondLst>
                            <p:childTnLst>
                              <p:par>
                                <p:cTn id="20" presetID="23" presetClass="entr" presetSubtype="16"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3000" fill="hold"/>
                                        <p:tgtEl>
                                          <p:spTgt spid="40"/>
                                        </p:tgtEl>
                                        <p:attrNameLst>
                                          <p:attrName>ppt_w</p:attrName>
                                        </p:attrNameLst>
                                      </p:cBhvr>
                                      <p:tavLst>
                                        <p:tav tm="0">
                                          <p:val>
                                            <p:fltVal val="0"/>
                                          </p:val>
                                        </p:tav>
                                        <p:tav tm="100000">
                                          <p:val>
                                            <p:strVal val="#ppt_w"/>
                                          </p:val>
                                        </p:tav>
                                      </p:tavLst>
                                    </p:anim>
                                    <p:anim calcmode="lin" valueType="num">
                                      <p:cBhvr>
                                        <p:cTn id="23" dur="3000" fill="hold"/>
                                        <p:tgtEl>
                                          <p:spTgt spid="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6" name="khoi dong.wav"/>
                                        </p:tgtEl>
                                      </p:cMediaNode>
                                    </p:audio>
                                  </p:subTnLst>
                                </p:cTn>
                              </p:par>
                            </p:childTnLst>
                          </p:cTn>
                        </p:par>
                        <p:par>
                          <p:cTn id="24" fill="hold">
                            <p:stCondLst>
                              <p:cond delay="11000"/>
                            </p:stCondLst>
                            <p:childTnLst>
                              <p:par>
                                <p:cTn id="25" presetID="51" presetClass="entr" presetSubtype="0" fill="hold" nodeType="afterEffect">
                                  <p:stCondLst>
                                    <p:cond delay="200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155" decel="100000"/>
                                        <p:tgtEl>
                                          <p:spTgt spid="39"/>
                                        </p:tgtEl>
                                      </p:cBhvr>
                                    </p:animEffect>
                                    <p:animScale>
                                      <p:cBhvr>
                                        <p:cTn id="28" dur="1155" decel="100000"/>
                                        <p:tgtEl>
                                          <p:spTgt spid="39"/>
                                        </p:tgtEl>
                                      </p:cBhvr>
                                      <p:from x="10000" y="10000"/>
                                      <p:to x="200000" y="450000"/>
                                    </p:animScale>
                                    <p:animScale>
                                      <p:cBhvr>
                                        <p:cTn id="29" dur="1845" accel="100000" fill="hold">
                                          <p:stCondLst>
                                            <p:cond delay="1155"/>
                                          </p:stCondLst>
                                        </p:cTn>
                                        <p:tgtEl>
                                          <p:spTgt spid="39"/>
                                        </p:tgtEl>
                                      </p:cBhvr>
                                      <p:from x="200000" y="450000"/>
                                      <p:to x="100000" y="100000"/>
                                    </p:animScale>
                                    <p:set>
                                      <p:cBhvr>
                                        <p:cTn id="30" dur="1155" fill="hold"/>
                                        <p:tgtEl>
                                          <p:spTgt spid="39"/>
                                        </p:tgtEl>
                                        <p:attrNameLst>
                                          <p:attrName>ppt_x</p:attrName>
                                        </p:attrNameLst>
                                      </p:cBhvr>
                                      <p:to>
                                        <p:strVal val="(0.5)"/>
                                      </p:to>
                                    </p:set>
                                    <p:anim from="(0.5)" to="(#ppt_x)" calcmode="lin" valueType="num">
                                      <p:cBhvr>
                                        <p:cTn id="31" dur="1845" accel="100000" fill="hold">
                                          <p:stCondLst>
                                            <p:cond delay="1155"/>
                                          </p:stCondLst>
                                        </p:cTn>
                                        <p:tgtEl>
                                          <p:spTgt spid="39"/>
                                        </p:tgtEl>
                                        <p:attrNameLst>
                                          <p:attrName>ppt_x</p:attrName>
                                        </p:attrNameLst>
                                      </p:cBhvr>
                                    </p:anim>
                                    <p:set>
                                      <p:cBhvr>
                                        <p:cTn id="32" dur="1155" fill="hold"/>
                                        <p:tgtEl>
                                          <p:spTgt spid="39"/>
                                        </p:tgtEl>
                                        <p:attrNameLst>
                                          <p:attrName>ppt_y</p:attrName>
                                        </p:attrNameLst>
                                      </p:cBhvr>
                                      <p:to>
                                        <p:strVal val="(#ppt_y+0.4)"/>
                                      </p:to>
                                    </p:set>
                                    <p:anim from="(#ppt_y+0.4)" to="(#ppt_y)" calcmode="lin" valueType="num">
                                      <p:cBhvr>
                                        <p:cTn id="33" dur="1845" accel="100000" fill="hold">
                                          <p:stCondLst>
                                            <p:cond delay="1155"/>
                                          </p:stCondLst>
                                        </p:cTn>
                                        <p:tgtEl>
                                          <p:spTgt spid="3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068"/>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mediacall" presetSubtype="0" fill="hold" nodeType="clickEffect">
                                  <p:stCondLst>
                                    <p:cond delay="0"/>
                                  </p:stCondLst>
                                  <p:childTnLst>
                                    <p:cmd type="call" cmd="playFrom(0.0)">
                                      <p:cBhvr>
                                        <p:cTn id="38" dur="1376" fill="hold"/>
                                        <p:tgtEl>
                                          <p:spTgt spid="2068"/>
                                        </p:tgtEl>
                                      </p:cBhvr>
                                    </p:cmd>
                                  </p:childTnLst>
                                </p:cTn>
                              </p:par>
                            </p:childTnLst>
                          </p:cTn>
                        </p:par>
                      </p:childTnLst>
                    </p:cTn>
                  </p:par>
                </p:childTnLst>
              </p:cTn>
              <p:nextCondLst>
                <p:cond evt="onClick" delay="0">
                  <p:tgtEl>
                    <p:spTgt spid="2068"/>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40" restart="whenNotActive" fill="hold" evtFilter="cancelBubble" nodeType="interactiveSeq">
                <p:stCondLst>
                  <p:cond evt="onClick" delay="0">
                    <p:tgtEl>
                      <p:spTgt spid="206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mediacall" presetSubtype="0" fill="hold" nodeType="clickEffect">
                                  <p:stCondLst>
                                    <p:cond delay="0"/>
                                  </p:stCondLst>
                                  <p:childTnLst>
                                    <p:cmd type="call" cmd="playFrom(0.0)">
                                      <p:cBhvr>
                                        <p:cTn id="44" dur="104" fill="hold"/>
                                        <p:tgtEl>
                                          <p:spTgt spid="2069"/>
                                        </p:tgtEl>
                                      </p:cBhvr>
                                    </p:cmd>
                                  </p:childTnLst>
                                </p:cTn>
                              </p:par>
                            </p:childTnLst>
                          </p:cTn>
                        </p:par>
                      </p:childTnLst>
                    </p:cTn>
                  </p:par>
                </p:childTnLst>
              </p:cTn>
              <p:nextCondLst>
                <p:cond evt="onClick" delay="0">
                  <p:tgtEl>
                    <p:spTgt spid="2069"/>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46" restart="whenNotActive" fill="hold" evtFilter="cancelBubble" nodeType="interactiveSeq">
                <p:stCondLst>
                  <p:cond evt="onClick" delay="0">
                    <p:tgtEl>
                      <p:spTgt spid="2071"/>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mediacall" presetSubtype="0" fill="hold" nodeType="clickEffect">
                                  <p:stCondLst>
                                    <p:cond delay="0"/>
                                  </p:stCondLst>
                                  <p:childTnLst>
                                    <p:cmd type="call" cmd="playFrom(0.0)">
                                      <p:cBhvr>
                                        <p:cTn id="50" dur="2460" fill="hold"/>
                                        <p:tgtEl>
                                          <p:spTgt spid="2071"/>
                                        </p:tgtEl>
                                      </p:cBhvr>
                                    </p:cmd>
                                  </p:childTnLst>
                                </p:cTn>
                              </p:par>
                            </p:childTnLst>
                          </p:cTn>
                        </p:par>
                      </p:childTnLst>
                    </p:cTn>
                  </p:par>
                </p:childTnLst>
              </p:cTn>
              <p:nextCondLst>
                <p:cond evt="onClick" delay="0">
                  <p:tgtEl>
                    <p:spTgt spid="2071"/>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seq concurrent="1" nextAc="seek">
              <p:cTn id="52" restart="whenNotActive" fill="hold" evtFilter="cancelBubble" nodeType="interactiveSeq">
                <p:stCondLst>
                  <p:cond evt="onClick" delay="0">
                    <p:tgtEl>
                      <p:spTgt spid="41"/>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1376" fill="hold"/>
                                        <p:tgtEl>
                                          <p:spTgt spid="41"/>
                                        </p:tgtEl>
                                      </p:cBhvr>
                                    </p:cmd>
                                  </p:childTnLst>
                                </p:cTn>
                              </p:par>
                            </p:childTnLst>
                          </p:cTn>
                        </p:par>
                      </p:childTnLst>
                    </p:cTn>
                  </p:par>
                </p:childTnLst>
              </p:cTn>
              <p:nextCondLst>
                <p:cond evt="onClick" delay="0">
                  <p:tgtEl>
                    <p:spTgt spid="41"/>
                  </p:tgtEl>
                </p:cond>
              </p:nextCondLst>
            </p:seq>
            <p:seq concurrent="1" nextAc="seek">
              <p:cTn id="57" restart="whenNotActive" fill="hold" evtFilter="cancelBubble" nodeType="interactiveSeq">
                <p:stCondLst>
                  <p:cond evt="onClick" delay="0">
                    <p:tgtEl>
                      <p:spTgt spid="42"/>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104" fill="hold"/>
                                        <p:tgtEl>
                                          <p:spTgt spid="42"/>
                                        </p:tgtEl>
                                      </p:cBhvr>
                                    </p:cmd>
                                  </p:childTnLst>
                                </p:cTn>
                              </p:par>
                            </p:childTnLst>
                          </p:cTn>
                        </p:par>
                      </p:childTnLst>
                    </p:cTn>
                  </p:par>
                </p:childTnLst>
              </p:cTn>
              <p:nextCondLst>
                <p:cond evt="onClick" delay="0">
                  <p:tgtEl>
                    <p:spTgt spid="42"/>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460" fill="hold"/>
                                        <p:tgtEl>
                                          <p:spTgt spid="43"/>
                                        </p:tgtEl>
                                      </p:cBhvr>
                                    </p:cmd>
                                  </p:childTnLst>
                                </p:cTn>
                              </p:par>
                            </p:childTnLst>
                          </p:cTn>
                        </p:par>
                      </p:childTnLst>
                    </p:cTn>
                  </p:par>
                </p:childTnLst>
              </p:cTn>
              <p:nextCondLst>
                <p:cond evt="onClick" delay="0">
                  <p:tgtEl>
                    <p:spTgt spid="43"/>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41"/>
                </p:tgtEl>
              </p:cMediaNode>
            </p:audio>
            <p:audio>
              <p:cMediaNode>
                <p:cTn id="68" fill="hold" display="0">
                  <p:stCondLst>
                    <p:cond delay="indefinite"/>
                  </p:stCondLst>
                  <p:endCondLst>
                    <p:cond evt="onNext" delay="0">
                      <p:tgtEl>
                        <p:sldTgt/>
                      </p:tgtEl>
                    </p:cond>
                    <p:cond evt="onPrev" delay="0">
                      <p:tgtEl>
                        <p:sldTgt/>
                      </p:tgtEl>
                    </p:cond>
                    <p:cond evt="onStopAudio" delay="0">
                      <p:tgtEl>
                        <p:sldTgt/>
                      </p:tgtEl>
                    </p:cond>
                  </p:endCondLst>
                </p:cTn>
                <p:tgtEl>
                  <p:spTgt spid="42"/>
                </p:tgtEl>
              </p:cMediaNode>
            </p:audio>
            <p:audio>
              <p:cMediaNode>
                <p:cTn id="69" fill="hold" display="0">
                  <p:stCondLst>
                    <p:cond delay="indefinite"/>
                  </p:stCondLst>
                  <p:endCondLst>
                    <p:cond evt="onNext" delay="0">
                      <p:tgtEl>
                        <p:sldTgt/>
                      </p:tgtEl>
                    </p:cond>
                    <p:cond evt="onPrev" delay="0">
                      <p:tgtEl>
                        <p:sldTgt/>
                      </p:tgtEl>
                    </p:cond>
                    <p:cond evt="onStopAudio" delay="0">
                      <p:tgtEl>
                        <p:sldTgt/>
                      </p:tgtEl>
                    </p:cond>
                  </p:endCondLst>
                </p:cTn>
                <p:tgtEl>
                  <p:spTgt spid="43"/>
                </p:tgtEl>
              </p:cMediaNode>
            </p:audio>
          </p:childTnLst>
        </p:cTn>
      </p:par>
    </p:tnLst>
    <p:bldLst>
      <p:bldP spid="2067"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 xmlns:a16="http://schemas.microsoft.com/office/drawing/2014/main" id="{4CE2BA4B-DDBD-4310-978D-DC30EB479E26}"/>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1267" name="Picture 3" descr="an30">
            <a:extLst>
              <a:ext uri="{FF2B5EF4-FFF2-40B4-BE49-F238E27FC236}">
                <a16:creationId xmlns="" xmlns:a16="http://schemas.microsoft.com/office/drawing/2014/main" id="{C408FCB5-5AC2-40E8-BF93-02DD15C3A0A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33">
            <a:extLst>
              <a:ext uri="{FF2B5EF4-FFF2-40B4-BE49-F238E27FC236}">
                <a16:creationId xmlns="" xmlns:a16="http://schemas.microsoft.com/office/drawing/2014/main" id="{417D5187-1281-4B5C-973B-B1D97FD3053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WordArt 5">
            <a:extLst>
              <a:ext uri="{FF2B5EF4-FFF2-40B4-BE49-F238E27FC236}">
                <a16:creationId xmlns="" xmlns:a16="http://schemas.microsoft.com/office/drawing/2014/main" id="{886F6FAC-9CC2-4BEE-BE27-8500F4482DC8}"/>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1270" name="Group 6">
            <a:extLst>
              <a:ext uri="{FF2B5EF4-FFF2-40B4-BE49-F238E27FC236}">
                <a16:creationId xmlns="" xmlns:a16="http://schemas.microsoft.com/office/drawing/2014/main" id="{62DCAF5A-FCE3-49C8-91B9-A719FC7C7EB9}"/>
              </a:ext>
            </a:extLst>
          </p:cNvPr>
          <p:cNvGrpSpPr>
            <a:grpSpLocks/>
          </p:cNvGrpSpPr>
          <p:nvPr/>
        </p:nvGrpSpPr>
        <p:grpSpPr bwMode="auto">
          <a:xfrm>
            <a:off x="7162800" y="6019800"/>
            <a:ext cx="1168400" cy="561975"/>
            <a:chOff x="4512" y="3792"/>
            <a:chExt cx="736" cy="354"/>
          </a:xfrm>
        </p:grpSpPr>
        <p:pic>
          <p:nvPicPr>
            <p:cNvPr id="11313" name="Picture 7" descr="ani32">
              <a:extLst>
                <a:ext uri="{FF2B5EF4-FFF2-40B4-BE49-F238E27FC236}">
                  <a16:creationId xmlns="" xmlns:a16="http://schemas.microsoft.com/office/drawing/2014/main" id="{9E5189D4-08CB-410D-A960-8D601E702FC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4" name="Text Box 8">
              <a:hlinkClick r:id="rId9" action="ppaction://hlinksldjump" tooltip="Trở lại chọn câu hỏi"/>
              <a:extLst>
                <a:ext uri="{FF2B5EF4-FFF2-40B4-BE49-F238E27FC236}">
                  <a16:creationId xmlns="" xmlns:a16="http://schemas.microsoft.com/office/drawing/2014/main" id="{852EE26B-A99E-47A3-8B14-8B7FA71660F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1271" name="AutoShape 9">
            <a:extLst>
              <a:ext uri="{FF2B5EF4-FFF2-40B4-BE49-F238E27FC236}">
                <a16:creationId xmlns="" xmlns:a16="http://schemas.microsoft.com/office/drawing/2014/main" id="{EA916F7E-251F-4CD4-9F40-75C7FAD6039D}"/>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272" name="AutoShape 10">
            <a:extLst>
              <a:ext uri="{FF2B5EF4-FFF2-40B4-BE49-F238E27FC236}">
                <a16:creationId xmlns="" xmlns:a16="http://schemas.microsoft.com/office/drawing/2014/main" id="{2E5C43A3-0217-4291-9189-D718978A4241}"/>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273" name="Text Box 11">
            <a:extLst>
              <a:ext uri="{FF2B5EF4-FFF2-40B4-BE49-F238E27FC236}">
                <a16:creationId xmlns="" xmlns:a16="http://schemas.microsoft.com/office/drawing/2014/main" id="{5BFFDDE1-BF69-4179-97D6-23E18E62F446}"/>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7</a:t>
            </a:r>
          </a:p>
        </p:txBody>
      </p:sp>
      <p:pic>
        <p:nvPicPr>
          <p:cNvPr id="11274" name="Picture 12" descr="star_tip_md_wht">
            <a:extLst>
              <a:ext uri="{FF2B5EF4-FFF2-40B4-BE49-F238E27FC236}">
                <a16:creationId xmlns="" xmlns:a16="http://schemas.microsoft.com/office/drawing/2014/main" id="{D40020C0-6A72-49F4-90D1-FD5AA80BB37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WordArt 13">
            <a:extLst>
              <a:ext uri="{FF2B5EF4-FFF2-40B4-BE49-F238E27FC236}">
                <a16:creationId xmlns="" xmlns:a16="http://schemas.microsoft.com/office/drawing/2014/main" id="{AA6CA3AC-EBFB-4A07-A8AB-3843DF7270A4}"/>
              </a:ext>
            </a:extLst>
          </p:cNvPr>
          <p:cNvSpPr>
            <a:spLocks noChangeArrowheads="1" noChangeShapeType="1" noTextEdit="1"/>
          </p:cNvSpPr>
          <p:nvPr/>
        </p:nvSpPr>
        <p:spPr bwMode="auto">
          <a:xfrm>
            <a:off x="2362200" y="1660525"/>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Vật lý</a:t>
            </a:r>
          </a:p>
        </p:txBody>
      </p:sp>
      <p:sp>
        <p:nvSpPr>
          <p:cNvPr id="11278" name="WordArt 14">
            <a:extLst>
              <a:ext uri="{FF2B5EF4-FFF2-40B4-BE49-F238E27FC236}">
                <a16:creationId xmlns="" xmlns:a16="http://schemas.microsoft.com/office/drawing/2014/main" id="{BED1CBC9-2747-4BCD-872E-AD181B67ADC0}"/>
              </a:ext>
            </a:extLst>
          </p:cNvPr>
          <p:cNvSpPr>
            <a:spLocks noChangeArrowheads="1" noChangeShapeType="1" noTextEdit="1"/>
          </p:cNvSpPr>
          <p:nvPr/>
        </p:nvSpPr>
        <p:spPr bwMode="auto">
          <a:xfrm>
            <a:off x="5638800" y="1651000"/>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Vật lý</a:t>
            </a:r>
          </a:p>
        </p:txBody>
      </p:sp>
      <p:pic>
        <p:nvPicPr>
          <p:cNvPr id="2" name="Picture 15" descr="people008">
            <a:extLst>
              <a:ext uri="{FF2B5EF4-FFF2-40B4-BE49-F238E27FC236}">
                <a16:creationId xmlns="" xmlns:a16="http://schemas.microsoft.com/office/drawing/2014/main" id="{BA4436EE-4573-433C-A9DE-076698BC4F80}"/>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16">
            <a:extLst>
              <a:ext uri="{FF2B5EF4-FFF2-40B4-BE49-F238E27FC236}">
                <a16:creationId xmlns="" xmlns:a16="http://schemas.microsoft.com/office/drawing/2014/main" id="{74ABCCE9-3184-401E-89AE-F1BB841DC040}"/>
              </a:ext>
            </a:extLst>
          </p:cNvPr>
          <p:cNvSpPr txBox="1">
            <a:spLocks noChangeArrowheads="1"/>
          </p:cNvSpPr>
          <p:nvPr/>
        </p:nvSpPr>
        <p:spPr bwMode="auto">
          <a:xfrm>
            <a:off x="457200" y="233045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en-US" sz="2800">
                <a:solidFill>
                  <a:srgbClr val="FF0000"/>
                </a:solidFill>
              </a:rPr>
              <a:t>Khi bắn cung, lực do dây cung tác dụng làm cho mũi tên bay ra xa. Lực đó có tên gọi là gì?</a:t>
            </a:r>
          </a:p>
        </p:txBody>
      </p:sp>
      <p:sp>
        <p:nvSpPr>
          <p:cNvPr id="11281" name="AutoShape 17">
            <a:extLst>
              <a:ext uri="{FF2B5EF4-FFF2-40B4-BE49-F238E27FC236}">
                <a16:creationId xmlns="" xmlns:a16="http://schemas.microsoft.com/office/drawing/2014/main" id="{393772DB-CE48-4AAC-8D2E-2444241B776C}"/>
              </a:ext>
            </a:extLst>
          </p:cNvPr>
          <p:cNvSpPr>
            <a:spLocks noChangeArrowheads="1"/>
          </p:cNvSpPr>
          <p:nvPr/>
        </p:nvSpPr>
        <p:spPr bwMode="auto">
          <a:xfrm>
            <a:off x="2438400" y="3505200"/>
            <a:ext cx="2895600" cy="5842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282" name="Text Box 18">
            <a:extLst>
              <a:ext uri="{FF2B5EF4-FFF2-40B4-BE49-F238E27FC236}">
                <a16:creationId xmlns="" xmlns:a16="http://schemas.microsoft.com/office/drawing/2014/main" id="{88C6D397-1483-4964-99D9-8D0DF64BA8B0}"/>
              </a:ext>
            </a:extLst>
          </p:cNvPr>
          <p:cNvSpPr txBox="1">
            <a:spLocks noChangeArrowheads="1"/>
          </p:cNvSpPr>
          <p:nvPr/>
        </p:nvSpPr>
        <p:spPr bwMode="auto">
          <a:xfrm>
            <a:off x="2895600" y="3505200"/>
            <a:ext cx="19812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a:t>Lực đẩy</a:t>
            </a:r>
          </a:p>
          <a:p>
            <a:pPr algn="l" eaLnBrk="1" hangingPunct="1">
              <a:spcBef>
                <a:spcPct val="50000"/>
              </a:spcBef>
              <a:buFontTx/>
              <a:buAutoNum type="alphaUcPeriod"/>
            </a:pPr>
            <a:r>
              <a:rPr lang="en-US" altLang="en-US" sz="2600"/>
              <a:t>Lực hút</a:t>
            </a:r>
          </a:p>
          <a:p>
            <a:pPr algn="l" eaLnBrk="1" hangingPunct="1">
              <a:spcBef>
                <a:spcPct val="50000"/>
              </a:spcBef>
              <a:buFontTx/>
              <a:buAutoNum type="alphaUcPeriod"/>
            </a:pPr>
            <a:r>
              <a:rPr lang="en-US" altLang="en-US" sz="2600"/>
              <a:t>Lực ép</a:t>
            </a:r>
          </a:p>
          <a:p>
            <a:pPr algn="l" eaLnBrk="1" hangingPunct="1">
              <a:spcBef>
                <a:spcPct val="50000"/>
              </a:spcBef>
              <a:buFontTx/>
              <a:buAutoNum type="alphaUcPeriod"/>
            </a:pPr>
            <a:r>
              <a:rPr lang="en-US" altLang="en-US" sz="2600"/>
              <a:t>Lực nén </a:t>
            </a:r>
          </a:p>
        </p:txBody>
      </p:sp>
      <p:sp>
        <p:nvSpPr>
          <p:cNvPr id="11283" name="Text Box 19">
            <a:extLst>
              <a:ext uri="{FF2B5EF4-FFF2-40B4-BE49-F238E27FC236}">
                <a16:creationId xmlns="" xmlns:a16="http://schemas.microsoft.com/office/drawing/2014/main" id="{AB6E7000-422E-4404-9752-B1A1719134A9}"/>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11344" name="Group 80">
            <a:extLst>
              <a:ext uri="{FF2B5EF4-FFF2-40B4-BE49-F238E27FC236}">
                <a16:creationId xmlns="" xmlns:a16="http://schemas.microsoft.com/office/drawing/2014/main" id="{8DF701E6-B729-4E88-BE53-72EDC0EF7F74}"/>
              </a:ext>
            </a:extLst>
          </p:cNvPr>
          <p:cNvGrpSpPr>
            <a:grpSpLocks/>
          </p:cNvGrpSpPr>
          <p:nvPr/>
        </p:nvGrpSpPr>
        <p:grpSpPr bwMode="auto">
          <a:xfrm>
            <a:off x="7850188" y="5181600"/>
            <a:ext cx="1370012" cy="1295400"/>
            <a:chOff x="4574" y="3342"/>
            <a:chExt cx="960" cy="912"/>
          </a:xfrm>
        </p:grpSpPr>
        <p:sp>
          <p:nvSpPr>
            <p:cNvPr id="11311" name="AutoShape 81">
              <a:extLst>
                <a:ext uri="{FF2B5EF4-FFF2-40B4-BE49-F238E27FC236}">
                  <a16:creationId xmlns="" xmlns:a16="http://schemas.microsoft.com/office/drawing/2014/main" id="{3F5F509B-BDFE-4DDA-9E50-92837EAAF44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312" name="Text Box 82">
              <a:extLst>
                <a:ext uri="{FF2B5EF4-FFF2-40B4-BE49-F238E27FC236}">
                  <a16:creationId xmlns="" xmlns:a16="http://schemas.microsoft.com/office/drawing/2014/main" id="{EF2C65FC-E3D6-4799-9F02-790D8C3C539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11347" name="Group 83">
            <a:extLst>
              <a:ext uri="{FF2B5EF4-FFF2-40B4-BE49-F238E27FC236}">
                <a16:creationId xmlns="" xmlns:a16="http://schemas.microsoft.com/office/drawing/2014/main" id="{B258BA88-A117-4D78-8A08-606FCC55EC5B}"/>
              </a:ext>
            </a:extLst>
          </p:cNvPr>
          <p:cNvGrpSpPr>
            <a:grpSpLocks/>
          </p:cNvGrpSpPr>
          <p:nvPr/>
        </p:nvGrpSpPr>
        <p:grpSpPr bwMode="auto">
          <a:xfrm>
            <a:off x="7850188" y="5181600"/>
            <a:ext cx="1370012" cy="1295400"/>
            <a:chOff x="4574" y="3342"/>
            <a:chExt cx="960" cy="912"/>
          </a:xfrm>
        </p:grpSpPr>
        <p:sp>
          <p:nvSpPr>
            <p:cNvPr id="11309" name="AutoShape 84">
              <a:extLst>
                <a:ext uri="{FF2B5EF4-FFF2-40B4-BE49-F238E27FC236}">
                  <a16:creationId xmlns="" xmlns:a16="http://schemas.microsoft.com/office/drawing/2014/main" id="{4B7E272B-0E03-428A-8FE3-079C4E34301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310" name="Text Box 85">
              <a:extLst>
                <a:ext uri="{FF2B5EF4-FFF2-40B4-BE49-F238E27FC236}">
                  <a16:creationId xmlns="" xmlns:a16="http://schemas.microsoft.com/office/drawing/2014/main" id="{B192D8CE-BC56-441C-87E9-81B382F7597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11350" name="Group 86">
            <a:extLst>
              <a:ext uri="{FF2B5EF4-FFF2-40B4-BE49-F238E27FC236}">
                <a16:creationId xmlns="" xmlns:a16="http://schemas.microsoft.com/office/drawing/2014/main" id="{A1FA0F93-919A-43CD-8791-D82908CB0426}"/>
              </a:ext>
            </a:extLst>
          </p:cNvPr>
          <p:cNvGrpSpPr>
            <a:grpSpLocks/>
          </p:cNvGrpSpPr>
          <p:nvPr/>
        </p:nvGrpSpPr>
        <p:grpSpPr bwMode="auto">
          <a:xfrm>
            <a:off x="7850188" y="5181600"/>
            <a:ext cx="1370012" cy="1295400"/>
            <a:chOff x="4574" y="3342"/>
            <a:chExt cx="960" cy="912"/>
          </a:xfrm>
        </p:grpSpPr>
        <p:sp>
          <p:nvSpPr>
            <p:cNvPr id="11307" name="AutoShape 87">
              <a:extLst>
                <a:ext uri="{FF2B5EF4-FFF2-40B4-BE49-F238E27FC236}">
                  <a16:creationId xmlns="" xmlns:a16="http://schemas.microsoft.com/office/drawing/2014/main" id="{6CB987FF-D333-4B5B-96C5-AD0E7C130F1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308" name="Text Box 88">
              <a:extLst>
                <a:ext uri="{FF2B5EF4-FFF2-40B4-BE49-F238E27FC236}">
                  <a16:creationId xmlns="" xmlns:a16="http://schemas.microsoft.com/office/drawing/2014/main" id="{AC411256-D502-4C82-A556-813EE1F00F0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11353" name="Group 89">
            <a:extLst>
              <a:ext uri="{FF2B5EF4-FFF2-40B4-BE49-F238E27FC236}">
                <a16:creationId xmlns="" xmlns:a16="http://schemas.microsoft.com/office/drawing/2014/main" id="{D37F7F6A-2EBF-42B5-8072-D9B748E3A2C5}"/>
              </a:ext>
            </a:extLst>
          </p:cNvPr>
          <p:cNvGrpSpPr>
            <a:grpSpLocks/>
          </p:cNvGrpSpPr>
          <p:nvPr/>
        </p:nvGrpSpPr>
        <p:grpSpPr bwMode="auto">
          <a:xfrm>
            <a:off x="7850188" y="5181600"/>
            <a:ext cx="1370012" cy="1295400"/>
            <a:chOff x="4574" y="3342"/>
            <a:chExt cx="960" cy="912"/>
          </a:xfrm>
        </p:grpSpPr>
        <p:sp>
          <p:nvSpPr>
            <p:cNvPr id="11305" name="AutoShape 90">
              <a:extLst>
                <a:ext uri="{FF2B5EF4-FFF2-40B4-BE49-F238E27FC236}">
                  <a16:creationId xmlns="" xmlns:a16="http://schemas.microsoft.com/office/drawing/2014/main" id="{5A6C3438-28D3-49F6-BE29-348E0B0DF1F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306" name="Text Box 91">
              <a:extLst>
                <a:ext uri="{FF2B5EF4-FFF2-40B4-BE49-F238E27FC236}">
                  <a16:creationId xmlns="" xmlns:a16="http://schemas.microsoft.com/office/drawing/2014/main" id="{320C1468-253F-4918-A5D6-DF6B7480D00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11356" name="Group 92">
            <a:extLst>
              <a:ext uri="{FF2B5EF4-FFF2-40B4-BE49-F238E27FC236}">
                <a16:creationId xmlns="" xmlns:a16="http://schemas.microsoft.com/office/drawing/2014/main" id="{7BF760D9-05B3-48F0-80AF-B81CB2E41D3C}"/>
              </a:ext>
            </a:extLst>
          </p:cNvPr>
          <p:cNvGrpSpPr>
            <a:grpSpLocks/>
          </p:cNvGrpSpPr>
          <p:nvPr/>
        </p:nvGrpSpPr>
        <p:grpSpPr bwMode="auto">
          <a:xfrm>
            <a:off x="7850188" y="5181600"/>
            <a:ext cx="1370012" cy="1295400"/>
            <a:chOff x="4574" y="3342"/>
            <a:chExt cx="960" cy="912"/>
          </a:xfrm>
        </p:grpSpPr>
        <p:sp>
          <p:nvSpPr>
            <p:cNvPr id="11303" name="AutoShape 93">
              <a:extLst>
                <a:ext uri="{FF2B5EF4-FFF2-40B4-BE49-F238E27FC236}">
                  <a16:creationId xmlns="" xmlns:a16="http://schemas.microsoft.com/office/drawing/2014/main" id="{3240E273-8490-4341-9319-63CFFBB70F9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304" name="Text Box 94">
              <a:extLst>
                <a:ext uri="{FF2B5EF4-FFF2-40B4-BE49-F238E27FC236}">
                  <a16:creationId xmlns="" xmlns:a16="http://schemas.microsoft.com/office/drawing/2014/main" id="{38A14C21-11DF-46AF-B149-EB638651A49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11359" name="Group 95">
            <a:extLst>
              <a:ext uri="{FF2B5EF4-FFF2-40B4-BE49-F238E27FC236}">
                <a16:creationId xmlns="" xmlns:a16="http://schemas.microsoft.com/office/drawing/2014/main" id="{6399DB37-B7D7-4A11-8493-8E74563E7820}"/>
              </a:ext>
            </a:extLst>
          </p:cNvPr>
          <p:cNvGrpSpPr>
            <a:grpSpLocks/>
          </p:cNvGrpSpPr>
          <p:nvPr/>
        </p:nvGrpSpPr>
        <p:grpSpPr bwMode="auto">
          <a:xfrm>
            <a:off x="7850188" y="5181600"/>
            <a:ext cx="1370012" cy="1295400"/>
            <a:chOff x="4574" y="3342"/>
            <a:chExt cx="960" cy="912"/>
          </a:xfrm>
        </p:grpSpPr>
        <p:sp>
          <p:nvSpPr>
            <p:cNvPr id="11301" name="AutoShape 96">
              <a:extLst>
                <a:ext uri="{FF2B5EF4-FFF2-40B4-BE49-F238E27FC236}">
                  <a16:creationId xmlns="" xmlns:a16="http://schemas.microsoft.com/office/drawing/2014/main" id="{D53F5B69-0ADF-4165-8339-0F24AA59B98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302" name="Text Box 97">
              <a:extLst>
                <a:ext uri="{FF2B5EF4-FFF2-40B4-BE49-F238E27FC236}">
                  <a16:creationId xmlns="" xmlns:a16="http://schemas.microsoft.com/office/drawing/2014/main" id="{D06FD9F8-266C-471A-B291-BE696DFB32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11362" name="Group 98">
            <a:extLst>
              <a:ext uri="{FF2B5EF4-FFF2-40B4-BE49-F238E27FC236}">
                <a16:creationId xmlns="" xmlns:a16="http://schemas.microsoft.com/office/drawing/2014/main" id="{B030847B-04B4-4A11-9934-E06D8241B71C}"/>
              </a:ext>
            </a:extLst>
          </p:cNvPr>
          <p:cNvGrpSpPr>
            <a:grpSpLocks/>
          </p:cNvGrpSpPr>
          <p:nvPr/>
        </p:nvGrpSpPr>
        <p:grpSpPr bwMode="auto">
          <a:xfrm>
            <a:off x="7850188" y="5181600"/>
            <a:ext cx="1370012" cy="1295400"/>
            <a:chOff x="4574" y="3342"/>
            <a:chExt cx="960" cy="912"/>
          </a:xfrm>
        </p:grpSpPr>
        <p:sp>
          <p:nvSpPr>
            <p:cNvPr id="11299" name="AutoShape 99">
              <a:extLst>
                <a:ext uri="{FF2B5EF4-FFF2-40B4-BE49-F238E27FC236}">
                  <a16:creationId xmlns="" xmlns:a16="http://schemas.microsoft.com/office/drawing/2014/main" id="{6525F5E3-B6A1-434B-A16D-6EF62E88DAA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300" name="Text Box 100">
              <a:extLst>
                <a:ext uri="{FF2B5EF4-FFF2-40B4-BE49-F238E27FC236}">
                  <a16:creationId xmlns="" xmlns:a16="http://schemas.microsoft.com/office/drawing/2014/main" id="{A06D2C70-D1BD-4655-870B-0D1D1B4FDD4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11365" name="Group 101">
            <a:extLst>
              <a:ext uri="{FF2B5EF4-FFF2-40B4-BE49-F238E27FC236}">
                <a16:creationId xmlns="" xmlns:a16="http://schemas.microsoft.com/office/drawing/2014/main" id="{E9CD26C4-347A-4346-A31E-F7B9070B551E}"/>
              </a:ext>
            </a:extLst>
          </p:cNvPr>
          <p:cNvGrpSpPr>
            <a:grpSpLocks/>
          </p:cNvGrpSpPr>
          <p:nvPr/>
        </p:nvGrpSpPr>
        <p:grpSpPr bwMode="auto">
          <a:xfrm>
            <a:off x="7850188" y="5181600"/>
            <a:ext cx="1370012" cy="1295400"/>
            <a:chOff x="4574" y="3342"/>
            <a:chExt cx="960" cy="912"/>
          </a:xfrm>
        </p:grpSpPr>
        <p:sp>
          <p:nvSpPr>
            <p:cNvPr id="11297" name="AutoShape 102">
              <a:extLst>
                <a:ext uri="{FF2B5EF4-FFF2-40B4-BE49-F238E27FC236}">
                  <a16:creationId xmlns="" xmlns:a16="http://schemas.microsoft.com/office/drawing/2014/main" id="{A246567F-14E1-4BB0-8B37-8C85572F181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298" name="Text Box 103">
              <a:extLst>
                <a:ext uri="{FF2B5EF4-FFF2-40B4-BE49-F238E27FC236}">
                  <a16:creationId xmlns="" xmlns:a16="http://schemas.microsoft.com/office/drawing/2014/main" id="{3A97607F-5BDC-4DD5-AD4A-A11CE739C03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11368" name="Group 104">
            <a:extLst>
              <a:ext uri="{FF2B5EF4-FFF2-40B4-BE49-F238E27FC236}">
                <a16:creationId xmlns="" xmlns:a16="http://schemas.microsoft.com/office/drawing/2014/main" id="{9E6CD39D-04B2-4D59-8C40-CB694059908D}"/>
              </a:ext>
            </a:extLst>
          </p:cNvPr>
          <p:cNvGrpSpPr>
            <a:grpSpLocks/>
          </p:cNvGrpSpPr>
          <p:nvPr/>
        </p:nvGrpSpPr>
        <p:grpSpPr bwMode="auto">
          <a:xfrm>
            <a:off x="7850188" y="5181600"/>
            <a:ext cx="1370012" cy="1295400"/>
            <a:chOff x="4574" y="3342"/>
            <a:chExt cx="960" cy="912"/>
          </a:xfrm>
        </p:grpSpPr>
        <p:sp>
          <p:nvSpPr>
            <p:cNvPr id="11295" name="AutoShape 105">
              <a:extLst>
                <a:ext uri="{FF2B5EF4-FFF2-40B4-BE49-F238E27FC236}">
                  <a16:creationId xmlns="" xmlns:a16="http://schemas.microsoft.com/office/drawing/2014/main" id="{6F7FF4DA-CAE8-4610-BB94-7F5BA70A58A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296" name="Text Box 106">
              <a:extLst>
                <a:ext uri="{FF2B5EF4-FFF2-40B4-BE49-F238E27FC236}">
                  <a16:creationId xmlns="" xmlns:a16="http://schemas.microsoft.com/office/drawing/2014/main" id="{DE2A0C05-8352-49D9-9A5F-E902CA40994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11371" name="Group 107">
            <a:extLst>
              <a:ext uri="{FF2B5EF4-FFF2-40B4-BE49-F238E27FC236}">
                <a16:creationId xmlns="" xmlns:a16="http://schemas.microsoft.com/office/drawing/2014/main" id="{05A6BBA4-80E6-44CC-BD47-53B47886C8FE}"/>
              </a:ext>
            </a:extLst>
          </p:cNvPr>
          <p:cNvGrpSpPr>
            <a:grpSpLocks/>
          </p:cNvGrpSpPr>
          <p:nvPr/>
        </p:nvGrpSpPr>
        <p:grpSpPr bwMode="auto">
          <a:xfrm>
            <a:off x="7848600" y="5180013"/>
            <a:ext cx="1371600" cy="1295400"/>
            <a:chOff x="4574" y="3342"/>
            <a:chExt cx="960" cy="912"/>
          </a:xfrm>
        </p:grpSpPr>
        <p:sp>
          <p:nvSpPr>
            <p:cNvPr id="11293" name="AutoShape 108">
              <a:extLst>
                <a:ext uri="{FF2B5EF4-FFF2-40B4-BE49-F238E27FC236}">
                  <a16:creationId xmlns="" xmlns:a16="http://schemas.microsoft.com/office/drawing/2014/main" id="{13ECBD66-7AFF-4475-B9F1-6441A7F98BF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294" name="Text Box 109">
              <a:extLst>
                <a:ext uri="{FF2B5EF4-FFF2-40B4-BE49-F238E27FC236}">
                  <a16:creationId xmlns="" xmlns:a16="http://schemas.microsoft.com/office/drawing/2014/main" id="{13C9229A-C34F-443A-B760-C3903EF62E81}"/>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11374" name="Text Box 110">
            <a:extLst>
              <a:ext uri="{FF2B5EF4-FFF2-40B4-BE49-F238E27FC236}">
                <a16:creationId xmlns="" xmlns:a16="http://schemas.microsoft.com/office/drawing/2014/main" id="{96D63D45-0550-4A1E-8AED-9A850166F7BF}"/>
              </a:ext>
            </a:extLst>
          </p:cNvPr>
          <p:cNvSpPr txBox="1">
            <a:spLocks noChangeArrowheads="1"/>
          </p:cNvSpPr>
          <p:nvPr/>
        </p:nvSpPr>
        <p:spPr bwMode="auto">
          <a:xfrm>
            <a:off x="5292725" y="5927725"/>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0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1278"/>
                                        </p:tgtEl>
                                        <p:attrNameLst>
                                          <p:attrName>style.visibility</p:attrName>
                                        </p:attrNameLst>
                                      </p:cBhvr>
                                      <p:to>
                                        <p:strVal val="visible"/>
                                      </p:to>
                                    </p:set>
                                    <p:anim calcmode="lin" valueType="num">
                                      <p:cBhvr>
                                        <p:cTn id="7" dur="5000" fill="hold"/>
                                        <p:tgtEl>
                                          <p:spTgt spid="11278"/>
                                        </p:tgtEl>
                                        <p:attrNameLst>
                                          <p:attrName>ppt_w</p:attrName>
                                        </p:attrNameLst>
                                      </p:cBhvr>
                                      <p:tavLst>
                                        <p:tav tm="0" fmla="#ppt_w*sin(2.5*pi*$)">
                                          <p:val>
                                            <p:fltVal val="0"/>
                                          </p:val>
                                        </p:tav>
                                        <p:tav tm="100000">
                                          <p:val>
                                            <p:fltVal val="1"/>
                                          </p:val>
                                        </p:tav>
                                      </p:tavLst>
                                    </p:anim>
                                    <p:anim calcmode="lin" valueType="num">
                                      <p:cBhvr>
                                        <p:cTn id="8" dur="5000" fill="hold"/>
                                        <p:tgtEl>
                                          <p:spTgt spid="11278"/>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11277"/>
                                        </p:tgtEl>
                                        <p:attrNameLst>
                                          <p:attrName>style.visibility</p:attrName>
                                        </p:attrNameLst>
                                      </p:cBhvr>
                                      <p:to>
                                        <p:strVal val="visible"/>
                                      </p:to>
                                    </p:set>
                                    <p:anim calcmode="lin" valueType="num">
                                      <p:cBhvr>
                                        <p:cTn id="11" dur="5000" fill="hold"/>
                                        <p:tgtEl>
                                          <p:spTgt spid="11277"/>
                                        </p:tgtEl>
                                        <p:attrNameLst>
                                          <p:attrName>ppt_w</p:attrName>
                                        </p:attrNameLst>
                                      </p:cBhvr>
                                      <p:tavLst>
                                        <p:tav tm="0" fmla="#ppt_w*sin(2.5*pi*$)">
                                          <p:val>
                                            <p:fltVal val="0"/>
                                          </p:val>
                                        </p:tav>
                                        <p:tav tm="100000">
                                          <p:val>
                                            <p:fltVal val="1"/>
                                          </p:val>
                                        </p:tav>
                                      </p:tavLst>
                                    </p:anim>
                                    <p:anim calcmode="lin" valueType="num">
                                      <p:cBhvr>
                                        <p:cTn id="12" dur="5000" fill="hold"/>
                                        <p:tgtEl>
                                          <p:spTgt spid="11277"/>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11280"/>
                                        </p:tgtEl>
                                        <p:attrNameLst>
                                          <p:attrName>style.visibility</p:attrName>
                                        </p:attrNameLst>
                                      </p:cBhvr>
                                      <p:to>
                                        <p:strVal val="visible"/>
                                      </p:to>
                                    </p:set>
                                    <p:anim calcmode="discrete" valueType="clr">
                                      <p:cBhvr override="childStyle">
                                        <p:cTn id="15" dur="80"/>
                                        <p:tgtEl>
                                          <p:spTgt spid="1128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1280"/>
                                        </p:tgtEl>
                                        <p:attrNameLst>
                                          <p:attrName>fillcolor</p:attrName>
                                        </p:attrNameLst>
                                      </p:cBhvr>
                                      <p:tavLst>
                                        <p:tav tm="0">
                                          <p:val>
                                            <p:clrVal>
                                              <a:schemeClr val="accent2"/>
                                            </p:clrVal>
                                          </p:val>
                                        </p:tav>
                                        <p:tav tm="50000">
                                          <p:val>
                                            <p:clrVal>
                                              <a:schemeClr val="hlink"/>
                                            </p:clrVal>
                                          </p:val>
                                        </p:tav>
                                      </p:tavLst>
                                    </p:anim>
                                    <p:set>
                                      <p:cBhvr>
                                        <p:cTn id="17" dur="80"/>
                                        <p:tgtEl>
                                          <p:spTgt spid="11280"/>
                                        </p:tgtEl>
                                        <p:attrNameLst>
                                          <p:attrName>fill.type</p:attrName>
                                        </p:attrNameLst>
                                      </p:cBhvr>
                                      <p:to>
                                        <p:strVal val="solid"/>
                                      </p:to>
                                    </p:set>
                                  </p:childTnLst>
                                </p:cTn>
                              </p:par>
                              <p:par>
                                <p:cTn id="18" presetID="27" presetClass="entr" presetSubtype="0" fill="hold" nodeType="withEffect">
                                  <p:stCondLst>
                                    <p:cond delay="6000"/>
                                  </p:stCondLst>
                                  <p:iterate type="lt">
                                    <p:tmPct val="50000"/>
                                  </p:iterate>
                                  <p:childTnLst>
                                    <p:set>
                                      <p:cBhvr>
                                        <p:cTn id="19" dur="1" fill="hold">
                                          <p:stCondLst>
                                            <p:cond delay="0"/>
                                          </p:stCondLst>
                                        </p:cTn>
                                        <p:tgtEl>
                                          <p:spTgt spid="11282"/>
                                        </p:tgtEl>
                                        <p:attrNameLst>
                                          <p:attrName>style.visibility</p:attrName>
                                        </p:attrNameLst>
                                      </p:cBhvr>
                                      <p:to>
                                        <p:strVal val="visible"/>
                                      </p:to>
                                    </p:set>
                                    <p:anim calcmode="discrete" valueType="clr">
                                      <p:cBhvr override="childStyle">
                                        <p:cTn id="20" dur="150"/>
                                        <p:tgtEl>
                                          <p:spTgt spid="11282"/>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11282"/>
                                        </p:tgtEl>
                                        <p:attrNameLst>
                                          <p:attrName>fillcolor</p:attrName>
                                        </p:attrNameLst>
                                      </p:cBhvr>
                                      <p:tavLst>
                                        <p:tav tm="0">
                                          <p:val>
                                            <p:clrVal>
                                              <a:schemeClr val="accent2"/>
                                            </p:clrVal>
                                          </p:val>
                                        </p:tav>
                                        <p:tav tm="50000">
                                          <p:val>
                                            <p:clrVal>
                                              <a:schemeClr val="hlink"/>
                                            </p:clrVal>
                                          </p:val>
                                        </p:tav>
                                      </p:tavLst>
                                    </p:anim>
                                    <p:set>
                                      <p:cBhvr>
                                        <p:cTn id="22" dur="150"/>
                                        <p:tgtEl>
                                          <p:spTgt spid="112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283"/>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281"/>
                                        </p:tgtEl>
                                        <p:attrNameLst>
                                          <p:attrName>style.visibility</p:attrName>
                                        </p:attrNameLst>
                                      </p:cBhvr>
                                      <p:to>
                                        <p:strVal val="visible"/>
                                      </p:to>
                                    </p:set>
                                    <p:animEffect transition="in" filter="fade">
                                      <p:cBhvr>
                                        <p:cTn id="28" dur="500"/>
                                        <p:tgtEl>
                                          <p:spTgt spid="11281"/>
                                        </p:tgtEl>
                                      </p:cBhvr>
                                    </p:animEffect>
                                  </p:childTnLst>
                                  <p:subTnLst>
                                    <p:audio>
                                      <p:cMediaNode>
                                        <p:cTn display="0" masterRel="sameClick">
                                          <p:stCondLst>
                                            <p:cond evt="begin" delay="0">
                                              <p:tn val="26"/>
                                            </p:cond>
                                          </p:stCondLst>
                                          <p:endCondLst>
                                            <p:cond evt="onStopAudio" delay="0">
                                              <p:tgtEl>
                                                <p:sldTgt/>
                                              </p:tgtEl>
                                            </p:cond>
                                          </p:endCondLst>
                                        </p:cTn>
                                        <p:tgtEl>
                                          <p:sndTgt r:embed="rId3" name="FELIZ2.WAV"/>
                                        </p:tgtEl>
                                      </p:cMediaNode>
                                    </p:audio>
                                  </p:subTnLst>
                                </p:cTn>
                              </p:par>
                              <p:par>
                                <p:cTn id="29" presetID="22" presetClass="emph" presetSubtype="0" repeatCount="10000" fill="remove" grpId="1" nodeType="withEffect">
                                  <p:stCondLst>
                                    <p:cond delay="0"/>
                                  </p:stCondLst>
                                  <p:childTnLst>
                                    <p:animClr clrSpc="hsl" dir="cw">
                                      <p:cBhvr override="childStyle">
                                        <p:cTn id="30" dur="500" fill="hold"/>
                                        <p:tgtEl>
                                          <p:spTgt spid="11281"/>
                                        </p:tgtEl>
                                        <p:attrNameLst>
                                          <p:attrName>style.color</p:attrName>
                                        </p:attrNameLst>
                                      </p:cBhvr>
                                      <p:by>
                                        <p:hsl h="-7200000" s="0" l="0"/>
                                      </p:by>
                                    </p:animClr>
                                    <p:animClr clrSpc="hsl" dir="cw">
                                      <p:cBhvr>
                                        <p:cTn id="31" dur="500" fill="hold"/>
                                        <p:tgtEl>
                                          <p:spTgt spid="11281"/>
                                        </p:tgtEl>
                                        <p:attrNameLst>
                                          <p:attrName>fillcolor</p:attrName>
                                        </p:attrNameLst>
                                      </p:cBhvr>
                                      <p:by>
                                        <p:hsl h="-7200000" s="0" l="0"/>
                                      </p:by>
                                    </p:animClr>
                                    <p:animClr clrSpc="hsl" dir="cw">
                                      <p:cBhvr>
                                        <p:cTn id="32" dur="500" fill="hold"/>
                                        <p:tgtEl>
                                          <p:spTgt spid="11281"/>
                                        </p:tgtEl>
                                        <p:attrNameLst>
                                          <p:attrName>stroke.color</p:attrName>
                                        </p:attrNameLst>
                                      </p:cBhvr>
                                      <p:by>
                                        <p:hsl h="-7200000" s="0" l="0"/>
                                      </p:by>
                                    </p:animClr>
                                    <p:set>
                                      <p:cBhvr>
                                        <p:cTn id="33" dur="500" fill="hold"/>
                                        <p:tgtEl>
                                          <p:spTgt spid="11281"/>
                                        </p:tgtEl>
                                        <p:attrNameLst>
                                          <p:attrName>fill.type</p:attrName>
                                        </p:attrNameLst>
                                      </p:cBhvr>
                                      <p:to>
                                        <p:strVal val="solid"/>
                                      </p:to>
                                    </p:set>
                                  </p:childTnLst>
                                </p:cTn>
                              </p:par>
                            </p:childTnLst>
                          </p:cTn>
                        </p:par>
                      </p:childTnLst>
                    </p:cTn>
                  </p:par>
                </p:childTnLst>
              </p:cTn>
              <p:nextCondLst>
                <p:cond evt="onClick" delay="0">
                  <p:tgtEl>
                    <p:spTgt spid="11283"/>
                  </p:tgtEl>
                </p:cond>
              </p:nextCondLst>
            </p:seq>
            <p:seq concurrent="1" nextAc="seek">
              <p:cTn id="34" restart="whenNotActive" fill="hold" evtFilter="cancelBubble" nodeType="interactiveSeq">
                <p:stCondLst>
                  <p:cond evt="onClick" delay="0">
                    <p:tgtEl>
                      <p:spTgt spid="1137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1134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1134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1135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11353"/>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1135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1135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1136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1136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1136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1137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11374"/>
                  </p:tgtEl>
                </p:cond>
              </p:nextCondLst>
            </p:seq>
          </p:childTnLst>
        </p:cTn>
      </p:par>
    </p:tnLst>
    <p:bldLst>
      <p:bldP spid="11281" grpId="0" animBg="1"/>
      <p:bldP spid="1128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 xmlns:a16="http://schemas.microsoft.com/office/drawing/2014/main" id="{59AE4262-269D-46C0-A61F-D928B048465B}"/>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2291" name="Picture 3" descr="an30">
            <a:extLst>
              <a:ext uri="{FF2B5EF4-FFF2-40B4-BE49-F238E27FC236}">
                <a16:creationId xmlns="" xmlns:a16="http://schemas.microsoft.com/office/drawing/2014/main" id="{E56FD27F-6077-4E6F-9C47-F15507CD221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33">
            <a:extLst>
              <a:ext uri="{FF2B5EF4-FFF2-40B4-BE49-F238E27FC236}">
                <a16:creationId xmlns="" xmlns:a16="http://schemas.microsoft.com/office/drawing/2014/main" id="{E1F8C88D-030D-4C01-9E57-BBB1894A5F0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WordArt 5">
            <a:extLst>
              <a:ext uri="{FF2B5EF4-FFF2-40B4-BE49-F238E27FC236}">
                <a16:creationId xmlns="" xmlns:a16="http://schemas.microsoft.com/office/drawing/2014/main" id="{E2358445-71FA-4585-B7EE-E4E6954BE718}"/>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2294" name="Group 6">
            <a:extLst>
              <a:ext uri="{FF2B5EF4-FFF2-40B4-BE49-F238E27FC236}">
                <a16:creationId xmlns="" xmlns:a16="http://schemas.microsoft.com/office/drawing/2014/main" id="{7DD2EECB-AA61-40F0-A154-8C6608C4EDA8}"/>
              </a:ext>
            </a:extLst>
          </p:cNvPr>
          <p:cNvGrpSpPr>
            <a:grpSpLocks/>
          </p:cNvGrpSpPr>
          <p:nvPr/>
        </p:nvGrpSpPr>
        <p:grpSpPr bwMode="auto">
          <a:xfrm>
            <a:off x="7162800" y="6019800"/>
            <a:ext cx="1168400" cy="561975"/>
            <a:chOff x="4512" y="3792"/>
            <a:chExt cx="736" cy="354"/>
          </a:xfrm>
        </p:grpSpPr>
        <p:pic>
          <p:nvPicPr>
            <p:cNvPr id="12337" name="Picture 7" descr="ani32">
              <a:extLst>
                <a:ext uri="{FF2B5EF4-FFF2-40B4-BE49-F238E27FC236}">
                  <a16:creationId xmlns="" xmlns:a16="http://schemas.microsoft.com/office/drawing/2014/main" id="{9B8FDD1C-9527-4A3C-BE3E-981D8714A5F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8" name="Text Box 8">
              <a:hlinkClick r:id="rId9" action="ppaction://hlinksldjump" tooltip="Trở lại chọn câu hỏi"/>
              <a:extLst>
                <a:ext uri="{FF2B5EF4-FFF2-40B4-BE49-F238E27FC236}">
                  <a16:creationId xmlns="" xmlns:a16="http://schemas.microsoft.com/office/drawing/2014/main" id="{D5A85233-57D5-4551-A1E2-E65294153FA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2295" name="AutoShape 9">
            <a:extLst>
              <a:ext uri="{FF2B5EF4-FFF2-40B4-BE49-F238E27FC236}">
                <a16:creationId xmlns="" xmlns:a16="http://schemas.microsoft.com/office/drawing/2014/main" id="{FEA720EA-AB4B-4390-917D-DFC5F5D3BE9B}"/>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296" name="AutoShape 10">
            <a:extLst>
              <a:ext uri="{FF2B5EF4-FFF2-40B4-BE49-F238E27FC236}">
                <a16:creationId xmlns="" xmlns:a16="http://schemas.microsoft.com/office/drawing/2014/main" id="{6AF75349-5EBC-463B-97A9-0428D4CBCB39}"/>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297" name="Text Box 11">
            <a:extLst>
              <a:ext uri="{FF2B5EF4-FFF2-40B4-BE49-F238E27FC236}">
                <a16:creationId xmlns="" xmlns:a16="http://schemas.microsoft.com/office/drawing/2014/main" id="{CFE938B1-8182-4C0C-BD17-71F80B627677}"/>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8</a:t>
            </a:r>
          </a:p>
        </p:txBody>
      </p:sp>
      <p:pic>
        <p:nvPicPr>
          <p:cNvPr id="12298" name="Picture 12" descr="star_tip_md_wht">
            <a:extLst>
              <a:ext uri="{FF2B5EF4-FFF2-40B4-BE49-F238E27FC236}">
                <a16:creationId xmlns="" xmlns:a16="http://schemas.microsoft.com/office/drawing/2014/main" id="{A4F3B1C7-2779-4B14-B466-DC6E5FFC390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WordArt 13">
            <a:extLst>
              <a:ext uri="{FF2B5EF4-FFF2-40B4-BE49-F238E27FC236}">
                <a16:creationId xmlns="" xmlns:a16="http://schemas.microsoft.com/office/drawing/2014/main" id="{1AB092C0-1963-495F-AA4A-5DB5491CEFA3}"/>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Lịch sử</a:t>
            </a:r>
          </a:p>
        </p:txBody>
      </p:sp>
      <p:sp>
        <p:nvSpPr>
          <p:cNvPr id="12302" name="WordArt 14">
            <a:extLst>
              <a:ext uri="{FF2B5EF4-FFF2-40B4-BE49-F238E27FC236}">
                <a16:creationId xmlns="" xmlns:a16="http://schemas.microsoft.com/office/drawing/2014/main" id="{0B3E6B13-C9C9-40CD-9076-BFB820C06262}"/>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Lịch sử</a:t>
            </a:r>
          </a:p>
        </p:txBody>
      </p:sp>
      <p:pic>
        <p:nvPicPr>
          <p:cNvPr id="2" name="Picture 15" descr="people008">
            <a:extLst>
              <a:ext uri="{FF2B5EF4-FFF2-40B4-BE49-F238E27FC236}">
                <a16:creationId xmlns="" xmlns:a16="http://schemas.microsoft.com/office/drawing/2014/main" id="{452BFFE9-D69E-4A59-93E4-6C6ACCEFD434}"/>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a:extLst>
              <a:ext uri="{FF2B5EF4-FFF2-40B4-BE49-F238E27FC236}">
                <a16:creationId xmlns="" xmlns:a16="http://schemas.microsoft.com/office/drawing/2014/main" id="{DD5B9A46-5C49-4266-ACB6-B915BD9B95D0}"/>
              </a:ext>
            </a:extLst>
          </p:cNvPr>
          <p:cNvSpPr txBox="1">
            <a:spLocks noChangeArrowheads="1"/>
          </p:cNvSpPr>
          <p:nvPr/>
        </p:nvSpPr>
        <p:spPr bwMode="auto">
          <a:xfrm>
            <a:off x="381000" y="2286000"/>
            <a:ext cx="83820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110000"/>
              </a:lnSpc>
              <a:spcBef>
                <a:spcPct val="50000"/>
              </a:spcBef>
            </a:pPr>
            <a:r>
              <a:rPr lang="en-US" altLang="en-US" sz="2800">
                <a:solidFill>
                  <a:srgbClr val="FF0000"/>
                </a:solidFill>
              </a:rPr>
              <a:t>Danh giới phân chia Đàng Trong và Đàng Ngoài nước ta là?</a:t>
            </a:r>
          </a:p>
        </p:txBody>
      </p:sp>
      <p:sp>
        <p:nvSpPr>
          <p:cNvPr id="12305" name="AutoShape 17">
            <a:extLst>
              <a:ext uri="{FF2B5EF4-FFF2-40B4-BE49-F238E27FC236}">
                <a16:creationId xmlns="" xmlns:a16="http://schemas.microsoft.com/office/drawing/2014/main" id="{425591F1-B3AA-4EFD-A821-4F8BCEB166D9}"/>
              </a:ext>
            </a:extLst>
          </p:cNvPr>
          <p:cNvSpPr>
            <a:spLocks noChangeArrowheads="1"/>
          </p:cNvSpPr>
          <p:nvPr/>
        </p:nvSpPr>
        <p:spPr bwMode="auto">
          <a:xfrm>
            <a:off x="1828800" y="4572000"/>
            <a:ext cx="3733800"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06" name="Text Box 18">
            <a:extLst>
              <a:ext uri="{FF2B5EF4-FFF2-40B4-BE49-F238E27FC236}">
                <a16:creationId xmlns="" xmlns:a16="http://schemas.microsoft.com/office/drawing/2014/main" id="{3CD54B99-6210-4A95-92F8-24322C89E6C6}"/>
              </a:ext>
            </a:extLst>
          </p:cNvPr>
          <p:cNvSpPr txBox="1">
            <a:spLocks noChangeArrowheads="1"/>
          </p:cNvSpPr>
          <p:nvPr/>
        </p:nvSpPr>
        <p:spPr bwMode="auto">
          <a:xfrm>
            <a:off x="2438400" y="3440113"/>
            <a:ext cx="5638800"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a:t> Sông Hồng</a:t>
            </a:r>
          </a:p>
          <a:p>
            <a:pPr algn="l" eaLnBrk="1" hangingPunct="1">
              <a:spcBef>
                <a:spcPct val="50000"/>
              </a:spcBef>
              <a:buFontTx/>
              <a:buAutoNum type="alphaUcPeriod"/>
            </a:pPr>
            <a:r>
              <a:rPr lang="en-US" altLang="en-US" sz="2600"/>
              <a:t>Sông Cả</a:t>
            </a:r>
          </a:p>
          <a:p>
            <a:pPr algn="l" eaLnBrk="1" hangingPunct="1">
              <a:spcBef>
                <a:spcPct val="50000"/>
              </a:spcBef>
              <a:buFontTx/>
              <a:buAutoNum type="alphaUcPeriod"/>
            </a:pPr>
            <a:r>
              <a:rPr lang="en-US" altLang="en-US" sz="2600"/>
              <a:t>Sông Gianh</a:t>
            </a:r>
          </a:p>
          <a:p>
            <a:pPr algn="l" eaLnBrk="1" hangingPunct="1">
              <a:spcBef>
                <a:spcPct val="50000"/>
              </a:spcBef>
              <a:buFontTx/>
              <a:buAutoNum type="alphaUcPeriod"/>
            </a:pPr>
            <a:r>
              <a:rPr lang="en-US" altLang="en-US" sz="2600"/>
              <a:t>Sông Hương</a:t>
            </a:r>
          </a:p>
        </p:txBody>
      </p:sp>
      <p:sp>
        <p:nvSpPr>
          <p:cNvPr id="12307" name="Text Box 19">
            <a:extLst>
              <a:ext uri="{FF2B5EF4-FFF2-40B4-BE49-F238E27FC236}">
                <a16:creationId xmlns="" xmlns:a16="http://schemas.microsoft.com/office/drawing/2014/main" id="{24EFAB8C-A321-42E6-89BF-44EEF2AFE36F}"/>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12368" name="Group 80">
            <a:extLst>
              <a:ext uri="{FF2B5EF4-FFF2-40B4-BE49-F238E27FC236}">
                <a16:creationId xmlns="" xmlns:a16="http://schemas.microsoft.com/office/drawing/2014/main" id="{E778BC3A-6CD6-4B9D-A1D0-B21B5E20B655}"/>
              </a:ext>
            </a:extLst>
          </p:cNvPr>
          <p:cNvGrpSpPr>
            <a:grpSpLocks/>
          </p:cNvGrpSpPr>
          <p:nvPr/>
        </p:nvGrpSpPr>
        <p:grpSpPr bwMode="auto">
          <a:xfrm>
            <a:off x="7850188" y="5181600"/>
            <a:ext cx="1370012" cy="1295400"/>
            <a:chOff x="4574" y="3342"/>
            <a:chExt cx="960" cy="912"/>
          </a:xfrm>
        </p:grpSpPr>
        <p:sp>
          <p:nvSpPr>
            <p:cNvPr id="12335" name="AutoShape 81">
              <a:extLst>
                <a:ext uri="{FF2B5EF4-FFF2-40B4-BE49-F238E27FC236}">
                  <a16:creationId xmlns="" xmlns:a16="http://schemas.microsoft.com/office/drawing/2014/main" id="{DFF5AF6D-06D3-4A3A-9F77-FE09A40A119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36" name="Text Box 82">
              <a:extLst>
                <a:ext uri="{FF2B5EF4-FFF2-40B4-BE49-F238E27FC236}">
                  <a16:creationId xmlns="" xmlns:a16="http://schemas.microsoft.com/office/drawing/2014/main" id="{8C0EEF39-A938-4634-913A-5276F8BD1AF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12371" name="Group 83">
            <a:extLst>
              <a:ext uri="{FF2B5EF4-FFF2-40B4-BE49-F238E27FC236}">
                <a16:creationId xmlns="" xmlns:a16="http://schemas.microsoft.com/office/drawing/2014/main" id="{B58124CA-5053-41F5-8AE4-D3A02698E60D}"/>
              </a:ext>
            </a:extLst>
          </p:cNvPr>
          <p:cNvGrpSpPr>
            <a:grpSpLocks/>
          </p:cNvGrpSpPr>
          <p:nvPr/>
        </p:nvGrpSpPr>
        <p:grpSpPr bwMode="auto">
          <a:xfrm>
            <a:off x="7850188" y="5181600"/>
            <a:ext cx="1370012" cy="1295400"/>
            <a:chOff x="4574" y="3342"/>
            <a:chExt cx="960" cy="912"/>
          </a:xfrm>
        </p:grpSpPr>
        <p:sp>
          <p:nvSpPr>
            <p:cNvPr id="12333" name="AutoShape 84">
              <a:extLst>
                <a:ext uri="{FF2B5EF4-FFF2-40B4-BE49-F238E27FC236}">
                  <a16:creationId xmlns="" xmlns:a16="http://schemas.microsoft.com/office/drawing/2014/main" id="{F884DB2C-85F6-4167-99F7-1259E56AB12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34" name="Text Box 85">
              <a:extLst>
                <a:ext uri="{FF2B5EF4-FFF2-40B4-BE49-F238E27FC236}">
                  <a16:creationId xmlns="" xmlns:a16="http://schemas.microsoft.com/office/drawing/2014/main" id="{05646BFC-1C8F-4720-84CF-435DEAD2014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12374" name="Group 86">
            <a:extLst>
              <a:ext uri="{FF2B5EF4-FFF2-40B4-BE49-F238E27FC236}">
                <a16:creationId xmlns="" xmlns:a16="http://schemas.microsoft.com/office/drawing/2014/main" id="{BBA4347C-943A-4B3B-9ED3-9012FCF44447}"/>
              </a:ext>
            </a:extLst>
          </p:cNvPr>
          <p:cNvGrpSpPr>
            <a:grpSpLocks/>
          </p:cNvGrpSpPr>
          <p:nvPr/>
        </p:nvGrpSpPr>
        <p:grpSpPr bwMode="auto">
          <a:xfrm>
            <a:off x="7850188" y="5181600"/>
            <a:ext cx="1370012" cy="1295400"/>
            <a:chOff x="4574" y="3342"/>
            <a:chExt cx="960" cy="912"/>
          </a:xfrm>
        </p:grpSpPr>
        <p:sp>
          <p:nvSpPr>
            <p:cNvPr id="12331" name="AutoShape 87">
              <a:extLst>
                <a:ext uri="{FF2B5EF4-FFF2-40B4-BE49-F238E27FC236}">
                  <a16:creationId xmlns="" xmlns:a16="http://schemas.microsoft.com/office/drawing/2014/main" id="{042094C7-DCDF-4064-9105-7901B2D4DC3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32" name="Text Box 88">
              <a:extLst>
                <a:ext uri="{FF2B5EF4-FFF2-40B4-BE49-F238E27FC236}">
                  <a16:creationId xmlns="" xmlns:a16="http://schemas.microsoft.com/office/drawing/2014/main" id="{DD08AE4A-3C3E-4FBC-948E-6104995D6D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12377" name="Group 89">
            <a:extLst>
              <a:ext uri="{FF2B5EF4-FFF2-40B4-BE49-F238E27FC236}">
                <a16:creationId xmlns="" xmlns:a16="http://schemas.microsoft.com/office/drawing/2014/main" id="{57C2CE77-4A21-4519-AF9E-909A58D0ACAD}"/>
              </a:ext>
            </a:extLst>
          </p:cNvPr>
          <p:cNvGrpSpPr>
            <a:grpSpLocks/>
          </p:cNvGrpSpPr>
          <p:nvPr/>
        </p:nvGrpSpPr>
        <p:grpSpPr bwMode="auto">
          <a:xfrm>
            <a:off x="7850188" y="5181600"/>
            <a:ext cx="1370012" cy="1295400"/>
            <a:chOff x="4574" y="3342"/>
            <a:chExt cx="960" cy="912"/>
          </a:xfrm>
        </p:grpSpPr>
        <p:sp>
          <p:nvSpPr>
            <p:cNvPr id="12329" name="AutoShape 90">
              <a:extLst>
                <a:ext uri="{FF2B5EF4-FFF2-40B4-BE49-F238E27FC236}">
                  <a16:creationId xmlns="" xmlns:a16="http://schemas.microsoft.com/office/drawing/2014/main" id="{D932CCE3-FB80-4EA6-9E18-C453B563A0B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30" name="Text Box 91">
              <a:extLst>
                <a:ext uri="{FF2B5EF4-FFF2-40B4-BE49-F238E27FC236}">
                  <a16:creationId xmlns="" xmlns:a16="http://schemas.microsoft.com/office/drawing/2014/main" id="{6A717295-759D-48E8-8CD0-001FF98FB42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12380" name="Group 92">
            <a:extLst>
              <a:ext uri="{FF2B5EF4-FFF2-40B4-BE49-F238E27FC236}">
                <a16:creationId xmlns="" xmlns:a16="http://schemas.microsoft.com/office/drawing/2014/main" id="{7E2F5294-BE9D-4D6F-BA73-F671D218F69E}"/>
              </a:ext>
            </a:extLst>
          </p:cNvPr>
          <p:cNvGrpSpPr>
            <a:grpSpLocks/>
          </p:cNvGrpSpPr>
          <p:nvPr/>
        </p:nvGrpSpPr>
        <p:grpSpPr bwMode="auto">
          <a:xfrm>
            <a:off x="7850188" y="5181600"/>
            <a:ext cx="1370012" cy="1295400"/>
            <a:chOff x="4574" y="3342"/>
            <a:chExt cx="960" cy="912"/>
          </a:xfrm>
        </p:grpSpPr>
        <p:sp>
          <p:nvSpPr>
            <p:cNvPr id="12327" name="AutoShape 93">
              <a:extLst>
                <a:ext uri="{FF2B5EF4-FFF2-40B4-BE49-F238E27FC236}">
                  <a16:creationId xmlns="" xmlns:a16="http://schemas.microsoft.com/office/drawing/2014/main" id="{64FB0159-BD05-4657-AC25-00B79686F8C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28" name="Text Box 94">
              <a:extLst>
                <a:ext uri="{FF2B5EF4-FFF2-40B4-BE49-F238E27FC236}">
                  <a16:creationId xmlns="" xmlns:a16="http://schemas.microsoft.com/office/drawing/2014/main" id="{6F67CF48-D5B8-4113-9D26-B9877CB3ED8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12383" name="Group 95">
            <a:extLst>
              <a:ext uri="{FF2B5EF4-FFF2-40B4-BE49-F238E27FC236}">
                <a16:creationId xmlns="" xmlns:a16="http://schemas.microsoft.com/office/drawing/2014/main" id="{13579527-DDD5-4C92-A7EC-D94E2B68DD00}"/>
              </a:ext>
            </a:extLst>
          </p:cNvPr>
          <p:cNvGrpSpPr>
            <a:grpSpLocks/>
          </p:cNvGrpSpPr>
          <p:nvPr/>
        </p:nvGrpSpPr>
        <p:grpSpPr bwMode="auto">
          <a:xfrm>
            <a:off x="7850188" y="5181600"/>
            <a:ext cx="1370012" cy="1295400"/>
            <a:chOff x="4574" y="3342"/>
            <a:chExt cx="960" cy="912"/>
          </a:xfrm>
        </p:grpSpPr>
        <p:sp>
          <p:nvSpPr>
            <p:cNvPr id="12325" name="AutoShape 96">
              <a:extLst>
                <a:ext uri="{FF2B5EF4-FFF2-40B4-BE49-F238E27FC236}">
                  <a16:creationId xmlns="" xmlns:a16="http://schemas.microsoft.com/office/drawing/2014/main" id="{C8D15355-74D7-44BE-B161-3140CCDB5F9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26" name="Text Box 97">
              <a:extLst>
                <a:ext uri="{FF2B5EF4-FFF2-40B4-BE49-F238E27FC236}">
                  <a16:creationId xmlns="" xmlns:a16="http://schemas.microsoft.com/office/drawing/2014/main" id="{26AE53E0-76F7-4A5A-A50C-9F033026AC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12386" name="Group 98">
            <a:extLst>
              <a:ext uri="{FF2B5EF4-FFF2-40B4-BE49-F238E27FC236}">
                <a16:creationId xmlns="" xmlns:a16="http://schemas.microsoft.com/office/drawing/2014/main" id="{AC5993AD-F2DB-4FB7-834A-4D59A5FE6E91}"/>
              </a:ext>
            </a:extLst>
          </p:cNvPr>
          <p:cNvGrpSpPr>
            <a:grpSpLocks/>
          </p:cNvGrpSpPr>
          <p:nvPr/>
        </p:nvGrpSpPr>
        <p:grpSpPr bwMode="auto">
          <a:xfrm>
            <a:off x="7850188" y="5181600"/>
            <a:ext cx="1370012" cy="1295400"/>
            <a:chOff x="4574" y="3342"/>
            <a:chExt cx="960" cy="912"/>
          </a:xfrm>
        </p:grpSpPr>
        <p:sp>
          <p:nvSpPr>
            <p:cNvPr id="12323" name="AutoShape 99">
              <a:extLst>
                <a:ext uri="{FF2B5EF4-FFF2-40B4-BE49-F238E27FC236}">
                  <a16:creationId xmlns="" xmlns:a16="http://schemas.microsoft.com/office/drawing/2014/main" id="{043D2D07-FF93-407E-B362-E118CA2403C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24" name="Text Box 100">
              <a:extLst>
                <a:ext uri="{FF2B5EF4-FFF2-40B4-BE49-F238E27FC236}">
                  <a16:creationId xmlns="" xmlns:a16="http://schemas.microsoft.com/office/drawing/2014/main" id="{451565DD-AAC4-41D4-9ACF-BA5188738A4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12389" name="Group 101">
            <a:extLst>
              <a:ext uri="{FF2B5EF4-FFF2-40B4-BE49-F238E27FC236}">
                <a16:creationId xmlns="" xmlns:a16="http://schemas.microsoft.com/office/drawing/2014/main" id="{05A8022B-D171-4775-933C-EA0957F6B076}"/>
              </a:ext>
            </a:extLst>
          </p:cNvPr>
          <p:cNvGrpSpPr>
            <a:grpSpLocks/>
          </p:cNvGrpSpPr>
          <p:nvPr/>
        </p:nvGrpSpPr>
        <p:grpSpPr bwMode="auto">
          <a:xfrm>
            <a:off x="7850188" y="5181600"/>
            <a:ext cx="1370012" cy="1295400"/>
            <a:chOff x="4574" y="3342"/>
            <a:chExt cx="960" cy="912"/>
          </a:xfrm>
        </p:grpSpPr>
        <p:sp>
          <p:nvSpPr>
            <p:cNvPr id="12321" name="AutoShape 102">
              <a:extLst>
                <a:ext uri="{FF2B5EF4-FFF2-40B4-BE49-F238E27FC236}">
                  <a16:creationId xmlns="" xmlns:a16="http://schemas.microsoft.com/office/drawing/2014/main" id="{9C368397-77EC-4AE1-93DC-65F59DF8ED4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22" name="Text Box 103">
              <a:extLst>
                <a:ext uri="{FF2B5EF4-FFF2-40B4-BE49-F238E27FC236}">
                  <a16:creationId xmlns="" xmlns:a16="http://schemas.microsoft.com/office/drawing/2014/main" id="{354B4ACD-E7F3-456F-8515-BDAD89CE538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12392" name="Group 104">
            <a:extLst>
              <a:ext uri="{FF2B5EF4-FFF2-40B4-BE49-F238E27FC236}">
                <a16:creationId xmlns="" xmlns:a16="http://schemas.microsoft.com/office/drawing/2014/main" id="{01B0F481-4196-40B9-8155-1F325BDE94F6}"/>
              </a:ext>
            </a:extLst>
          </p:cNvPr>
          <p:cNvGrpSpPr>
            <a:grpSpLocks/>
          </p:cNvGrpSpPr>
          <p:nvPr/>
        </p:nvGrpSpPr>
        <p:grpSpPr bwMode="auto">
          <a:xfrm>
            <a:off x="7850188" y="5181600"/>
            <a:ext cx="1370012" cy="1295400"/>
            <a:chOff x="4574" y="3342"/>
            <a:chExt cx="960" cy="912"/>
          </a:xfrm>
        </p:grpSpPr>
        <p:sp>
          <p:nvSpPr>
            <p:cNvPr id="12319" name="AutoShape 105">
              <a:extLst>
                <a:ext uri="{FF2B5EF4-FFF2-40B4-BE49-F238E27FC236}">
                  <a16:creationId xmlns="" xmlns:a16="http://schemas.microsoft.com/office/drawing/2014/main" id="{EE972894-EFDA-4975-BBE7-B23DC92EEDF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20" name="Text Box 106">
              <a:extLst>
                <a:ext uri="{FF2B5EF4-FFF2-40B4-BE49-F238E27FC236}">
                  <a16:creationId xmlns="" xmlns:a16="http://schemas.microsoft.com/office/drawing/2014/main" id="{AB881651-C03A-41FB-8EC6-3E39516EADA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12395" name="Group 107">
            <a:extLst>
              <a:ext uri="{FF2B5EF4-FFF2-40B4-BE49-F238E27FC236}">
                <a16:creationId xmlns="" xmlns:a16="http://schemas.microsoft.com/office/drawing/2014/main" id="{C388B1B5-A729-482D-B0DF-502240703F63}"/>
              </a:ext>
            </a:extLst>
          </p:cNvPr>
          <p:cNvGrpSpPr>
            <a:grpSpLocks/>
          </p:cNvGrpSpPr>
          <p:nvPr/>
        </p:nvGrpSpPr>
        <p:grpSpPr bwMode="auto">
          <a:xfrm>
            <a:off x="7848600" y="5180013"/>
            <a:ext cx="1371600" cy="1295400"/>
            <a:chOff x="4574" y="3342"/>
            <a:chExt cx="960" cy="912"/>
          </a:xfrm>
        </p:grpSpPr>
        <p:sp>
          <p:nvSpPr>
            <p:cNvPr id="12317" name="AutoShape 108">
              <a:extLst>
                <a:ext uri="{FF2B5EF4-FFF2-40B4-BE49-F238E27FC236}">
                  <a16:creationId xmlns="" xmlns:a16="http://schemas.microsoft.com/office/drawing/2014/main" id="{3664B00A-EDC0-4AA9-869E-17F0047552F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18" name="Text Box 109">
              <a:extLst>
                <a:ext uri="{FF2B5EF4-FFF2-40B4-BE49-F238E27FC236}">
                  <a16:creationId xmlns="" xmlns:a16="http://schemas.microsoft.com/office/drawing/2014/main" id="{07B9863B-E2FB-4557-B02D-319DBCAAE0CD}"/>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12398" name="Text Box 110">
            <a:extLst>
              <a:ext uri="{FF2B5EF4-FFF2-40B4-BE49-F238E27FC236}">
                <a16:creationId xmlns="" xmlns:a16="http://schemas.microsoft.com/office/drawing/2014/main" id="{71984F0D-AED7-42FB-B09E-A6A74D2E0074}"/>
              </a:ext>
            </a:extLst>
          </p:cNvPr>
          <p:cNvSpPr txBox="1">
            <a:spLocks noChangeArrowheads="1"/>
          </p:cNvSpPr>
          <p:nvPr/>
        </p:nvSpPr>
        <p:spPr bwMode="auto">
          <a:xfrm>
            <a:off x="5673725" y="5927725"/>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0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p:cTn id="7" dur="5000" fill="hold"/>
                                        <p:tgtEl>
                                          <p:spTgt spid="12302"/>
                                        </p:tgtEl>
                                        <p:attrNameLst>
                                          <p:attrName>ppt_w</p:attrName>
                                        </p:attrNameLst>
                                      </p:cBhvr>
                                      <p:tavLst>
                                        <p:tav tm="0" fmla="#ppt_w*sin(2.5*pi*$)">
                                          <p:val>
                                            <p:fltVal val="0"/>
                                          </p:val>
                                        </p:tav>
                                        <p:tav tm="100000">
                                          <p:val>
                                            <p:fltVal val="1"/>
                                          </p:val>
                                        </p:tav>
                                      </p:tavLst>
                                    </p:anim>
                                    <p:anim calcmode="lin" valueType="num">
                                      <p:cBhvr>
                                        <p:cTn id="8" dur="5000" fill="hold"/>
                                        <p:tgtEl>
                                          <p:spTgt spid="12302"/>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12301"/>
                                        </p:tgtEl>
                                        <p:attrNameLst>
                                          <p:attrName>style.visibility</p:attrName>
                                        </p:attrNameLst>
                                      </p:cBhvr>
                                      <p:to>
                                        <p:strVal val="visible"/>
                                      </p:to>
                                    </p:set>
                                    <p:anim calcmode="lin" valueType="num">
                                      <p:cBhvr>
                                        <p:cTn id="11" dur="5000" fill="hold"/>
                                        <p:tgtEl>
                                          <p:spTgt spid="12301"/>
                                        </p:tgtEl>
                                        <p:attrNameLst>
                                          <p:attrName>ppt_w</p:attrName>
                                        </p:attrNameLst>
                                      </p:cBhvr>
                                      <p:tavLst>
                                        <p:tav tm="0" fmla="#ppt_w*sin(2.5*pi*$)">
                                          <p:val>
                                            <p:fltVal val="0"/>
                                          </p:val>
                                        </p:tav>
                                        <p:tav tm="100000">
                                          <p:val>
                                            <p:fltVal val="1"/>
                                          </p:val>
                                        </p:tav>
                                      </p:tavLst>
                                    </p:anim>
                                    <p:anim calcmode="lin" valueType="num">
                                      <p:cBhvr>
                                        <p:cTn id="12" dur="5000" fill="hold"/>
                                        <p:tgtEl>
                                          <p:spTgt spid="12301"/>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12304"/>
                                        </p:tgtEl>
                                        <p:attrNameLst>
                                          <p:attrName>style.visibility</p:attrName>
                                        </p:attrNameLst>
                                      </p:cBhvr>
                                      <p:to>
                                        <p:strVal val="visible"/>
                                      </p:to>
                                    </p:set>
                                    <p:anim calcmode="discrete" valueType="clr">
                                      <p:cBhvr override="childStyle">
                                        <p:cTn id="15" dur="80"/>
                                        <p:tgtEl>
                                          <p:spTgt spid="1230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2304"/>
                                        </p:tgtEl>
                                        <p:attrNameLst>
                                          <p:attrName>fillcolor</p:attrName>
                                        </p:attrNameLst>
                                      </p:cBhvr>
                                      <p:tavLst>
                                        <p:tav tm="0">
                                          <p:val>
                                            <p:clrVal>
                                              <a:schemeClr val="accent2"/>
                                            </p:clrVal>
                                          </p:val>
                                        </p:tav>
                                        <p:tav tm="50000">
                                          <p:val>
                                            <p:clrVal>
                                              <a:schemeClr val="hlink"/>
                                            </p:clrVal>
                                          </p:val>
                                        </p:tav>
                                      </p:tavLst>
                                    </p:anim>
                                    <p:set>
                                      <p:cBhvr>
                                        <p:cTn id="17" dur="80"/>
                                        <p:tgtEl>
                                          <p:spTgt spid="12304"/>
                                        </p:tgtEl>
                                        <p:attrNameLst>
                                          <p:attrName>fill.type</p:attrName>
                                        </p:attrNameLst>
                                      </p:cBhvr>
                                      <p:to>
                                        <p:strVal val="solid"/>
                                      </p:to>
                                    </p:set>
                                  </p:childTnLst>
                                </p:cTn>
                              </p:par>
                              <p:par>
                                <p:cTn id="18" presetID="27" presetClass="entr" presetSubtype="0" fill="hold" nodeType="withEffect">
                                  <p:stCondLst>
                                    <p:cond delay="6000"/>
                                  </p:stCondLst>
                                  <p:iterate type="lt">
                                    <p:tmPct val="50000"/>
                                  </p:iterate>
                                  <p:childTnLst>
                                    <p:set>
                                      <p:cBhvr>
                                        <p:cTn id="19" dur="1" fill="hold">
                                          <p:stCondLst>
                                            <p:cond delay="0"/>
                                          </p:stCondLst>
                                        </p:cTn>
                                        <p:tgtEl>
                                          <p:spTgt spid="12306"/>
                                        </p:tgtEl>
                                        <p:attrNameLst>
                                          <p:attrName>style.visibility</p:attrName>
                                        </p:attrNameLst>
                                      </p:cBhvr>
                                      <p:to>
                                        <p:strVal val="visible"/>
                                      </p:to>
                                    </p:set>
                                    <p:anim calcmode="discrete" valueType="clr">
                                      <p:cBhvr override="childStyle">
                                        <p:cTn id="20" dur="15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12306"/>
                                        </p:tgtEl>
                                        <p:attrNameLst>
                                          <p:attrName>fillcolor</p:attrName>
                                        </p:attrNameLst>
                                      </p:cBhvr>
                                      <p:tavLst>
                                        <p:tav tm="0">
                                          <p:val>
                                            <p:clrVal>
                                              <a:schemeClr val="accent2"/>
                                            </p:clrVal>
                                          </p:val>
                                        </p:tav>
                                        <p:tav tm="50000">
                                          <p:val>
                                            <p:clrVal>
                                              <a:schemeClr val="hlink"/>
                                            </p:clrVal>
                                          </p:val>
                                        </p:tav>
                                      </p:tavLst>
                                    </p:anim>
                                    <p:set>
                                      <p:cBhvr>
                                        <p:cTn id="22" dur="150"/>
                                        <p:tgtEl>
                                          <p:spTgt spid="123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30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305"/>
                                        </p:tgtEl>
                                        <p:attrNameLst>
                                          <p:attrName>style.visibility</p:attrName>
                                        </p:attrNameLst>
                                      </p:cBhvr>
                                      <p:to>
                                        <p:strVal val="visible"/>
                                      </p:to>
                                    </p:set>
                                    <p:animEffect transition="in" filter="fade">
                                      <p:cBhvr>
                                        <p:cTn id="28" dur="500"/>
                                        <p:tgtEl>
                                          <p:spTgt spid="12305"/>
                                        </p:tgtEl>
                                      </p:cBhvr>
                                    </p:animEffect>
                                  </p:childTnLst>
                                  <p:subTnLst>
                                    <p:audio>
                                      <p:cMediaNode>
                                        <p:cTn display="0" masterRel="sameClick">
                                          <p:stCondLst>
                                            <p:cond evt="begin" delay="0">
                                              <p:tn val="26"/>
                                            </p:cond>
                                          </p:stCondLst>
                                          <p:endCondLst>
                                            <p:cond evt="onStopAudio" delay="0">
                                              <p:tgtEl>
                                                <p:sldTgt/>
                                              </p:tgtEl>
                                            </p:cond>
                                          </p:endCondLst>
                                        </p:cTn>
                                        <p:tgtEl>
                                          <p:sndTgt r:embed="rId3" name="FELIZ2.WAV"/>
                                        </p:tgtEl>
                                      </p:cMediaNode>
                                    </p:audio>
                                  </p:subTnLst>
                                </p:cTn>
                              </p:par>
                              <p:par>
                                <p:cTn id="29" presetID="22" presetClass="emph" presetSubtype="0" repeatCount="10000" fill="remove" grpId="1" nodeType="withEffect">
                                  <p:stCondLst>
                                    <p:cond delay="0"/>
                                  </p:stCondLst>
                                  <p:childTnLst>
                                    <p:animClr clrSpc="hsl" dir="cw">
                                      <p:cBhvr override="childStyle">
                                        <p:cTn id="30" dur="500" fill="hold"/>
                                        <p:tgtEl>
                                          <p:spTgt spid="12305"/>
                                        </p:tgtEl>
                                        <p:attrNameLst>
                                          <p:attrName>style.color</p:attrName>
                                        </p:attrNameLst>
                                      </p:cBhvr>
                                      <p:by>
                                        <p:hsl h="-7200000" s="0" l="0"/>
                                      </p:by>
                                    </p:animClr>
                                    <p:animClr clrSpc="hsl" dir="cw">
                                      <p:cBhvr>
                                        <p:cTn id="31" dur="500" fill="hold"/>
                                        <p:tgtEl>
                                          <p:spTgt spid="12305"/>
                                        </p:tgtEl>
                                        <p:attrNameLst>
                                          <p:attrName>fillcolor</p:attrName>
                                        </p:attrNameLst>
                                      </p:cBhvr>
                                      <p:by>
                                        <p:hsl h="-7200000" s="0" l="0"/>
                                      </p:by>
                                    </p:animClr>
                                    <p:animClr clrSpc="hsl" dir="cw">
                                      <p:cBhvr>
                                        <p:cTn id="32" dur="500" fill="hold"/>
                                        <p:tgtEl>
                                          <p:spTgt spid="12305"/>
                                        </p:tgtEl>
                                        <p:attrNameLst>
                                          <p:attrName>stroke.color</p:attrName>
                                        </p:attrNameLst>
                                      </p:cBhvr>
                                      <p:by>
                                        <p:hsl h="-7200000" s="0" l="0"/>
                                      </p:by>
                                    </p:animClr>
                                    <p:set>
                                      <p:cBhvr>
                                        <p:cTn id="33" dur="500" fill="hold"/>
                                        <p:tgtEl>
                                          <p:spTgt spid="12305"/>
                                        </p:tgtEl>
                                        <p:attrNameLst>
                                          <p:attrName>fill.type</p:attrName>
                                        </p:attrNameLst>
                                      </p:cBhvr>
                                      <p:to>
                                        <p:strVal val="solid"/>
                                      </p:to>
                                    </p:set>
                                  </p:childTnLst>
                                </p:cTn>
                              </p:par>
                            </p:childTnLst>
                          </p:cTn>
                        </p:par>
                      </p:childTnLst>
                    </p:cTn>
                  </p:par>
                </p:childTnLst>
              </p:cTn>
              <p:nextCondLst>
                <p:cond evt="onClick" delay="0">
                  <p:tgtEl>
                    <p:spTgt spid="12307"/>
                  </p:tgtEl>
                </p:cond>
              </p:nextCondLst>
            </p:seq>
            <p:seq concurrent="1" nextAc="seek">
              <p:cTn id="34" restart="whenNotActive" fill="hold" evtFilter="cancelBubble" nodeType="interactiveSeq">
                <p:stCondLst>
                  <p:cond evt="onClick" delay="0">
                    <p:tgtEl>
                      <p:spTgt spid="12398"/>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1236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1237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1237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1237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1238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1238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1238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1238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1239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1239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12398"/>
                  </p:tgtEl>
                </p:cond>
              </p:nextCondLst>
            </p:seq>
          </p:childTnLst>
        </p:cTn>
      </p:par>
    </p:tnLst>
    <p:bldLst>
      <p:bldP spid="12305" grpId="0" animBg="1"/>
      <p:bldP spid="1230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 xmlns:a16="http://schemas.microsoft.com/office/drawing/2014/main" id="{3014131B-FC98-458D-8383-A4A826A2DA8D}"/>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3315" name="Picture 3" descr="an30">
            <a:extLst>
              <a:ext uri="{FF2B5EF4-FFF2-40B4-BE49-F238E27FC236}">
                <a16:creationId xmlns="" xmlns:a16="http://schemas.microsoft.com/office/drawing/2014/main" id="{4EB8310E-4307-4DE0-8EDF-88C441C5F53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3">
            <a:extLst>
              <a:ext uri="{FF2B5EF4-FFF2-40B4-BE49-F238E27FC236}">
                <a16:creationId xmlns="" xmlns:a16="http://schemas.microsoft.com/office/drawing/2014/main" id="{2EA4F3F4-BA00-400E-86FE-1C2777BBA14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WordArt 5">
            <a:extLst>
              <a:ext uri="{FF2B5EF4-FFF2-40B4-BE49-F238E27FC236}">
                <a16:creationId xmlns="" xmlns:a16="http://schemas.microsoft.com/office/drawing/2014/main" id="{8AA9DF5B-5EDA-4229-A394-EAF73D33F0F3}"/>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3318" name="Group 6">
            <a:extLst>
              <a:ext uri="{FF2B5EF4-FFF2-40B4-BE49-F238E27FC236}">
                <a16:creationId xmlns="" xmlns:a16="http://schemas.microsoft.com/office/drawing/2014/main" id="{D08B9534-1EA7-4098-A752-6C4BAE9F90CE}"/>
              </a:ext>
            </a:extLst>
          </p:cNvPr>
          <p:cNvGrpSpPr>
            <a:grpSpLocks/>
          </p:cNvGrpSpPr>
          <p:nvPr/>
        </p:nvGrpSpPr>
        <p:grpSpPr bwMode="auto">
          <a:xfrm>
            <a:off x="7162800" y="6019800"/>
            <a:ext cx="1168400" cy="561975"/>
            <a:chOff x="4512" y="3792"/>
            <a:chExt cx="736" cy="354"/>
          </a:xfrm>
        </p:grpSpPr>
        <p:pic>
          <p:nvPicPr>
            <p:cNvPr id="13360" name="Picture 7" descr="ani32">
              <a:extLst>
                <a:ext uri="{FF2B5EF4-FFF2-40B4-BE49-F238E27FC236}">
                  <a16:creationId xmlns="" xmlns:a16="http://schemas.microsoft.com/office/drawing/2014/main" id="{DC59AAE7-6678-418F-9359-75E5240E5C1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1" name="Text Box 8">
              <a:hlinkClick r:id="rId9" action="ppaction://hlinksldjump" tooltip="Trở lại chọn câu hỏi"/>
              <a:extLst>
                <a:ext uri="{FF2B5EF4-FFF2-40B4-BE49-F238E27FC236}">
                  <a16:creationId xmlns="" xmlns:a16="http://schemas.microsoft.com/office/drawing/2014/main" id="{14A660A5-2D04-47F2-8298-C63DD668437B}"/>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3319" name="AutoShape 9">
            <a:extLst>
              <a:ext uri="{FF2B5EF4-FFF2-40B4-BE49-F238E27FC236}">
                <a16:creationId xmlns="" xmlns:a16="http://schemas.microsoft.com/office/drawing/2014/main" id="{89AB6035-C66F-4458-A29E-F873AC138D0C}"/>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20" name="AutoShape 10">
            <a:extLst>
              <a:ext uri="{FF2B5EF4-FFF2-40B4-BE49-F238E27FC236}">
                <a16:creationId xmlns="" xmlns:a16="http://schemas.microsoft.com/office/drawing/2014/main" id="{24CF8864-B6CB-4D2C-AD90-06B7FD74C868}"/>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21" name="Text Box 11">
            <a:extLst>
              <a:ext uri="{FF2B5EF4-FFF2-40B4-BE49-F238E27FC236}">
                <a16:creationId xmlns="" xmlns:a16="http://schemas.microsoft.com/office/drawing/2014/main" id="{0AD8ECAB-BBF9-4829-9613-D986016D6EBD}"/>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9</a:t>
            </a:r>
          </a:p>
        </p:txBody>
      </p:sp>
      <p:pic>
        <p:nvPicPr>
          <p:cNvPr id="13322" name="Picture 12" descr="star_tip_md_wht">
            <a:extLst>
              <a:ext uri="{FF2B5EF4-FFF2-40B4-BE49-F238E27FC236}">
                <a16:creationId xmlns="" xmlns:a16="http://schemas.microsoft.com/office/drawing/2014/main" id="{568E6192-C4B0-46C1-A71C-22A8444F15B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WordArt 13">
            <a:extLst>
              <a:ext uri="{FF2B5EF4-FFF2-40B4-BE49-F238E27FC236}">
                <a16:creationId xmlns="" xmlns:a16="http://schemas.microsoft.com/office/drawing/2014/main" id="{F20F3153-B2B1-45BC-9749-7CAF175903B8}"/>
              </a:ext>
            </a:extLst>
          </p:cNvPr>
          <p:cNvSpPr>
            <a:spLocks noChangeArrowheads="1" noChangeShapeType="1" noTextEdit="1"/>
          </p:cNvSpPr>
          <p:nvPr/>
        </p:nvSpPr>
        <p:spPr bwMode="auto">
          <a:xfrm>
            <a:off x="23622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Tin học</a:t>
            </a:r>
          </a:p>
        </p:txBody>
      </p:sp>
      <p:sp>
        <p:nvSpPr>
          <p:cNvPr id="13326" name="WordArt 14">
            <a:extLst>
              <a:ext uri="{FF2B5EF4-FFF2-40B4-BE49-F238E27FC236}">
                <a16:creationId xmlns="" xmlns:a16="http://schemas.microsoft.com/office/drawing/2014/main" id="{3CD37E5B-BBF1-4C20-A024-6D5A273E2CD5}"/>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Tin học</a:t>
            </a:r>
          </a:p>
        </p:txBody>
      </p:sp>
      <p:pic>
        <p:nvPicPr>
          <p:cNvPr id="2" name="Picture 15" descr="people008">
            <a:extLst>
              <a:ext uri="{FF2B5EF4-FFF2-40B4-BE49-F238E27FC236}">
                <a16:creationId xmlns="" xmlns:a16="http://schemas.microsoft.com/office/drawing/2014/main" id="{40F3D272-328E-44D0-8BE9-DA10086603CE}"/>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Text Box 16">
            <a:extLst>
              <a:ext uri="{FF2B5EF4-FFF2-40B4-BE49-F238E27FC236}">
                <a16:creationId xmlns="" xmlns:a16="http://schemas.microsoft.com/office/drawing/2014/main" id="{F6868382-2355-4795-9C75-B2E2BF5B8004}"/>
              </a:ext>
            </a:extLst>
          </p:cNvPr>
          <p:cNvSpPr txBox="1">
            <a:spLocks noChangeArrowheads="1"/>
          </p:cNvSpPr>
          <p:nvPr/>
        </p:nvSpPr>
        <p:spPr bwMode="auto">
          <a:xfrm>
            <a:off x="609600" y="24384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800">
                <a:solidFill>
                  <a:srgbClr val="FF0000"/>
                </a:solidFill>
              </a:rPr>
              <a:t> Để lưu văn bản em dùng tổ hợp phím nào? </a:t>
            </a:r>
          </a:p>
        </p:txBody>
      </p:sp>
      <p:sp>
        <p:nvSpPr>
          <p:cNvPr id="13330" name="Text Box 18">
            <a:extLst>
              <a:ext uri="{FF2B5EF4-FFF2-40B4-BE49-F238E27FC236}">
                <a16:creationId xmlns="" xmlns:a16="http://schemas.microsoft.com/office/drawing/2014/main" id="{F7A8CCB0-00AD-4A2A-8B73-7D6CC4B375D9}"/>
              </a:ext>
            </a:extLst>
          </p:cNvPr>
          <p:cNvSpPr txBox="1">
            <a:spLocks noChangeArrowheads="1"/>
          </p:cNvSpPr>
          <p:nvPr/>
        </p:nvSpPr>
        <p:spPr bwMode="auto">
          <a:xfrm>
            <a:off x="1752600" y="3352800"/>
            <a:ext cx="3733800" cy="587375"/>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000"/>
              <a:t>Ctrl + S</a:t>
            </a:r>
          </a:p>
        </p:txBody>
      </p:sp>
      <p:sp>
        <p:nvSpPr>
          <p:cNvPr id="13331" name="Text Box 19">
            <a:extLst>
              <a:ext uri="{FF2B5EF4-FFF2-40B4-BE49-F238E27FC236}">
                <a16:creationId xmlns="" xmlns:a16="http://schemas.microsoft.com/office/drawing/2014/main" id="{6D038551-A2DE-4690-82E5-F1858F9ABF3C}"/>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13392" name="Group 80">
            <a:extLst>
              <a:ext uri="{FF2B5EF4-FFF2-40B4-BE49-F238E27FC236}">
                <a16:creationId xmlns="" xmlns:a16="http://schemas.microsoft.com/office/drawing/2014/main" id="{7B93FCCA-9ECD-4471-BF27-A865F6212A06}"/>
              </a:ext>
            </a:extLst>
          </p:cNvPr>
          <p:cNvGrpSpPr>
            <a:grpSpLocks/>
          </p:cNvGrpSpPr>
          <p:nvPr/>
        </p:nvGrpSpPr>
        <p:grpSpPr bwMode="auto">
          <a:xfrm>
            <a:off x="7850188" y="5181600"/>
            <a:ext cx="1370012" cy="1295400"/>
            <a:chOff x="4574" y="3342"/>
            <a:chExt cx="960" cy="912"/>
          </a:xfrm>
        </p:grpSpPr>
        <p:sp>
          <p:nvSpPr>
            <p:cNvPr id="13358" name="AutoShape 81">
              <a:extLst>
                <a:ext uri="{FF2B5EF4-FFF2-40B4-BE49-F238E27FC236}">
                  <a16:creationId xmlns="" xmlns:a16="http://schemas.microsoft.com/office/drawing/2014/main" id="{2F71AFEC-A8C9-4AEC-AFE3-7DA0387DB19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59" name="Text Box 82">
              <a:extLst>
                <a:ext uri="{FF2B5EF4-FFF2-40B4-BE49-F238E27FC236}">
                  <a16:creationId xmlns="" xmlns:a16="http://schemas.microsoft.com/office/drawing/2014/main" id="{C1B4EB3D-0DE2-4BB7-A883-8C8A8D50C5B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13395" name="Group 83">
            <a:extLst>
              <a:ext uri="{FF2B5EF4-FFF2-40B4-BE49-F238E27FC236}">
                <a16:creationId xmlns="" xmlns:a16="http://schemas.microsoft.com/office/drawing/2014/main" id="{8248601D-E480-4BEB-A8FE-2CBEFA10563E}"/>
              </a:ext>
            </a:extLst>
          </p:cNvPr>
          <p:cNvGrpSpPr>
            <a:grpSpLocks/>
          </p:cNvGrpSpPr>
          <p:nvPr/>
        </p:nvGrpSpPr>
        <p:grpSpPr bwMode="auto">
          <a:xfrm>
            <a:off x="7850188" y="5181600"/>
            <a:ext cx="1370012" cy="1295400"/>
            <a:chOff x="4574" y="3342"/>
            <a:chExt cx="960" cy="912"/>
          </a:xfrm>
        </p:grpSpPr>
        <p:sp>
          <p:nvSpPr>
            <p:cNvPr id="13356" name="AutoShape 84">
              <a:extLst>
                <a:ext uri="{FF2B5EF4-FFF2-40B4-BE49-F238E27FC236}">
                  <a16:creationId xmlns="" xmlns:a16="http://schemas.microsoft.com/office/drawing/2014/main" id="{26E0005D-3546-4AEB-A3A7-CC92028ADB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57" name="Text Box 85">
              <a:extLst>
                <a:ext uri="{FF2B5EF4-FFF2-40B4-BE49-F238E27FC236}">
                  <a16:creationId xmlns="" xmlns:a16="http://schemas.microsoft.com/office/drawing/2014/main" id="{C7743F9F-DF9C-490E-B042-5BEB6856A32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13398" name="Group 86">
            <a:extLst>
              <a:ext uri="{FF2B5EF4-FFF2-40B4-BE49-F238E27FC236}">
                <a16:creationId xmlns="" xmlns:a16="http://schemas.microsoft.com/office/drawing/2014/main" id="{3C2B8B54-8DAE-4533-8806-9C1BF6DB2B0A}"/>
              </a:ext>
            </a:extLst>
          </p:cNvPr>
          <p:cNvGrpSpPr>
            <a:grpSpLocks/>
          </p:cNvGrpSpPr>
          <p:nvPr/>
        </p:nvGrpSpPr>
        <p:grpSpPr bwMode="auto">
          <a:xfrm>
            <a:off x="7850188" y="5181600"/>
            <a:ext cx="1370012" cy="1295400"/>
            <a:chOff x="4574" y="3342"/>
            <a:chExt cx="960" cy="912"/>
          </a:xfrm>
        </p:grpSpPr>
        <p:sp>
          <p:nvSpPr>
            <p:cNvPr id="13354" name="AutoShape 87">
              <a:extLst>
                <a:ext uri="{FF2B5EF4-FFF2-40B4-BE49-F238E27FC236}">
                  <a16:creationId xmlns="" xmlns:a16="http://schemas.microsoft.com/office/drawing/2014/main" id="{33224735-5C29-430A-8907-0C980E2A23D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55" name="Text Box 88">
              <a:extLst>
                <a:ext uri="{FF2B5EF4-FFF2-40B4-BE49-F238E27FC236}">
                  <a16:creationId xmlns="" xmlns:a16="http://schemas.microsoft.com/office/drawing/2014/main" id="{D277DD2E-AC02-4AE1-AF80-50E41284509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13401" name="Group 89">
            <a:extLst>
              <a:ext uri="{FF2B5EF4-FFF2-40B4-BE49-F238E27FC236}">
                <a16:creationId xmlns="" xmlns:a16="http://schemas.microsoft.com/office/drawing/2014/main" id="{F44966D9-237C-4348-86E6-E887279FE075}"/>
              </a:ext>
            </a:extLst>
          </p:cNvPr>
          <p:cNvGrpSpPr>
            <a:grpSpLocks/>
          </p:cNvGrpSpPr>
          <p:nvPr/>
        </p:nvGrpSpPr>
        <p:grpSpPr bwMode="auto">
          <a:xfrm>
            <a:off x="7850188" y="5181600"/>
            <a:ext cx="1370012" cy="1295400"/>
            <a:chOff x="4574" y="3342"/>
            <a:chExt cx="960" cy="912"/>
          </a:xfrm>
        </p:grpSpPr>
        <p:sp>
          <p:nvSpPr>
            <p:cNvPr id="13352" name="AutoShape 90">
              <a:extLst>
                <a:ext uri="{FF2B5EF4-FFF2-40B4-BE49-F238E27FC236}">
                  <a16:creationId xmlns="" xmlns:a16="http://schemas.microsoft.com/office/drawing/2014/main" id="{6D6E3CE6-EB3B-4746-9EC9-686B8F38EC7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53" name="Text Box 91">
              <a:extLst>
                <a:ext uri="{FF2B5EF4-FFF2-40B4-BE49-F238E27FC236}">
                  <a16:creationId xmlns="" xmlns:a16="http://schemas.microsoft.com/office/drawing/2014/main" id="{7D9DA6EA-234C-45BB-A8D8-0D71160E550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13404" name="Group 92">
            <a:extLst>
              <a:ext uri="{FF2B5EF4-FFF2-40B4-BE49-F238E27FC236}">
                <a16:creationId xmlns="" xmlns:a16="http://schemas.microsoft.com/office/drawing/2014/main" id="{34C92CA5-DD3A-4E9F-AFF8-6DEEA9BC5EEC}"/>
              </a:ext>
            </a:extLst>
          </p:cNvPr>
          <p:cNvGrpSpPr>
            <a:grpSpLocks/>
          </p:cNvGrpSpPr>
          <p:nvPr/>
        </p:nvGrpSpPr>
        <p:grpSpPr bwMode="auto">
          <a:xfrm>
            <a:off x="7850188" y="5181600"/>
            <a:ext cx="1370012" cy="1295400"/>
            <a:chOff x="4574" y="3342"/>
            <a:chExt cx="960" cy="912"/>
          </a:xfrm>
        </p:grpSpPr>
        <p:sp>
          <p:nvSpPr>
            <p:cNvPr id="13350" name="AutoShape 93">
              <a:extLst>
                <a:ext uri="{FF2B5EF4-FFF2-40B4-BE49-F238E27FC236}">
                  <a16:creationId xmlns="" xmlns:a16="http://schemas.microsoft.com/office/drawing/2014/main" id="{2C8F0B67-1774-4B71-A380-C3A6D0253B1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51" name="Text Box 94">
              <a:extLst>
                <a:ext uri="{FF2B5EF4-FFF2-40B4-BE49-F238E27FC236}">
                  <a16:creationId xmlns="" xmlns:a16="http://schemas.microsoft.com/office/drawing/2014/main" id="{2966C923-F3BC-4563-9783-3D6F96205C3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13407" name="Group 95">
            <a:extLst>
              <a:ext uri="{FF2B5EF4-FFF2-40B4-BE49-F238E27FC236}">
                <a16:creationId xmlns="" xmlns:a16="http://schemas.microsoft.com/office/drawing/2014/main" id="{BD7B2D0B-D5F6-4B82-9B21-7E08C3A60FC2}"/>
              </a:ext>
            </a:extLst>
          </p:cNvPr>
          <p:cNvGrpSpPr>
            <a:grpSpLocks/>
          </p:cNvGrpSpPr>
          <p:nvPr/>
        </p:nvGrpSpPr>
        <p:grpSpPr bwMode="auto">
          <a:xfrm>
            <a:off x="7850188" y="5181600"/>
            <a:ext cx="1370012" cy="1295400"/>
            <a:chOff x="4574" y="3342"/>
            <a:chExt cx="960" cy="912"/>
          </a:xfrm>
        </p:grpSpPr>
        <p:sp>
          <p:nvSpPr>
            <p:cNvPr id="13348" name="AutoShape 96">
              <a:extLst>
                <a:ext uri="{FF2B5EF4-FFF2-40B4-BE49-F238E27FC236}">
                  <a16:creationId xmlns="" xmlns:a16="http://schemas.microsoft.com/office/drawing/2014/main" id="{BE3CAC2E-F2ED-400B-8C0F-E40EA4886DF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49" name="Text Box 97">
              <a:extLst>
                <a:ext uri="{FF2B5EF4-FFF2-40B4-BE49-F238E27FC236}">
                  <a16:creationId xmlns="" xmlns:a16="http://schemas.microsoft.com/office/drawing/2014/main" id="{1EF5BEBA-ADBC-4857-9631-C7F8764E21D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13410" name="Group 98">
            <a:extLst>
              <a:ext uri="{FF2B5EF4-FFF2-40B4-BE49-F238E27FC236}">
                <a16:creationId xmlns="" xmlns:a16="http://schemas.microsoft.com/office/drawing/2014/main" id="{C78A7C53-CC42-474B-9526-CE995EF7AF2F}"/>
              </a:ext>
            </a:extLst>
          </p:cNvPr>
          <p:cNvGrpSpPr>
            <a:grpSpLocks/>
          </p:cNvGrpSpPr>
          <p:nvPr/>
        </p:nvGrpSpPr>
        <p:grpSpPr bwMode="auto">
          <a:xfrm>
            <a:off x="7850188" y="5181600"/>
            <a:ext cx="1370012" cy="1295400"/>
            <a:chOff x="4574" y="3342"/>
            <a:chExt cx="960" cy="912"/>
          </a:xfrm>
        </p:grpSpPr>
        <p:sp>
          <p:nvSpPr>
            <p:cNvPr id="13346" name="AutoShape 99">
              <a:extLst>
                <a:ext uri="{FF2B5EF4-FFF2-40B4-BE49-F238E27FC236}">
                  <a16:creationId xmlns="" xmlns:a16="http://schemas.microsoft.com/office/drawing/2014/main" id="{A1599817-EB68-4FA9-984E-1AF32F8D385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47" name="Text Box 100">
              <a:extLst>
                <a:ext uri="{FF2B5EF4-FFF2-40B4-BE49-F238E27FC236}">
                  <a16:creationId xmlns="" xmlns:a16="http://schemas.microsoft.com/office/drawing/2014/main" id="{C1C96443-96B6-4E84-A10D-D3AB79EC708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13413" name="Group 101">
            <a:extLst>
              <a:ext uri="{FF2B5EF4-FFF2-40B4-BE49-F238E27FC236}">
                <a16:creationId xmlns="" xmlns:a16="http://schemas.microsoft.com/office/drawing/2014/main" id="{669D20F9-BEA0-4215-BF94-51C9EBF92CB5}"/>
              </a:ext>
            </a:extLst>
          </p:cNvPr>
          <p:cNvGrpSpPr>
            <a:grpSpLocks/>
          </p:cNvGrpSpPr>
          <p:nvPr/>
        </p:nvGrpSpPr>
        <p:grpSpPr bwMode="auto">
          <a:xfrm>
            <a:off x="7850188" y="5181600"/>
            <a:ext cx="1370012" cy="1295400"/>
            <a:chOff x="4574" y="3342"/>
            <a:chExt cx="960" cy="912"/>
          </a:xfrm>
        </p:grpSpPr>
        <p:sp>
          <p:nvSpPr>
            <p:cNvPr id="13344" name="AutoShape 102">
              <a:extLst>
                <a:ext uri="{FF2B5EF4-FFF2-40B4-BE49-F238E27FC236}">
                  <a16:creationId xmlns="" xmlns:a16="http://schemas.microsoft.com/office/drawing/2014/main" id="{2B4E2B6F-65F3-4084-81B5-F467902A40E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45" name="Text Box 103">
              <a:extLst>
                <a:ext uri="{FF2B5EF4-FFF2-40B4-BE49-F238E27FC236}">
                  <a16:creationId xmlns="" xmlns:a16="http://schemas.microsoft.com/office/drawing/2014/main" id="{2B053C07-6E3A-4891-8159-14104A2290F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13416" name="Group 104">
            <a:extLst>
              <a:ext uri="{FF2B5EF4-FFF2-40B4-BE49-F238E27FC236}">
                <a16:creationId xmlns="" xmlns:a16="http://schemas.microsoft.com/office/drawing/2014/main" id="{FBDBBA5E-35E5-4F29-A58C-579119048F55}"/>
              </a:ext>
            </a:extLst>
          </p:cNvPr>
          <p:cNvGrpSpPr>
            <a:grpSpLocks/>
          </p:cNvGrpSpPr>
          <p:nvPr/>
        </p:nvGrpSpPr>
        <p:grpSpPr bwMode="auto">
          <a:xfrm>
            <a:off x="7850188" y="5181600"/>
            <a:ext cx="1370012" cy="1295400"/>
            <a:chOff x="4574" y="3342"/>
            <a:chExt cx="960" cy="912"/>
          </a:xfrm>
        </p:grpSpPr>
        <p:sp>
          <p:nvSpPr>
            <p:cNvPr id="13342" name="AutoShape 105">
              <a:extLst>
                <a:ext uri="{FF2B5EF4-FFF2-40B4-BE49-F238E27FC236}">
                  <a16:creationId xmlns="" xmlns:a16="http://schemas.microsoft.com/office/drawing/2014/main" id="{B5950D32-9F07-47EF-8A43-3B3130915F7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43" name="Text Box 106">
              <a:extLst>
                <a:ext uri="{FF2B5EF4-FFF2-40B4-BE49-F238E27FC236}">
                  <a16:creationId xmlns="" xmlns:a16="http://schemas.microsoft.com/office/drawing/2014/main" id="{DFF71777-080B-44F5-9A9F-26E28ECBC1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13419" name="Group 107">
            <a:extLst>
              <a:ext uri="{FF2B5EF4-FFF2-40B4-BE49-F238E27FC236}">
                <a16:creationId xmlns="" xmlns:a16="http://schemas.microsoft.com/office/drawing/2014/main" id="{FE4796C8-7083-4746-8679-0EDD47EAE786}"/>
              </a:ext>
            </a:extLst>
          </p:cNvPr>
          <p:cNvGrpSpPr>
            <a:grpSpLocks/>
          </p:cNvGrpSpPr>
          <p:nvPr/>
        </p:nvGrpSpPr>
        <p:grpSpPr bwMode="auto">
          <a:xfrm>
            <a:off x="7848600" y="5180013"/>
            <a:ext cx="1371600" cy="1295400"/>
            <a:chOff x="4574" y="3342"/>
            <a:chExt cx="960" cy="912"/>
          </a:xfrm>
        </p:grpSpPr>
        <p:sp>
          <p:nvSpPr>
            <p:cNvPr id="13340" name="AutoShape 108">
              <a:extLst>
                <a:ext uri="{FF2B5EF4-FFF2-40B4-BE49-F238E27FC236}">
                  <a16:creationId xmlns="" xmlns:a16="http://schemas.microsoft.com/office/drawing/2014/main" id="{59EABC1E-B579-4C2D-B0E7-6FCDE90C70F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3341" name="Text Box 109">
              <a:extLst>
                <a:ext uri="{FF2B5EF4-FFF2-40B4-BE49-F238E27FC236}">
                  <a16:creationId xmlns="" xmlns:a16="http://schemas.microsoft.com/office/drawing/2014/main" id="{D75CB79A-E320-494C-A54F-006320C26E1B}"/>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13422" name="Text Box 110">
            <a:extLst>
              <a:ext uri="{FF2B5EF4-FFF2-40B4-BE49-F238E27FC236}">
                <a16:creationId xmlns="" xmlns:a16="http://schemas.microsoft.com/office/drawing/2014/main" id="{87E54836-30D8-4AC4-87CD-59F3EE818B83}"/>
              </a:ext>
            </a:extLst>
          </p:cNvPr>
          <p:cNvSpPr txBox="1">
            <a:spLocks noChangeArrowheads="1"/>
          </p:cNvSpPr>
          <p:nvPr/>
        </p:nvSpPr>
        <p:spPr bwMode="auto">
          <a:xfrm>
            <a:off x="4759325" y="5867400"/>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0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p:cTn id="7" dur="5000" fill="hold"/>
                                        <p:tgtEl>
                                          <p:spTgt spid="13326"/>
                                        </p:tgtEl>
                                        <p:attrNameLst>
                                          <p:attrName>ppt_w</p:attrName>
                                        </p:attrNameLst>
                                      </p:cBhvr>
                                      <p:tavLst>
                                        <p:tav tm="0" fmla="#ppt_w*sin(2.5*pi*$)">
                                          <p:val>
                                            <p:fltVal val="0"/>
                                          </p:val>
                                        </p:tav>
                                        <p:tav tm="100000">
                                          <p:val>
                                            <p:fltVal val="1"/>
                                          </p:val>
                                        </p:tav>
                                      </p:tavLst>
                                    </p:anim>
                                    <p:anim calcmode="lin" valueType="num">
                                      <p:cBhvr>
                                        <p:cTn id="8" dur="5000" fill="hold"/>
                                        <p:tgtEl>
                                          <p:spTgt spid="13326"/>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13325"/>
                                        </p:tgtEl>
                                        <p:attrNameLst>
                                          <p:attrName>style.visibility</p:attrName>
                                        </p:attrNameLst>
                                      </p:cBhvr>
                                      <p:to>
                                        <p:strVal val="visible"/>
                                      </p:to>
                                    </p:set>
                                    <p:anim calcmode="lin" valueType="num">
                                      <p:cBhvr>
                                        <p:cTn id="11" dur="5000" fill="hold"/>
                                        <p:tgtEl>
                                          <p:spTgt spid="13325"/>
                                        </p:tgtEl>
                                        <p:attrNameLst>
                                          <p:attrName>ppt_w</p:attrName>
                                        </p:attrNameLst>
                                      </p:cBhvr>
                                      <p:tavLst>
                                        <p:tav tm="0" fmla="#ppt_w*sin(2.5*pi*$)">
                                          <p:val>
                                            <p:fltVal val="0"/>
                                          </p:val>
                                        </p:tav>
                                        <p:tav tm="100000">
                                          <p:val>
                                            <p:fltVal val="1"/>
                                          </p:val>
                                        </p:tav>
                                      </p:tavLst>
                                    </p:anim>
                                    <p:anim calcmode="lin" valueType="num">
                                      <p:cBhvr>
                                        <p:cTn id="12" dur="5000" fill="hold"/>
                                        <p:tgtEl>
                                          <p:spTgt spid="13325"/>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13328"/>
                                        </p:tgtEl>
                                        <p:attrNameLst>
                                          <p:attrName>style.visibility</p:attrName>
                                        </p:attrNameLst>
                                      </p:cBhvr>
                                      <p:to>
                                        <p:strVal val="visible"/>
                                      </p:to>
                                    </p:set>
                                    <p:anim calcmode="discrete" valueType="clr">
                                      <p:cBhvr override="childStyle">
                                        <p:cTn id="15" dur="80"/>
                                        <p:tgtEl>
                                          <p:spTgt spid="1332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3328"/>
                                        </p:tgtEl>
                                        <p:attrNameLst>
                                          <p:attrName>fillcolor</p:attrName>
                                        </p:attrNameLst>
                                      </p:cBhvr>
                                      <p:tavLst>
                                        <p:tav tm="0">
                                          <p:val>
                                            <p:clrVal>
                                              <a:schemeClr val="accent2"/>
                                            </p:clrVal>
                                          </p:val>
                                        </p:tav>
                                        <p:tav tm="50000">
                                          <p:val>
                                            <p:clrVal>
                                              <a:schemeClr val="hlink"/>
                                            </p:clrVal>
                                          </p:val>
                                        </p:tav>
                                      </p:tavLst>
                                    </p:anim>
                                    <p:set>
                                      <p:cBhvr>
                                        <p:cTn id="17" dur="80"/>
                                        <p:tgtEl>
                                          <p:spTgt spid="133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3422"/>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1000"/>
                                  </p:stCondLst>
                                  <p:childTnLst>
                                    <p:set>
                                      <p:cBhvr>
                                        <p:cTn id="22" dur="1" fill="hold">
                                          <p:stCondLst>
                                            <p:cond delay="499"/>
                                          </p:stCondLst>
                                        </p:cTn>
                                        <p:tgtEl>
                                          <p:spTgt spid="13392"/>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1500"/>
                            </p:stCondLst>
                            <p:childTnLst>
                              <p:par>
                                <p:cTn id="24" presetID="1" presetClass="entr" presetSubtype="0" fill="hold" nodeType="afterEffect">
                                  <p:stCondLst>
                                    <p:cond delay="1000"/>
                                  </p:stCondLst>
                                  <p:childTnLst>
                                    <p:set>
                                      <p:cBhvr>
                                        <p:cTn id="25" dur="1" fill="hold">
                                          <p:stCondLst>
                                            <p:cond delay="499"/>
                                          </p:stCondLst>
                                        </p:cTn>
                                        <p:tgtEl>
                                          <p:spTgt spid="133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3000"/>
                            </p:stCondLst>
                            <p:childTnLst>
                              <p:par>
                                <p:cTn id="27" presetID="1" presetClass="entr" presetSubtype="0" fill="hold" nodeType="afterEffect">
                                  <p:stCondLst>
                                    <p:cond delay="1000"/>
                                  </p:stCondLst>
                                  <p:childTnLst>
                                    <p:set>
                                      <p:cBhvr>
                                        <p:cTn id="28" dur="1" fill="hold">
                                          <p:stCondLst>
                                            <p:cond delay="499"/>
                                          </p:stCondLst>
                                        </p:cTn>
                                        <p:tgtEl>
                                          <p:spTgt spid="13398"/>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4500"/>
                            </p:stCondLst>
                            <p:childTnLst>
                              <p:par>
                                <p:cTn id="30" presetID="1" presetClass="entr" presetSubtype="0" fill="hold" nodeType="afterEffect">
                                  <p:stCondLst>
                                    <p:cond delay="1000"/>
                                  </p:stCondLst>
                                  <p:childTnLst>
                                    <p:set>
                                      <p:cBhvr>
                                        <p:cTn id="31" dur="1" fill="hold">
                                          <p:stCondLst>
                                            <p:cond delay="499"/>
                                          </p:stCondLst>
                                        </p:cTn>
                                        <p:tgtEl>
                                          <p:spTgt spid="13401"/>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6000"/>
                            </p:stCondLst>
                            <p:childTnLst>
                              <p:par>
                                <p:cTn id="33" presetID="1" presetClass="entr" presetSubtype="0" fill="hold" nodeType="afterEffect">
                                  <p:stCondLst>
                                    <p:cond delay="1000"/>
                                  </p:stCondLst>
                                  <p:childTnLst>
                                    <p:set>
                                      <p:cBhvr>
                                        <p:cTn id="34" dur="1" fill="hold">
                                          <p:stCondLst>
                                            <p:cond delay="499"/>
                                          </p:stCondLst>
                                        </p:cTn>
                                        <p:tgtEl>
                                          <p:spTgt spid="1340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7500"/>
                            </p:stCondLst>
                            <p:childTnLst>
                              <p:par>
                                <p:cTn id="36" presetID="1" presetClass="entr" presetSubtype="0" fill="hold" nodeType="afterEffect">
                                  <p:stCondLst>
                                    <p:cond delay="1000"/>
                                  </p:stCondLst>
                                  <p:childTnLst>
                                    <p:set>
                                      <p:cBhvr>
                                        <p:cTn id="37" dur="1" fill="hold">
                                          <p:stCondLst>
                                            <p:cond delay="499"/>
                                          </p:stCondLst>
                                        </p:cTn>
                                        <p:tgtEl>
                                          <p:spTgt spid="13407"/>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9000"/>
                            </p:stCondLst>
                            <p:childTnLst>
                              <p:par>
                                <p:cTn id="39" presetID="1" presetClass="entr" presetSubtype="0" fill="hold" nodeType="afterEffect">
                                  <p:stCondLst>
                                    <p:cond delay="1000"/>
                                  </p:stCondLst>
                                  <p:childTnLst>
                                    <p:set>
                                      <p:cBhvr>
                                        <p:cTn id="40" dur="1" fill="hold">
                                          <p:stCondLst>
                                            <p:cond delay="499"/>
                                          </p:stCondLst>
                                        </p:cTn>
                                        <p:tgtEl>
                                          <p:spTgt spid="1341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0500"/>
                            </p:stCondLst>
                            <p:childTnLst>
                              <p:par>
                                <p:cTn id="42" presetID="1" presetClass="entr" presetSubtype="0" fill="hold" nodeType="afterEffect">
                                  <p:stCondLst>
                                    <p:cond delay="1000"/>
                                  </p:stCondLst>
                                  <p:childTnLst>
                                    <p:set>
                                      <p:cBhvr>
                                        <p:cTn id="43" dur="1" fill="hold">
                                          <p:stCondLst>
                                            <p:cond delay="499"/>
                                          </p:stCondLst>
                                        </p:cTn>
                                        <p:tgtEl>
                                          <p:spTgt spid="1341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499"/>
                                          </p:stCondLst>
                                        </p:cTn>
                                        <p:tgtEl>
                                          <p:spTgt spid="13416"/>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7" fill="hold" nodeType="afterGroup">
                            <p:stCondLst>
                              <p:cond delay="13500"/>
                            </p:stCondLst>
                            <p:childTnLst>
                              <p:par>
                                <p:cTn id="48" presetID="1" presetClass="entr" presetSubtype="0" fill="hold" nodeType="afterEffect">
                                  <p:stCondLst>
                                    <p:cond delay="1000"/>
                                  </p:stCondLst>
                                  <p:childTnLst>
                                    <p:set>
                                      <p:cBhvr>
                                        <p:cTn id="49" dur="1" fill="hold">
                                          <p:stCondLst>
                                            <p:cond delay="499"/>
                                          </p:stCondLst>
                                        </p:cTn>
                                        <p:tgtEl>
                                          <p:spTgt spid="13419"/>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13422"/>
                  </p:tgtEl>
                </p:cond>
              </p:nextCondLst>
            </p:seq>
            <p:seq concurrent="1" nextAc="seek">
              <p:cTn id="50" restart="whenNotActive" fill="hold" evtFilter="cancelBubble" nodeType="interactiveSeq">
                <p:stCondLst>
                  <p:cond evt="onClick" delay="0">
                    <p:tgtEl>
                      <p:spTgt spid="1333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3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FELIZ2.WAV"/>
                                        </p:tgtEl>
                                      </p:cMediaNode>
                                    </p:audio>
                                  </p:subTnLst>
                                </p:cTn>
                              </p:par>
                              <p:par>
                                <p:cTn id="55" presetID="22" presetClass="emph" presetSubtype="0" repeatCount="10000" fill="remove" grpId="1" nodeType="withEffect">
                                  <p:stCondLst>
                                    <p:cond delay="0"/>
                                  </p:stCondLst>
                                  <p:childTnLst>
                                    <p:animClr clrSpc="hsl" dir="cw">
                                      <p:cBhvr override="childStyle">
                                        <p:cTn id="56" dur="500" fill="hold"/>
                                        <p:tgtEl>
                                          <p:spTgt spid="13330"/>
                                        </p:tgtEl>
                                        <p:attrNameLst>
                                          <p:attrName>style.color</p:attrName>
                                        </p:attrNameLst>
                                      </p:cBhvr>
                                      <p:by>
                                        <p:hsl h="-7200000" s="0" l="0"/>
                                      </p:by>
                                    </p:animClr>
                                    <p:animClr clrSpc="hsl" dir="cw">
                                      <p:cBhvr>
                                        <p:cTn id="57" dur="500" fill="hold"/>
                                        <p:tgtEl>
                                          <p:spTgt spid="13330"/>
                                        </p:tgtEl>
                                        <p:attrNameLst>
                                          <p:attrName>fillcolor</p:attrName>
                                        </p:attrNameLst>
                                      </p:cBhvr>
                                      <p:by>
                                        <p:hsl h="-7200000" s="0" l="0"/>
                                      </p:by>
                                    </p:animClr>
                                    <p:animClr clrSpc="hsl" dir="cw">
                                      <p:cBhvr>
                                        <p:cTn id="58" dur="500" fill="hold"/>
                                        <p:tgtEl>
                                          <p:spTgt spid="13330"/>
                                        </p:tgtEl>
                                        <p:attrNameLst>
                                          <p:attrName>stroke.color</p:attrName>
                                        </p:attrNameLst>
                                      </p:cBhvr>
                                      <p:by>
                                        <p:hsl h="-7200000" s="0" l="0"/>
                                      </p:by>
                                    </p:animClr>
                                    <p:set>
                                      <p:cBhvr>
                                        <p:cTn id="59" dur="500" fill="hold"/>
                                        <p:tgtEl>
                                          <p:spTgt spid="13330"/>
                                        </p:tgtEl>
                                        <p:attrNameLst>
                                          <p:attrName>fill.type</p:attrName>
                                        </p:attrNameLst>
                                      </p:cBhvr>
                                      <p:to>
                                        <p:strVal val="solid"/>
                                      </p:to>
                                    </p:set>
                                  </p:childTnLst>
                                </p:cTn>
                              </p:par>
                            </p:childTnLst>
                          </p:cTn>
                        </p:par>
                      </p:childTnLst>
                    </p:cTn>
                  </p:par>
                </p:childTnLst>
              </p:cTn>
              <p:nextCondLst>
                <p:cond evt="onClick" delay="0">
                  <p:tgtEl>
                    <p:spTgt spid="13331"/>
                  </p:tgtEl>
                </p:cond>
              </p:nextCondLst>
            </p:seq>
          </p:childTnLst>
        </p:cTn>
      </p:par>
    </p:tnLst>
    <p:bldLst>
      <p:bldP spid="13330" grpId="0" animBg="1"/>
      <p:bldP spid="133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 xmlns:a16="http://schemas.microsoft.com/office/drawing/2014/main" id="{689D4644-4CFF-49AB-9ED4-150E8AD90D1E}"/>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4339" name="Picture 3" descr="an30">
            <a:extLst>
              <a:ext uri="{FF2B5EF4-FFF2-40B4-BE49-F238E27FC236}">
                <a16:creationId xmlns="" xmlns:a16="http://schemas.microsoft.com/office/drawing/2014/main" id="{92899291-06EC-4546-882A-55480410891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33">
            <a:extLst>
              <a:ext uri="{FF2B5EF4-FFF2-40B4-BE49-F238E27FC236}">
                <a16:creationId xmlns="" xmlns:a16="http://schemas.microsoft.com/office/drawing/2014/main" id="{CB0DCE74-5BDC-4456-9F6C-2361FD2EE1D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WordArt 5">
            <a:extLst>
              <a:ext uri="{FF2B5EF4-FFF2-40B4-BE49-F238E27FC236}">
                <a16:creationId xmlns="" xmlns:a16="http://schemas.microsoft.com/office/drawing/2014/main" id="{EE36F7D5-8B86-41E6-82A9-AC08E6BD7776}"/>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4342" name="Group 6">
            <a:extLst>
              <a:ext uri="{FF2B5EF4-FFF2-40B4-BE49-F238E27FC236}">
                <a16:creationId xmlns="" xmlns:a16="http://schemas.microsoft.com/office/drawing/2014/main" id="{9BCF1462-9821-4135-B4D7-295445D31A3C}"/>
              </a:ext>
            </a:extLst>
          </p:cNvPr>
          <p:cNvGrpSpPr>
            <a:grpSpLocks/>
          </p:cNvGrpSpPr>
          <p:nvPr/>
        </p:nvGrpSpPr>
        <p:grpSpPr bwMode="auto">
          <a:xfrm>
            <a:off x="7162800" y="6019800"/>
            <a:ext cx="1168400" cy="561975"/>
            <a:chOff x="4512" y="3792"/>
            <a:chExt cx="736" cy="354"/>
          </a:xfrm>
        </p:grpSpPr>
        <p:pic>
          <p:nvPicPr>
            <p:cNvPr id="14384" name="Picture 7" descr="ani32">
              <a:extLst>
                <a:ext uri="{FF2B5EF4-FFF2-40B4-BE49-F238E27FC236}">
                  <a16:creationId xmlns="" xmlns:a16="http://schemas.microsoft.com/office/drawing/2014/main" id="{48C44E2E-2916-4F29-A98B-8AA5FC2F98E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5" name="Text Box 8">
              <a:hlinkClick r:id="rId9" action="ppaction://hlinksldjump" tooltip="Trở lại chọn câu hỏi"/>
              <a:extLst>
                <a:ext uri="{FF2B5EF4-FFF2-40B4-BE49-F238E27FC236}">
                  <a16:creationId xmlns="" xmlns:a16="http://schemas.microsoft.com/office/drawing/2014/main" id="{500555E7-91D7-455C-9212-A0B8617099A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4343" name="AutoShape 9">
            <a:extLst>
              <a:ext uri="{FF2B5EF4-FFF2-40B4-BE49-F238E27FC236}">
                <a16:creationId xmlns="" xmlns:a16="http://schemas.microsoft.com/office/drawing/2014/main" id="{55250131-34A0-4D88-AF78-F8FE8DB228F7}"/>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44" name="AutoShape 10">
            <a:extLst>
              <a:ext uri="{FF2B5EF4-FFF2-40B4-BE49-F238E27FC236}">
                <a16:creationId xmlns="" xmlns:a16="http://schemas.microsoft.com/office/drawing/2014/main" id="{B4A6631E-2D9E-4E30-9006-D473E739D08C}"/>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45" name="Text Box 11">
            <a:extLst>
              <a:ext uri="{FF2B5EF4-FFF2-40B4-BE49-F238E27FC236}">
                <a16:creationId xmlns="" xmlns:a16="http://schemas.microsoft.com/office/drawing/2014/main" id="{AB4B4BA5-FF89-428C-A1F1-416296ECA498}"/>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10</a:t>
            </a:r>
          </a:p>
        </p:txBody>
      </p:sp>
      <p:pic>
        <p:nvPicPr>
          <p:cNvPr id="14346" name="Picture 12" descr="star_tip_md_wht">
            <a:extLst>
              <a:ext uri="{FF2B5EF4-FFF2-40B4-BE49-F238E27FC236}">
                <a16:creationId xmlns="" xmlns:a16="http://schemas.microsoft.com/office/drawing/2014/main" id="{808F3827-20F8-4305-80A1-7F04D943D665}"/>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WordArt 13">
            <a:extLst>
              <a:ext uri="{FF2B5EF4-FFF2-40B4-BE49-F238E27FC236}">
                <a16:creationId xmlns="" xmlns:a16="http://schemas.microsoft.com/office/drawing/2014/main" id="{7F09DE1E-DAE8-48F8-8C1F-155BE9EAC4FD}"/>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Văn học</a:t>
            </a:r>
          </a:p>
        </p:txBody>
      </p:sp>
      <p:sp>
        <p:nvSpPr>
          <p:cNvPr id="14350" name="WordArt 14">
            <a:extLst>
              <a:ext uri="{FF2B5EF4-FFF2-40B4-BE49-F238E27FC236}">
                <a16:creationId xmlns="" xmlns:a16="http://schemas.microsoft.com/office/drawing/2014/main" id="{86227CFA-499E-455E-9D04-0AF5854669F4}"/>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Văn học</a:t>
            </a:r>
          </a:p>
        </p:txBody>
      </p:sp>
      <p:pic>
        <p:nvPicPr>
          <p:cNvPr id="2" name="Picture 15" descr="people008">
            <a:extLst>
              <a:ext uri="{FF2B5EF4-FFF2-40B4-BE49-F238E27FC236}">
                <a16:creationId xmlns="" xmlns:a16="http://schemas.microsoft.com/office/drawing/2014/main" id="{651BD6E8-1C64-4800-9988-521C3FD5E8DE}"/>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16">
            <a:extLst>
              <a:ext uri="{FF2B5EF4-FFF2-40B4-BE49-F238E27FC236}">
                <a16:creationId xmlns="" xmlns:a16="http://schemas.microsoft.com/office/drawing/2014/main" id="{068FCC3A-4816-4D76-8DD3-C33E31BC6048}"/>
              </a:ext>
            </a:extLst>
          </p:cNvPr>
          <p:cNvSpPr txBox="1">
            <a:spLocks noChangeArrowheads="1"/>
          </p:cNvSpPr>
          <p:nvPr/>
        </p:nvSpPr>
        <p:spPr bwMode="auto">
          <a:xfrm>
            <a:off x="228600" y="2057400"/>
            <a:ext cx="8610600"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800">
                <a:solidFill>
                  <a:srgbClr val="FF0000"/>
                </a:solidFill>
              </a:rPr>
              <a:t>  </a:t>
            </a:r>
            <a:r>
              <a:rPr lang="en-US" altLang="en-US" sz="2400">
                <a:solidFill>
                  <a:srgbClr val="FF0000"/>
                </a:solidFill>
              </a:rPr>
              <a:t>Đoạn văn sau khắc họa chân dung nhân vật nào? Trong truyện ngắn nào?</a:t>
            </a:r>
            <a:br>
              <a:rPr lang="en-US" altLang="en-US" sz="2400">
                <a:solidFill>
                  <a:srgbClr val="FF0000"/>
                </a:solidFill>
              </a:rPr>
            </a:br>
            <a:r>
              <a:rPr lang="en-US" altLang="en-US" sz="2400">
                <a:solidFill>
                  <a:srgbClr val="FF0000"/>
                </a:solidFill>
              </a:rPr>
              <a:t>.. “Trên sập, mới kê ở gian giữa, có một người… Uy nghi, chễm chện ngồi. Tay trái dựa gối xếp, chân phải duỗi thẳng ra, để cho tên người nhà quỳ ở dưới đất mà gãi. Một tên lính lệ đứng lên cầm cái quạt lông, chốc chốc sẽ phẩy. Tên nữa đứng khoanh tay, chực hầu điếu đóm…”</a:t>
            </a:r>
          </a:p>
        </p:txBody>
      </p:sp>
      <p:sp>
        <p:nvSpPr>
          <p:cNvPr id="14354" name="Text Box 18">
            <a:extLst>
              <a:ext uri="{FF2B5EF4-FFF2-40B4-BE49-F238E27FC236}">
                <a16:creationId xmlns="" xmlns:a16="http://schemas.microsoft.com/office/drawing/2014/main" id="{7F8D3B26-4174-4148-9DAB-523FA40EB300}"/>
              </a:ext>
            </a:extLst>
          </p:cNvPr>
          <p:cNvSpPr txBox="1">
            <a:spLocks noChangeArrowheads="1"/>
          </p:cNvSpPr>
          <p:nvPr/>
        </p:nvSpPr>
        <p:spPr bwMode="auto">
          <a:xfrm>
            <a:off x="1828800" y="4800600"/>
            <a:ext cx="5943600" cy="968375"/>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125000"/>
              </a:lnSpc>
              <a:spcBef>
                <a:spcPct val="50000"/>
              </a:spcBef>
            </a:pPr>
            <a:r>
              <a:rPr lang="en-US" altLang="en-US" sz="2400"/>
              <a:t>     </a:t>
            </a:r>
            <a:r>
              <a:rPr lang="en-US" altLang="en-US" sz="2000"/>
              <a:t>Quan Phụ Mẫu</a:t>
            </a:r>
            <a:br>
              <a:rPr lang="en-US" altLang="en-US" sz="2000"/>
            </a:br>
            <a:r>
              <a:rPr lang="en-US" altLang="en-US" sz="2000"/>
              <a:t>Trong Tác phẩm “Sống chết mặc bay”</a:t>
            </a:r>
          </a:p>
        </p:txBody>
      </p:sp>
      <p:sp>
        <p:nvSpPr>
          <p:cNvPr id="14355" name="Text Box 19">
            <a:extLst>
              <a:ext uri="{FF2B5EF4-FFF2-40B4-BE49-F238E27FC236}">
                <a16:creationId xmlns="" xmlns:a16="http://schemas.microsoft.com/office/drawing/2014/main" id="{CA7AFB8D-A87E-40A5-8288-5CAB25FCCDB2}"/>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14416" name="Group 80">
            <a:extLst>
              <a:ext uri="{FF2B5EF4-FFF2-40B4-BE49-F238E27FC236}">
                <a16:creationId xmlns="" xmlns:a16="http://schemas.microsoft.com/office/drawing/2014/main" id="{5BC0D0ED-59F0-49D4-8B79-DD1E786E7DBF}"/>
              </a:ext>
            </a:extLst>
          </p:cNvPr>
          <p:cNvGrpSpPr>
            <a:grpSpLocks/>
          </p:cNvGrpSpPr>
          <p:nvPr/>
        </p:nvGrpSpPr>
        <p:grpSpPr bwMode="auto">
          <a:xfrm>
            <a:off x="7850188" y="5181600"/>
            <a:ext cx="1370012" cy="1295400"/>
            <a:chOff x="4574" y="3342"/>
            <a:chExt cx="960" cy="912"/>
          </a:xfrm>
        </p:grpSpPr>
        <p:sp>
          <p:nvSpPr>
            <p:cNvPr id="14382" name="AutoShape 81">
              <a:extLst>
                <a:ext uri="{FF2B5EF4-FFF2-40B4-BE49-F238E27FC236}">
                  <a16:creationId xmlns="" xmlns:a16="http://schemas.microsoft.com/office/drawing/2014/main" id="{F6EBE748-5A2C-4AA1-B1F6-147B7FC64F5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83" name="Text Box 82">
              <a:extLst>
                <a:ext uri="{FF2B5EF4-FFF2-40B4-BE49-F238E27FC236}">
                  <a16:creationId xmlns="" xmlns:a16="http://schemas.microsoft.com/office/drawing/2014/main" id="{253BEADF-3BDA-44CA-AF59-9CFF047A08A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14419" name="Group 83">
            <a:extLst>
              <a:ext uri="{FF2B5EF4-FFF2-40B4-BE49-F238E27FC236}">
                <a16:creationId xmlns="" xmlns:a16="http://schemas.microsoft.com/office/drawing/2014/main" id="{C74A880C-1CFE-4201-9E37-66E407B6F67B}"/>
              </a:ext>
            </a:extLst>
          </p:cNvPr>
          <p:cNvGrpSpPr>
            <a:grpSpLocks/>
          </p:cNvGrpSpPr>
          <p:nvPr/>
        </p:nvGrpSpPr>
        <p:grpSpPr bwMode="auto">
          <a:xfrm>
            <a:off x="7850188" y="5181600"/>
            <a:ext cx="1370012" cy="1295400"/>
            <a:chOff x="4574" y="3342"/>
            <a:chExt cx="960" cy="912"/>
          </a:xfrm>
        </p:grpSpPr>
        <p:sp>
          <p:nvSpPr>
            <p:cNvPr id="14380" name="AutoShape 84">
              <a:extLst>
                <a:ext uri="{FF2B5EF4-FFF2-40B4-BE49-F238E27FC236}">
                  <a16:creationId xmlns="" xmlns:a16="http://schemas.microsoft.com/office/drawing/2014/main" id="{277B464C-5430-4488-B246-72B6149F8B8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81" name="Text Box 85">
              <a:extLst>
                <a:ext uri="{FF2B5EF4-FFF2-40B4-BE49-F238E27FC236}">
                  <a16:creationId xmlns="" xmlns:a16="http://schemas.microsoft.com/office/drawing/2014/main" id="{8D60FC10-8544-44ED-BBC4-1FE5E238002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14422" name="Group 86">
            <a:extLst>
              <a:ext uri="{FF2B5EF4-FFF2-40B4-BE49-F238E27FC236}">
                <a16:creationId xmlns="" xmlns:a16="http://schemas.microsoft.com/office/drawing/2014/main" id="{57C67305-F106-4A6B-AC59-7E44732DB25F}"/>
              </a:ext>
            </a:extLst>
          </p:cNvPr>
          <p:cNvGrpSpPr>
            <a:grpSpLocks/>
          </p:cNvGrpSpPr>
          <p:nvPr/>
        </p:nvGrpSpPr>
        <p:grpSpPr bwMode="auto">
          <a:xfrm>
            <a:off x="7850188" y="5181600"/>
            <a:ext cx="1370012" cy="1295400"/>
            <a:chOff x="4574" y="3342"/>
            <a:chExt cx="960" cy="912"/>
          </a:xfrm>
        </p:grpSpPr>
        <p:sp>
          <p:nvSpPr>
            <p:cNvPr id="14378" name="AutoShape 87">
              <a:extLst>
                <a:ext uri="{FF2B5EF4-FFF2-40B4-BE49-F238E27FC236}">
                  <a16:creationId xmlns="" xmlns:a16="http://schemas.microsoft.com/office/drawing/2014/main" id="{6D987514-481E-45E4-95B1-C45BE02A1A2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79" name="Text Box 88">
              <a:extLst>
                <a:ext uri="{FF2B5EF4-FFF2-40B4-BE49-F238E27FC236}">
                  <a16:creationId xmlns="" xmlns:a16="http://schemas.microsoft.com/office/drawing/2014/main" id="{425EAD7A-4582-4010-BF61-0B1E5C64A70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14425" name="Group 89">
            <a:extLst>
              <a:ext uri="{FF2B5EF4-FFF2-40B4-BE49-F238E27FC236}">
                <a16:creationId xmlns="" xmlns:a16="http://schemas.microsoft.com/office/drawing/2014/main" id="{4D0EAA36-E005-432C-83D3-8C4DF52DD5FC}"/>
              </a:ext>
            </a:extLst>
          </p:cNvPr>
          <p:cNvGrpSpPr>
            <a:grpSpLocks/>
          </p:cNvGrpSpPr>
          <p:nvPr/>
        </p:nvGrpSpPr>
        <p:grpSpPr bwMode="auto">
          <a:xfrm>
            <a:off x="7850188" y="5181600"/>
            <a:ext cx="1370012" cy="1295400"/>
            <a:chOff x="4574" y="3342"/>
            <a:chExt cx="960" cy="912"/>
          </a:xfrm>
        </p:grpSpPr>
        <p:sp>
          <p:nvSpPr>
            <p:cNvPr id="14376" name="AutoShape 90">
              <a:extLst>
                <a:ext uri="{FF2B5EF4-FFF2-40B4-BE49-F238E27FC236}">
                  <a16:creationId xmlns="" xmlns:a16="http://schemas.microsoft.com/office/drawing/2014/main" id="{3320E439-C25F-4CBB-9B27-22ACB1D79A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77" name="Text Box 91">
              <a:extLst>
                <a:ext uri="{FF2B5EF4-FFF2-40B4-BE49-F238E27FC236}">
                  <a16:creationId xmlns="" xmlns:a16="http://schemas.microsoft.com/office/drawing/2014/main" id="{CA413A6C-7C59-4EC3-A17C-1CAFD91B1F5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14428" name="Group 92">
            <a:extLst>
              <a:ext uri="{FF2B5EF4-FFF2-40B4-BE49-F238E27FC236}">
                <a16:creationId xmlns="" xmlns:a16="http://schemas.microsoft.com/office/drawing/2014/main" id="{3210DFAE-76B2-45F1-8EFD-F62A2ACF7382}"/>
              </a:ext>
            </a:extLst>
          </p:cNvPr>
          <p:cNvGrpSpPr>
            <a:grpSpLocks/>
          </p:cNvGrpSpPr>
          <p:nvPr/>
        </p:nvGrpSpPr>
        <p:grpSpPr bwMode="auto">
          <a:xfrm>
            <a:off x="7850188" y="5181600"/>
            <a:ext cx="1370012" cy="1295400"/>
            <a:chOff x="4574" y="3342"/>
            <a:chExt cx="960" cy="912"/>
          </a:xfrm>
        </p:grpSpPr>
        <p:sp>
          <p:nvSpPr>
            <p:cNvPr id="14374" name="AutoShape 93">
              <a:extLst>
                <a:ext uri="{FF2B5EF4-FFF2-40B4-BE49-F238E27FC236}">
                  <a16:creationId xmlns="" xmlns:a16="http://schemas.microsoft.com/office/drawing/2014/main" id="{2B19E62C-69DD-4FC3-9A08-494AE40F805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75" name="Text Box 94">
              <a:extLst>
                <a:ext uri="{FF2B5EF4-FFF2-40B4-BE49-F238E27FC236}">
                  <a16:creationId xmlns="" xmlns:a16="http://schemas.microsoft.com/office/drawing/2014/main" id="{02097543-58E2-429B-AF39-D856FFDECEB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14431" name="Group 95">
            <a:extLst>
              <a:ext uri="{FF2B5EF4-FFF2-40B4-BE49-F238E27FC236}">
                <a16:creationId xmlns="" xmlns:a16="http://schemas.microsoft.com/office/drawing/2014/main" id="{C1A12325-F080-4530-A6C9-9D59D33C6F58}"/>
              </a:ext>
            </a:extLst>
          </p:cNvPr>
          <p:cNvGrpSpPr>
            <a:grpSpLocks/>
          </p:cNvGrpSpPr>
          <p:nvPr/>
        </p:nvGrpSpPr>
        <p:grpSpPr bwMode="auto">
          <a:xfrm>
            <a:off x="7850188" y="5181600"/>
            <a:ext cx="1370012" cy="1295400"/>
            <a:chOff x="4574" y="3342"/>
            <a:chExt cx="960" cy="912"/>
          </a:xfrm>
        </p:grpSpPr>
        <p:sp>
          <p:nvSpPr>
            <p:cNvPr id="14372" name="AutoShape 96">
              <a:extLst>
                <a:ext uri="{FF2B5EF4-FFF2-40B4-BE49-F238E27FC236}">
                  <a16:creationId xmlns="" xmlns:a16="http://schemas.microsoft.com/office/drawing/2014/main" id="{BBE67B17-08C2-4DBC-A2F4-CC150630DF3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73" name="Text Box 97">
              <a:extLst>
                <a:ext uri="{FF2B5EF4-FFF2-40B4-BE49-F238E27FC236}">
                  <a16:creationId xmlns="" xmlns:a16="http://schemas.microsoft.com/office/drawing/2014/main" id="{9F4273FF-E0C9-401A-B485-9E951C87E41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14434" name="Group 98">
            <a:extLst>
              <a:ext uri="{FF2B5EF4-FFF2-40B4-BE49-F238E27FC236}">
                <a16:creationId xmlns="" xmlns:a16="http://schemas.microsoft.com/office/drawing/2014/main" id="{371A8766-EBD1-406F-9C3C-297AC4237325}"/>
              </a:ext>
            </a:extLst>
          </p:cNvPr>
          <p:cNvGrpSpPr>
            <a:grpSpLocks/>
          </p:cNvGrpSpPr>
          <p:nvPr/>
        </p:nvGrpSpPr>
        <p:grpSpPr bwMode="auto">
          <a:xfrm>
            <a:off x="7850188" y="5181600"/>
            <a:ext cx="1370012" cy="1295400"/>
            <a:chOff x="4574" y="3342"/>
            <a:chExt cx="960" cy="912"/>
          </a:xfrm>
        </p:grpSpPr>
        <p:sp>
          <p:nvSpPr>
            <p:cNvPr id="14370" name="AutoShape 99">
              <a:extLst>
                <a:ext uri="{FF2B5EF4-FFF2-40B4-BE49-F238E27FC236}">
                  <a16:creationId xmlns="" xmlns:a16="http://schemas.microsoft.com/office/drawing/2014/main" id="{A0F45459-6D5A-40D8-B649-8EC8CB11C6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71" name="Text Box 100">
              <a:extLst>
                <a:ext uri="{FF2B5EF4-FFF2-40B4-BE49-F238E27FC236}">
                  <a16:creationId xmlns="" xmlns:a16="http://schemas.microsoft.com/office/drawing/2014/main" id="{65261B45-0C2D-4DBF-A7C1-72651AB710E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14437" name="Group 101">
            <a:extLst>
              <a:ext uri="{FF2B5EF4-FFF2-40B4-BE49-F238E27FC236}">
                <a16:creationId xmlns="" xmlns:a16="http://schemas.microsoft.com/office/drawing/2014/main" id="{29C2A5A8-579E-4538-BF13-A65D524FA283}"/>
              </a:ext>
            </a:extLst>
          </p:cNvPr>
          <p:cNvGrpSpPr>
            <a:grpSpLocks/>
          </p:cNvGrpSpPr>
          <p:nvPr/>
        </p:nvGrpSpPr>
        <p:grpSpPr bwMode="auto">
          <a:xfrm>
            <a:off x="7850188" y="5181600"/>
            <a:ext cx="1370012" cy="1295400"/>
            <a:chOff x="4574" y="3342"/>
            <a:chExt cx="960" cy="912"/>
          </a:xfrm>
        </p:grpSpPr>
        <p:sp>
          <p:nvSpPr>
            <p:cNvPr id="14368" name="AutoShape 102">
              <a:extLst>
                <a:ext uri="{FF2B5EF4-FFF2-40B4-BE49-F238E27FC236}">
                  <a16:creationId xmlns="" xmlns:a16="http://schemas.microsoft.com/office/drawing/2014/main" id="{90D49719-814F-466A-A98F-1E41211DF99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69" name="Text Box 103">
              <a:extLst>
                <a:ext uri="{FF2B5EF4-FFF2-40B4-BE49-F238E27FC236}">
                  <a16:creationId xmlns="" xmlns:a16="http://schemas.microsoft.com/office/drawing/2014/main" id="{28F88F04-4454-4E87-9986-31989156B4D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14440" name="Group 104">
            <a:extLst>
              <a:ext uri="{FF2B5EF4-FFF2-40B4-BE49-F238E27FC236}">
                <a16:creationId xmlns="" xmlns:a16="http://schemas.microsoft.com/office/drawing/2014/main" id="{D11E857E-B5BB-4AF0-A074-53474A3A08C6}"/>
              </a:ext>
            </a:extLst>
          </p:cNvPr>
          <p:cNvGrpSpPr>
            <a:grpSpLocks/>
          </p:cNvGrpSpPr>
          <p:nvPr/>
        </p:nvGrpSpPr>
        <p:grpSpPr bwMode="auto">
          <a:xfrm>
            <a:off x="7850188" y="5181600"/>
            <a:ext cx="1370012" cy="1295400"/>
            <a:chOff x="4574" y="3342"/>
            <a:chExt cx="960" cy="912"/>
          </a:xfrm>
        </p:grpSpPr>
        <p:sp>
          <p:nvSpPr>
            <p:cNvPr id="14366" name="AutoShape 105">
              <a:extLst>
                <a:ext uri="{FF2B5EF4-FFF2-40B4-BE49-F238E27FC236}">
                  <a16:creationId xmlns="" xmlns:a16="http://schemas.microsoft.com/office/drawing/2014/main" id="{716069AC-D740-4890-98FB-92EA64985BB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67" name="Text Box 106">
              <a:extLst>
                <a:ext uri="{FF2B5EF4-FFF2-40B4-BE49-F238E27FC236}">
                  <a16:creationId xmlns="" xmlns:a16="http://schemas.microsoft.com/office/drawing/2014/main" id="{3CDB8EBC-2FB7-4FA4-BE18-9FD6A4A15DA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14443" name="Group 107">
            <a:extLst>
              <a:ext uri="{FF2B5EF4-FFF2-40B4-BE49-F238E27FC236}">
                <a16:creationId xmlns="" xmlns:a16="http://schemas.microsoft.com/office/drawing/2014/main" id="{B09165D7-779F-4063-A2C9-5518106A51C8}"/>
              </a:ext>
            </a:extLst>
          </p:cNvPr>
          <p:cNvGrpSpPr>
            <a:grpSpLocks/>
          </p:cNvGrpSpPr>
          <p:nvPr/>
        </p:nvGrpSpPr>
        <p:grpSpPr bwMode="auto">
          <a:xfrm>
            <a:off x="7848600" y="5180013"/>
            <a:ext cx="1371600" cy="1295400"/>
            <a:chOff x="4574" y="3342"/>
            <a:chExt cx="960" cy="912"/>
          </a:xfrm>
        </p:grpSpPr>
        <p:sp>
          <p:nvSpPr>
            <p:cNvPr id="14364" name="AutoShape 108">
              <a:extLst>
                <a:ext uri="{FF2B5EF4-FFF2-40B4-BE49-F238E27FC236}">
                  <a16:creationId xmlns="" xmlns:a16="http://schemas.microsoft.com/office/drawing/2014/main" id="{33628AB6-0431-4632-8FA4-E853708DF5E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4365" name="Text Box 109">
              <a:extLst>
                <a:ext uri="{FF2B5EF4-FFF2-40B4-BE49-F238E27FC236}">
                  <a16:creationId xmlns="" xmlns:a16="http://schemas.microsoft.com/office/drawing/2014/main" id="{B781BF0F-26B7-43F0-98C9-9C44F70266A7}"/>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14446" name="Text Box 110">
            <a:extLst>
              <a:ext uri="{FF2B5EF4-FFF2-40B4-BE49-F238E27FC236}">
                <a16:creationId xmlns="" xmlns:a16="http://schemas.microsoft.com/office/drawing/2014/main" id="{F300C533-4EA6-499D-86B6-707BB1A995BD}"/>
              </a:ext>
            </a:extLst>
          </p:cNvPr>
          <p:cNvSpPr txBox="1">
            <a:spLocks noChangeArrowheads="1"/>
          </p:cNvSpPr>
          <p:nvPr/>
        </p:nvSpPr>
        <p:spPr bwMode="auto">
          <a:xfrm>
            <a:off x="4800600" y="5943600"/>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0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p:cTn id="7" dur="5000" fill="hold"/>
                                        <p:tgtEl>
                                          <p:spTgt spid="14350"/>
                                        </p:tgtEl>
                                        <p:attrNameLst>
                                          <p:attrName>ppt_w</p:attrName>
                                        </p:attrNameLst>
                                      </p:cBhvr>
                                      <p:tavLst>
                                        <p:tav tm="0" fmla="#ppt_w*sin(2.5*pi*$)">
                                          <p:val>
                                            <p:fltVal val="0"/>
                                          </p:val>
                                        </p:tav>
                                        <p:tav tm="100000">
                                          <p:val>
                                            <p:fltVal val="1"/>
                                          </p:val>
                                        </p:tav>
                                      </p:tavLst>
                                    </p:anim>
                                    <p:anim calcmode="lin" valueType="num">
                                      <p:cBhvr>
                                        <p:cTn id="8" dur="5000" fill="hold"/>
                                        <p:tgtEl>
                                          <p:spTgt spid="14350"/>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14349"/>
                                        </p:tgtEl>
                                        <p:attrNameLst>
                                          <p:attrName>style.visibility</p:attrName>
                                        </p:attrNameLst>
                                      </p:cBhvr>
                                      <p:to>
                                        <p:strVal val="visible"/>
                                      </p:to>
                                    </p:set>
                                    <p:anim calcmode="lin" valueType="num">
                                      <p:cBhvr>
                                        <p:cTn id="11" dur="5000" fill="hold"/>
                                        <p:tgtEl>
                                          <p:spTgt spid="14349"/>
                                        </p:tgtEl>
                                        <p:attrNameLst>
                                          <p:attrName>ppt_w</p:attrName>
                                        </p:attrNameLst>
                                      </p:cBhvr>
                                      <p:tavLst>
                                        <p:tav tm="0" fmla="#ppt_w*sin(2.5*pi*$)">
                                          <p:val>
                                            <p:fltVal val="0"/>
                                          </p:val>
                                        </p:tav>
                                        <p:tav tm="100000">
                                          <p:val>
                                            <p:fltVal val="1"/>
                                          </p:val>
                                        </p:tav>
                                      </p:tavLst>
                                    </p:anim>
                                    <p:anim calcmode="lin" valueType="num">
                                      <p:cBhvr>
                                        <p:cTn id="12" dur="5000" fill="hold"/>
                                        <p:tgtEl>
                                          <p:spTgt spid="14349"/>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14352"/>
                                        </p:tgtEl>
                                        <p:attrNameLst>
                                          <p:attrName>style.visibility</p:attrName>
                                        </p:attrNameLst>
                                      </p:cBhvr>
                                      <p:to>
                                        <p:strVal val="visible"/>
                                      </p:to>
                                    </p:set>
                                    <p:anim calcmode="discrete" valueType="clr">
                                      <p:cBhvr override="childStyle">
                                        <p:cTn id="15" dur="80"/>
                                        <p:tgtEl>
                                          <p:spTgt spid="1435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4352"/>
                                        </p:tgtEl>
                                        <p:attrNameLst>
                                          <p:attrName>fillcolor</p:attrName>
                                        </p:attrNameLst>
                                      </p:cBhvr>
                                      <p:tavLst>
                                        <p:tav tm="0">
                                          <p:val>
                                            <p:clrVal>
                                              <a:schemeClr val="accent2"/>
                                            </p:clrVal>
                                          </p:val>
                                        </p:tav>
                                        <p:tav tm="50000">
                                          <p:val>
                                            <p:clrVal>
                                              <a:schemeClr val="hlink"/>
                                            </p:clrVal>
                                          </p:val>
                                        </p:tav>
                                      </p:tavLst>
                                    </p:anim>
                                    <p:set>
                                      <p:cBhvr>
                                        <p:cTn id="17" dur="80"/>
                                        <p:tgtEl>
                                          <p:spTgt spid="143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444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1000"/>
                                  </p:stCondLst>
                                  <p:childTnLst>
                                    <p:set>
                                      <p:cBhvr>
                                        <p:cTn id="22" dur="1" fill="hold">
                                          <p:stCondLst>
                                            <p:cond delay="499"/>
                                          </p:stCondLst>
                                        </p:cTn>
                                        <p:tgtEl>
                                          <p:spTgt spid="1441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1500"/>
                            </p:stCondLst>
                            <p:childTnLst>
                              <p:par>
                                <p:cTn id="24" presetID="1" presetClass="entr" presetSubtype="0" fill="hold" nodeType="afterEffect">
                                  <p:stCondLst>
                                    <p:cond delay="1000"/>
                                  </p:stCondLst>
                                  <p:childTnLst>
                                    <p:set>
                                      <p:cBhvr>
                                        <p:cTn id="25" dur="1" fill="hold">
                                          <p:stCondLst>
                                            <p:cond delay="499"/>
                                          </p:stCondLst>
                                        </p:cTn>
                                        <p:tgtEl>
                                          <p:spTgt spid="1441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3000"/>
                            </p:stCondLst>
                            <p:childTnLst>
                              <p:par>
                                <p:cTn id="27" presetID="1" presetClass="entr" presetSubtype="0" fill="hold" nodeType="afterEffect">
                                  <p:stCondLst>
                                    <p:cond delay="1000"/>
                                  </p:stCondLst>
                                  <p:childTnLst>
                                    <p:set>
                                      <p:cBhvr>
                                        <p:cTn id="28" dur="1" fill="hold">
                                          <p:stCondLst>
                                            <p:cond delay="499"/>
                                          </p:stCondLst>
                                        </p:cTn>
                                        <p:tgtEl>
                                          <p:spTgt spid="14422"/>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4500"/>
                            </p:stCondLst>
                            <p:childTnLst>
                              <p:par>
                                <p:cTn id="30" presetID="1" presetClass="entr" presetSubtype="0" fill="hold" nodeType="afterEffect">
                                  <p:stCondLst>
                                    <p:cond delay="1000"/>
                                  </p:stCondLst>
                                  <p:childTnLst>
                                    <p:set>
                                      <p:cBhvr>
                                        <p:cTn id="31" dur="1" fill="hold">
                                          <p:stCondLst>
                                            <p:cond delay="499"/>
                                          </p:stCondLst>
                                        </p:cTn>
                                        <p:tgtEl>
                                          <p:spTgt spid="1442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6000"/>
                            </p:stCondLst>
                            <p:childTnLst>
                              <p:par>
                                <p:cTn id="33" presetID="1" presetClass="entr" presetSubtype="0" fill="hold" nodeType="afterEffect">
                                  <p:stCondLst>
                                    <p:cond delay="1000"/>
                                  </p:stCondLst>
                                  <p:childTnLst>
                                    <p:set>
                                      <p:cBhvr>
                                        <p:cTn id="34" dur="1" fill="hold">
                                          <p:stCondLst>
                                            <p:cond delay="499"/>
                                          </p:stCondLst>
                                        </p:cTn>
                                        <p:tgtEl>
                                          <p:spTgt spid="144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7500"/>
                            </p:stCondLst>
                            <p:childTnLst>
                              <p:par>
                                <p:cTn id="36" presetID="1" presetClass="entr" presetSubtype="0" fill="hold" nodeType="afterEffect">
                                  <p:stCondLst>
                                    <p:cond delay="1000"/>
                                  </p:stCondLst>
                                  <p:childTnLst>
                                    <p:set>
                                      <p:cBhvr>
                                        <p:cTn id="37" dur="1" fill="hold">
                                          <p:stCondLst>
                                            <p:cond delay="499"/>
                                          </p:stCondLst>
                                        </p:cTn>
                                        <p:tgtEl>
                                          <p:spTgt spid="14431"/>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9000"/>
                            </p:stCondLst>
                            <p:childTnLst>
                              <p:par>
                                <p:cTn id="39" presetID="1" presetClass="entr" presetSubtype="0" fill="hold" nodeType="afterEffect">
                                  <p:stCondLst>
                                    <p:cond delay="1000"/>
                                  </p:stCondLst>
                                  <p:childTnLst>
                                    <p:set>
                                      <p:cBhvr>
                                        <p:cTn id="40" dur="1" fill="hold">
                                          <p:stCondLst>
                                            <p:cond delay="499"/>
                                          </p:stCondLst>
                                        </p:cTn>
                                        <p:tgtEl>
                                          <p:spTgt spid="1443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0500"/>
                            </p:stCondLst>
                            <p:childTnLst>
                              <p:par>
                                <p:cTn id="42" presetID="1" presetClass="entr" presetSubtype="0" fill="hold" nodeType="afterEffect">
                                  <p:stCondLst>
                                    <p:cond delay="1000"/>
                                  </p:stCondLst>
                                  <p:childTnLst>
                                    <p:set>
                                      <p:cBhvr>
                                        <p:cTn id="43" dur="1" fill="hold">
                                          <p:stCondLst>
                                            <p:cond delay="499"/>
                                          </p:stCondLst>
                                        </p:cTn>
                                        <p:tgtEl>
                                          <p:spTgt spid="144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499"/>
                                          </p:stCondLst>
                                        </p:cTn>
                                        <p:tgtEl>
                                          <p:spTgt spid="1444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7" fill="hold" nodeType="afterGroup">
                            <p:stCondLst>
                              <p:cond delay="13500"/>
                            </p:stCondLst>
                            <p:childTnLst>
                              <p:par>
                                <p:cTn id="48" presetID="1" presetClass="entr" presetSubtype="0" fill="hold" nodeType="afterEffect">
                                  <p:stCondLst>
                                    <p:cond delay="1000"/>
                                  </p:stCondLst>
                                  <p:childTnLst>
                                    <p:set>
                                      <p:cBhvr>
                                        <p:cTn id="49" dur="1" fill="hold">
                                          <p:stCondLst>
                                            <p:cond delay="499"/>
                                          </p:stCondLst>
                                        </p:cTn>
                                        <p:tgtEl>
                                          <p:spTgt spid="1444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14446"/>
                  </p:tgtEl>
                </p:cond>
              </p:nextCondLst>
            </p:seq>
            <p:seq concurrent="1" nextAc="seek">
              <p:cTn id="50" restart="whenNotActive" fill="hold" evtFilter="cancelBubble" nodeType="interactiveSeq">
                <p:stCondLst>
                  <p:cond evt="onClick" delay="0">
                    <p:tgtEl>
                      <p:spTgt spid="14355"/>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54"/>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FELIZ2.WAV"/>
                                        </p:tgtEl>
                                      </p:cMediaNode>
                                    </p:audio>
                                  </p:subTnLst>
                                </p:cTn>
                              </p:par>
                              <p:par>
                                <p:cTn id="55" presetID="22" presetClass="emph" presetSubtype="0" repeatCount="10000" fill="remove" grpId="1" nodeType="withEffect">
                                  <p:stCondLst>
                                    <p:cond delay="0"/>
                                  </p:stCondLst>
                                  <p:childTnLst>
                                    <p:animClr clrSpc="hsl" dir="cw">
                                      <p:cBhvr override="childStyle">
                                        <p:cTn id="56" dur="500" fill="hold"/>
                                        <p:tgtEl>
                                          <p:spTgt spid="14354"/>
                                        </p:tgtEl>
                                        <p:attrNameLst>
                                          <p:attrName>style.color</p:attrName>
                                        </p:attrNameLst>
                                      </p:cBhvr>
                                      <p:by>
                                        <p:hsl h="-7200000" s="0" l="0"/>
                                      </p:by>
                                    </p:animClr>
                                    <p:animClr clrSpc="hsl" dir="cw">
                                      <p:cBhvr>
                                        <p:cTn id="57" dur="500" fill="hold"/>
                                        <p:tgtEl>
                                          <p:spTgt spid="14354"/>
                                        </p:tgtEl>
                                        <p:attrNameLst>
                                          <p:attrName>fillcolor</p:attrName>
                                        </p:attrNameLst>
                                      </p:cBhvr>
                                      <p:by>
                                        <p:hsl h="-7200000" s="0" l="0"/>
                                      </p:by>
                                    </p:animClr>
                                    <p:animClr clrSpc="hsl" dir="cw">
                                      <p:cBhvr>
                                        <p:cTn id="58" dur="500" fill="hold"/>
                                        <p:tgtEl>
                                          <p:spTgt spid="14354"/>
                                        </p:tgtEl>
                                        <p:attrNameLst>
                                          <p:attrName>stroke.color</p:attrName>
                                        </p:attrNameLst>
                                      </p:cBhvr>
                                      <p:by>
                                        <p:hsl h="-7200000" s="0" l="0"/>
                                      </p:by>
                                    </p:animClr>
                                    <p:set>
                                      <p:cBhvr>
                                        <p:cTn id="59" dur="500" fill="hold"/>
                                        <p:tgtEl>
                                          <p:spTgt spid="14354"/>
                                        </p:tgtEl>
                                        <p:attrNameLst>
                                          <p:attrName>fill.type</p:attrName>
                                        </p:attrNameLst>
                                      </p:cBhvr>
                                      <p:to>
                                        <p:strVal val="solid"/>
                                      </p:to>
                                    </p:set>
                                  </p:childTnLst>
                                </p:cTn>
                              </p:par>
                            </p:childTnLst>
                          </p:cTn>
                        </p:par>
                      </p:childTnLst>
                    </p:cTn>
                  </p:par>
                </p:childTnLst>
              </p:cTn>
              <p:nextCondLst>
                <p:cond evt="onClick" delay="0">
                  <p:tgtEl>
                    <p:spTgt spid="14355"/>
                  </p:tgtEl>
                </p:cond>
              </p:nextCondLst>
            </p:seq>
          </p:childTnLst>
        </p:cTn>
      </p:par>
    </p:tnLst>
    <p:bldLst>
      <p:bldP spid="14354" grpId="0" animBg="1"/>
      <p:bldP spid="1435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 xmlns:a16="http://schemas.microsoft.com/office/drawing/2014/main" id="{FB667250-D125-4946-A14E-9D2631262AB0}"/>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5363" name="Picture 3" descr="an30">
            <a:extLst>
              <a:ext uri="{FF2B5EF4-FFF2-40B4-BE49-F238E27FC236}">
                <a16:creationId xmlns="" xmlns:a16="http://schemas.microsoft.com/office/drawing/2014/main" id="{E4121BA6-3540-46C0-A951-40A1D599422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33">
            <a:extLst>
              <a:ext uri="{FF2B5EF4-FFF2-40B4-BE49-F238E27FC236}">
                <a16:creationId xmlns="" xmlns:a16="http://schemas.microsoft.com/office/drawing/2014/main" id="{6E3D2A7C-081A-4B13-98D9-E368EAC7E86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WordArt 5">
            <a:extLst>
              <a:ext uri="{FF2B5EF4-FFF2-40B4-BE49-F238E27FC236}">
                <a16:creationId xmlns="" xmlns:a16="http://schemas.microsoft.com/office/drawing/2014/main" id="{B2460823-E23E-4F77-9E20-BE06AA6A8830}"/>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5366" name="Group 6">
            <a:extLst>
              <a:ext uri="{FF2B5EF4-FFF2-40B4-BE49-F238E27FC236}">
                <a16:creationId xmlns="" xmlns:a16="http://schemas.microsoft.com/office/drawing/2014/main" id="{8815B5AC-188D-4173-9FEB-90223FA04174}"/>
              </a:ext>
            </a:extLst>
          </p:cNvPr>
          <p:cNvGrpSpPr>
            <a:grpSpLocks/>
          </p:cNvGrpSpPr>
          <p:nvPr/>
        </p:nvGrpSpPr>
        <p:grpSpPr bwMode="auto">
          <a:xfrm>
            <a:off x="7162800" y="6019800"/>
            <a:ext cx="1168400" cy="561975"/>
            <a:chOff x="4512" y="3792"/>
            <a:chExt cx="736" cy="354"/>
          </a:xfrm>
        </p:grpSpPr>
        <p:pic>
          <p:nvPicPr>
            <p:cNvPr id="2" name="Picture 7" descr="ani32">
              <a:extLst>
                <a:ext uri="{FF2B5EF4-FFF2-40B4-BE49-F238E27FC236}">
                  <a16:creationId xmlns="" xmlns:a16="http://schemas.microsoft.com/office/drawing/2014/main" id="{ED76C066-20BC-4193-8445-8582ECC617E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hlinkClick r:id="rId7" action="ppaction://hlinksldjump" tooltip="Trở lại chọn câu hỏi"/>
              <a:extLst>
                <a:ext uri="{FF2B5EF4-FFF2-40B4-BE49-F238E27FC236}">
                  <a16:creationId xmlns="" xmlns:a16="http://schemas.microsoft.com/office/drawing/2014/main" id="{5C7EFEEF-C08C-4C08-A00D-C8D54E9A116D}"/>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5367" name="AutoShape 9">
            <a:extLst>
              <a:ext uri="{FF2B5EF4-FFF2-40B4-BE49-F238E27FC236}">
                <a16:creationId xmlns="" xmlns:a16="http://schemas.microsoft.com/office/drawing/2014/main" id="{65AC6E07-6CBD-4AB8-AAD8-330CCA734142}"/>
              </a:ext>
            </a:extLst>
          </p:cNvPr>
          <p:cNvSpPr>
            <a:spLocks noChangeArrowheads="1"/>
          </p:cNvSpPr>
          <p:nvPr/>
        </p:nvSpPr>
        <p:spPr bwMode="auto">
          <a:xfrm>
            <a:off x="2057400" y="1604963"/>
            <a:ext cx="5105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5368" name="AutoShape 10">
            <a:extLst>
              <a:ext uri="{FF2B5EF4-FFF2-40B4-BE49-F238E27FC236}">
                <a16:creationId xmlns="" xmlns:a16="http://schemas.microsoft.com/office/drawing/2014/main" id="{B56C7816-A1BF-4E8C-B729-26DAE161E119}"/>
              </a:ext>
            </a:extLst>
          </p:cNvPr>
          <p:cNvSpPr>
            <a:spLocks noChangeArrowheads="1"/>
          </p:cNvSpPr>
          <p:nvPr/>
        </p:nvSpPr>
        <p:spPr bwMode="auto">
          <a:xfrm>
            <a:off x="2133600" y="1655763"/>
            <a:ext cx="49530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5371" name="Text Box 11">
            <a:extLst>
              <a:ext uri="{FF2B5EF4-FFF2-40B4-BE49-F238E27FC236}">
                <a16:creationId xmlns="" xmlns:a16="http://schemas.microsoft.com/office/drawing/2014/main" id="{8805BEFA-524D-41B2-9091-07FE1432ECCC}"/>
              </a:ext>
            </a:extLst>
          </p:cNvPr>
          <p:cNvSpPr txBox="1">
            <a:spLocks noChangeArrowheads="1"/>
          </p:cNvSpPr>
          <p:nvPr/>
        </p:nvSpPr>
        <p:spPr bwMode="auto">
          <a:xfrm>
            <a:off x="2133600" y="1639888"/>
            <a:ext cx="487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FFFFFF"/>
                  </a:outerShdw>
                </a:effectLst>
              </a:rPr>
              <a:t>CÂU HỎI CHO KHÁN GIẢ </a:t>
            </a:r>
          </a:p>
        </p:txBody>
      </p:sp>
      <p:pic>
        <p:nvPicPr>
          <p:cNvPr id="15370" name="Picture 12" descr="star_tip_md_wht">
            <a:extLst>
              <a:ext uri="{FF2B5EF4-FFF2-40B4-BE49-F238E27FC236}">
                <a16:creationId xmlns="" xmlns:a16="http://schemas.microsoft.com/office/drawing/2014/main" id="{B3440698-FC8C-42CD-8D08-4D9C6D14603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people008">
            <a:extLst>
              <a:ext uri="{FF2B5EF4-FFF2-40B4-BE49-F238E27FC236}">
                <a16:creationId xmlns="" xmlns:a16="http://schemas.microsoft.com/office/drawing/2014/main" id="{DDB9B4E4-064E-41A0-9AE9-B906F9483261}"/>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 Box 14">
            <a:extLst>
              <a:ext uri="{FF2B5EF4-FFF2-40B4-BE49-F238E27FC236}">
                <a16:creationId xmlns="" xmlns:a16="http://schemas.microsoft.com/office/drawing/2014/main" id="{CDB874D1-11AE-41D7-9C73-23FED2CB3957}"/>
              </a:ext>
            </a:extLst>
          </p:cNvPr>
          <p:cNvSpPr txBox="1">
            <a:spLocks noChangeArrowheads="1"/>
          </p:cNvSpPr>
          <p:nvPr/>
        </p:nvSpPr>
        <p:spPr bwMode="auto">
          <a:xfrm>
            <a:off x="609600" y="2376488"/>
            <a:ext cx="807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pt-BR" altLang="en-US" sz="2800">
                <a:solidFill>
                  <a:srgbClr val="FF0000"/>
                </a:solidFill>
              </a:rPr>
              <a:t>Kể tên hai dòng tranh dân gian của Việt Nam ?</a:t>
            </a:r>
            <a:endParaRPr lang="en-US" altLang="en-US" sz="2800">
              <a:solidFill>
                <a:srgbClr val="FF0000"/>
              </a:solidFill>
            </a:endParaRPr>
          </a:p>
        </p:txBody>
      </p:sp>
      <p:sp>
        <p:nvSpPr>
          <p:cNvPr id="15375" name="Text Box 15">
            <a:extLst>
              <a:ext uri="{FF2B5EF4-FFF2-40B4-BE49-F238E27FC236}">
                <a16:creationId xmlns="" xmlns:a16="http://schemas.microsoft.com/office/drawing/2014/main" id="{9A7E4EE7-B635-4446-8FED-E6432C86F825}"/>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15376" name="AutoShape 16">
            <a:extLst>
              <a:ext uri="{FF2B5EF4-FFF2-40B4-BE49-F238E27FC236}">
                <a16:creationId xmlns="" xmlns:a16="http://schemas.microsoft.com/office/drawing/2014/main" id="{4DB3C020-A4D5-459C-9182-58F930FCB4BB}"/>
              </a:ext>
            </a:extLst>
          </p:cNvPr>
          <p:cNvSpPr>
            <a:spLocks noChangeArrowheads="1"/>
          </p:cNvSpPr>
          <p:nvPr/>
        </p:nvSpPr>
        <p:spPr bwMode="auto">
          <a:xfrm>
            <a:off x="2895600" y="3505200"/>
            <a:ext cx="2387600" cy="9017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5377" name="Text Box 17">
            <a:extLst>
              <a:ext uri="{FF2B5EF4-FFF2-40B4-BE49-F238E27FC236}">
                <a16:creationId xmlns="" xmlns:a16="http://schemas.microsoft.com/office/drawing/2014/main" id="{B9E07A09-8467-4373-A3F8-DC62E53EF66B}"/>
              </a:ext>
            </a:extLst>
          </p:cNvPr>
          <p:cNvSpPr txBox="1">
            <a:spLocks noChangeArrowheads="1"/>
          </p:cNvSpPr>
          <p:nvPr/>
        </p:nvSpPr>
        <p:spPr bwMode="auto">
          <a:xfrm>
            <a:off x="2667000" y="35052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00000"/>
              </a:spcBef>
            </a:pPr>
            <a:r>
              <a:rPr lang="en-US" altLang="en-US" sz="2400"/>
              <a:t>Đông Hồ </a:t>
            </a:r>
            <a:br>
              <a:rPr lang="en-US" altLang="en-US" sz="2400"/>
            </a:br>
            <a:r>
              <a:rPr lang="en-US" altLang="en-US" sz="2400"/>
              <a:t>Hàng Trống</a:t>
            </a:r>
            <a:endParaRPr lang="en-US" altLang="en-US" sz="2800"/>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15374"/>
                                        </p:tgtEl>
                                        <p:attrNameLst>
                                          <p:attrName>style.visibility</p:attrName>
                                        </p:attrNameLst>
                                      </p:cBhvr>
                                      <p:to>
                                        <p:strVal val="visible"/>
                                      </p:to>
                                    </p:set>
                                    <p:anim calcmode="discrete" valueType="clr">
                                      <p:cBhvr override="childStyle">
                                        <p:cTn id="7" dur="80"/>
                                        <p:tgtEl>
                                          <p:spTgt spid="15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4"/>
                                        </p:tgtEl>
                                        <p:attrNameLst>
                                          <p:attrName>fillcolor</p:attrName>
                                        </p:attrNameLst>
                                      </p:cBhvr>
                                      <p:tavLst>
                                        <p:tav tm="0">
                                          <p:val>
                                            <p:clrVal>
                                              <a:schemeClr val="accent2"/>
                                            </p:clrVal>
                                          </p:val>
                                        </p:tav>
                                        <p:tav tm="50000">
                                          <p:val>
                                            <p:clrVal>
                                              <a:schemeClr val="hlink"/>
                                            </p:clrVal>
                                          </p:val>
                                        </p:tav>
                                      </p:tavLst>
                                    </p:anim>
                                    <p:set>
                                      <p:cBhvr>
                                        <p:cTn id="9" dur="80"/>
                                        <p:tgtEl>
                                          <p:spTgt spid="153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375"/>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76"/>
                                        </p:tgtEl>
                                        <p:attrNameLst>
                                          <p:attrName>style.visibility</p:attrName>
                                        </p:attrNameLst>
                                      </p:cBhvr>
                                      <p:to>
                                        <p:strVal val="visible"/>
                                      </p:to>
                                    </p:set>
                                    <p:animEffect transition="in" filter="fade">
                                      <p:cBhvr>
                                        <p:cTn id="15" dur="500"/>
                                        <p:tgtEl>
                                          <p:spTgt spid="15376"/>
                                        </p:tgtEl>
                                      </p:cBhvr>
                                    </p:animEffec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6" presetID="22" presetClass="emph" presetSubtype="0" repeatCount="10000" fill="remove" grpId="1" nodeType="withEffect">
                                  <p:stCondLst>
                                    <p:cond delay="0"/>
                                  </p:stCondLst>
                                  <p:childTnLst>
                                    <p:animClr clrSpc="hsl" dir="cw">
                                      <p:cBhvr override="childStyle">
                                        <p:cTn id="17" dur="500" fill="hold"/>
                                        <p:tgtEl>
                                          <p:spTgt spid="15376"/>
                                        </p:tgtEl>
                                        <p:attrNameLst>
                                          <p:attrName>style.color</p:attrName>
                                        </p:attrNameLst>
                                      </p:cBhvr>
                                      <p:by>
                                        <p:hsl h="-7200000" s="0" l="0"/>
                                      </p:by>
                                    </p:animClr>
                                    <p:animClr clrSpc="hsl" dir="cw">
                                      <p:cBhvr>
                                        <p:cTn id="18" dur="500" fill="hold"/>
                                        <p:tgtEl>
                                          <p:spTgt spid="15376"/>
                                        </p:tgtEl>
                                        <p:attrNameLst>
                                          <p:attrName>fillcolor</p:attrName>
                                        </p:attrNameLst>
                                      </p:cBhvr>
                                      <p:by>
                                        <p:hsl h="-7200000" s="0" l="0"/>
                                      </p:by>
                                    </p:animClr>
                                    <p:animClr clrSpc="hsl" dir="cw">
                                      <p:cBhvr>
                                        <p:cTn id="19" dur="500" fill="hold"/>
                                        <p:tgtEl>
                                          <p:spTgt spid="15376"/>
                                        </p:tgtEl>
                                        <p:attrNameLst>
                                          <p:attrName>stroke.color</p:attrName>
                                        </p:attrNameLst>
                                      </p:cBhvr>
                                      <p:by>
                                        <p:hsl h="-7200000" s="0" l="0"/>
                                      </p:by>
                                    </p:animClr>
                                    <p:set>
                                      <p:cBhvr>
                                        <p:cTn id="20" dur="500" fill="hold"/>
                                        <p:tgtEl>
                                          <p:spTgt spid="15376"/>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15377"/>
                                        </p:tgtEl>
                                        <p:attrNameLst>
                                          <p:attrName>style.visibility</p:attrName>
                                        </p:attrNameLst>
                                      </p:cBhvr>
                                      <p:to>
                                        <p:strVal val="visible"/>
                                      </p:to>
                                    </p:set>
                                    <p:anim calcmode="discrete" valueType="clr">
                                      <p:cBhvr override="childStyle">
                                        <p:cTn id="23" dur="80"/>
                                        <p:tgtEl>
                                          <p:spTgt spid="15377"/>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377"/>
                                        </p:tgtEl>
                                        <p:attrNameLst>
                                          <p:attrName>fillcolor</p:attrName>
                                        </p:attrNameLst>
                                      </p:cBhvr>
                                      <p:tavLst>
                                        <p:tav tm="0">
                                          <p:val>
                                            <p:clrVal>
                                              <a:schemeClr val="accent2"/>
                                            </p:clrVal>
                                          </p:val>
                                        </p:tav>
                                        <p:tav tm="50000">
                                          <p:val>
                                            <p:clrVal>
                                              <a:schemeClr val="hlink"/>
                                            </p:clrVal>
                                          </p:val>
                                        </p:tav>
                                      </p:tavLst>
                                    </p:anim>
                                    <p:set>
                                      <p:cBhvr>
                                        <p:cTn id="25" dur="80"/>
                                        <p:tgtEl>
                                          <p:spTgt spid="15377"/>
                                        </p:tgtEl>
                                        <p:attrNameLst>
                                          <p:attrName>fill.type</p:attrName>
                                        </p:attrNameLst>
                                      </p:cBhvr>
                                      <p:to>
                                        <p:strVal val="solid"/>
                                      </p:to>
                                    </p:set>
                                  </p:childTnLst>
                                </p:cTn>
                              </p:par>
                            </p:childTnLst>
                          </p:cTn>
                        </p:par>
                      </p:childTnLst>
                    </p:cTn>
                  </p:par>
                </p:childTnLst>
              </p:cTn>
              <p:nextCondLst>
                <p:cond evt="onClick" delay="0">
                  <p:tgtEl>
                    <p:spTgt spid="15375"/>
                  </p:tgtEl>
                </p:cond>
              </p:nextCondLst>
            </p:seq>
          </p:childTnLst>
        </p:cTn>
      </p:par>
    </p:tnLst>
    <p:bldLst>
      <p:bldP spid="15376" grpId="0" animBg="1"/>
      <p:bldP spid="15376" grpId="1" animBg="1"/>
      <p:bldP spid="153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 xmlns:a16="http://schemas.microsoft.com/office/drawing/2014/main" id="{9469FF26-8CFF-4799-919A-F020CBD0B507}"/>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6387" name="Picture 3" descr="an30">
            <a:extLst>
              <a:ext uri="{FF2B5EF4-FFF2-40B4-BE49-F238E27FC236}">
                <a16:creationId xmlns="" xmlns:a16="http://schemas.microsoft.com/office/drawing/2014/main" id="{3F1DB88A-1C39-491B-8751-3F15A2A0644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33">
            <a:extLst>
              <a:ext uri="{FF2B5EF4-FFF2-40B4-BE49-F238E27FC236}">
                <a16:creationId xmlns="" xmlns:a16="http://schemas.microsoft.com/office/drawing/2014/main" id="{5234B130-CAAB-4F01-9836-58FA20B80AA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5">
            <a:extLst>
              <a:ext uri="{FF2B5EF4-FFF2-40B4-BE49-F238E27FC236}">
                <a16:creationId xmlns="" xmlns:a16="http://schemas.microsoft.com/office/drawing/2014/main" id="{56C79224-8030-4F97-96C3-EE25FA1B64A7}"/>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6390" name="Group 6">
            <a:extLst>
              <a:ext uri="{FF2B5EF4-FFF2-40B4-BE49-F238E27FC236}">
                <a16:creationId xmlns="" xmlns:a16="http://schemas.microsoft.com/office/drawing/2014/main" id="{15DCBE25-6A9E-45AF-A213-63701009250D}"/>
              </a:ext>
            </a:extLst>
          </p:cNvPr>
          <p:cNvGrpSpPr>
            <a:grpSpLocks/>
          </p:cNvGrpSpPr>
          <p:nvPr/>
        </p:nvGrpSpPr>
        <p:grpSpPr bwMode="auto">
          <a:xfrm>
            <a:off x="7162800" y="6019800"/>
            <a:ext cx="1168400" cy="561975"/>
            <a:chOff x="4512" y="3792"/>
            <a:chExt cx="736" cy="354"/>
          </a:xfrm>
        </p:grpSpPr>
        <p:pic>
          <p:nvPicPr>
            <p:cNvPr id="16433" name="Picture 7" descr="ani32">
              <a:extLst>
                <a:ext uri="{FF2B5EF4-FFF2-40B4-BE49-F238E27FC236}">
                  <a16:creationId xmlns="" xmlns:a16="http://schemas.microsoft.com/office/drawing/2014/main" id="{4E0A8B54-9544-4A63-B810-863F9463133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4" name="Text Box 8">
              <a:hlinkClick r:id="rId9" action="ppaction://hlinksldjump" tooltip="Trở lại chọn câu hỏi"/>
              <a:extLst>
                <a:ext uri="{FF2B5EF4-FFF2-40B4-BE49-F238E27FC236}">
                  <a16:creationId xmlns="" xmlns:a16="http://schemas.microsoft.com/office/drawing/2014/main" id="{6D2DF041-A4CD-4414-B7A3-A7A7F920A7E7}"/>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6391" name="AutoShape 9">
            <a:extLst>
              <a:ext uri="{FF2B5EF4-FFF2-40B4-BE49-F238E27FC236}">
                <a16:creationId xmlns="" xmlns:a16="http://schemas.microsoft.com/office/drawing/2014/main" id="{F950C026-C6BB-4DD0-ACDE-A17ABE866D5A}"/>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392" name="AutoShape 10">
            <a:extLst>
              <a:ext uri="{FF2B5EF4-FFF2-40B4-BE49-F238E27FC236}">
                <a16:creationId xmlns="" xmlns:a16="http://schemas.microsoft.com/office/drawing/2014/main" id="{47FB2C5E-4601-4196-A8D5-0A0116D461CF}"/>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393" name="Text Box 11">
            <a:extLst>
              <a:ext uri="{FF2B5EF4-FFF2-40B4-BE49-F238E27FC236}">
                <a16:creationId xmlns="" xmlns:a16="http://schemas.microsoft.com/office/drawing/2014/main" id="{90935937-CA5F-4E32-B14C-EB2E1F99DA82}"/>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11</a:t>
            </a:r>
          </a:p>
        </p:txBody>
      </p:sp>
      <p:pic>
        <p:nvPicPr>
          <p:cNvPr id="16394" name="Picture 12" descr="star_tip_md_wht">
            <a:extLst>
              <a:ext uri="{FF2B5EF4-FFF2-40B4-BE49-F238E27FC236}">
                <a16:creationId xmlns="" xmlns:a16="http://schemas.microsoft.com/office/drawing/2014/main" id="{F6E805A6-9D00-454E-A0F2-E48C789F6B13}"/>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WordArt 13">
            <a:extLst>
              <a:ext uri="{FF2B5EF4-FFF2-40B4-BE49-F238E27FC236}">
                <a16:creationId xmlns="" xmlns:a16="http://schemas.microsoft.com/office/drawing/2014/main" id="{BDB38C9D-0A79-4EE2-B47B-891993F12325}"/>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vật</a:t>
            </a:r>
          </a:p>
        </p:txBody>
      </p:sp>
      <p:sp>
        <p:nvSpPr>
          <p:cNvPr id="16398" name="WordArt 14">
            <a:extLst>
              <a:ext uri="{FF2B5EF4-FFF2-40B4-BE49-F238E27FC236}">
                <a16:creationId xmlns="" xmlns:a16="http://schemas.microsoft.com/office/drawing/2014/main" id="{45253A18-BBED-4DFE-A5A3-BFC0C4138058}"/>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vật</a:t>
            </a:r>
          </a:p>
        </p:txBody>
      </p:sp>
      <p:pic>
        <p:nvPicPr>
          <p:cNvPr id="2" name="Picture 15" descr="people008">
            <a:extLst>
              <a:ext uri="{FF2B5EF4-FFF2-40B4-BE49-F238E27FC236}">
                <a16:creationId xmlns="" xmlns:a16="http://schemas.microsoft.com/office/drawing/2014/main" id="{B9443481-60D6-4E17-896C-90B514A04CB2}"/>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16">
            <a:extLst>
              <a:ext uri="{FF2B5EF4-FFF2-40B4-BE49-F238E27FC236}">
                <a16:creationId xmlns="" xmlns:a16="http://schemas.microsoft.com/office/drawing/2014/main" id="{004146E6-B120-4412-AA66-9861028352D2}"/>
              </a:ext>
            </a:extLst>
          </p:cNvPr>
          <p:cNvSpPr txBox="1">
            <a:spLocks noChangeArrowheads="1"/>
          </p:cNvSpPr>
          <p:nvPr/>
        </p:nvSpPr>
        <p:spPr bwMode="auto">
          <a:xfrm>
            <a:off x="609600" y="2133600"/>
            <a:ext cx="8001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5000"/>
              </a:lnSpc>
              <a:spcBef>
                <a:spcPct val="50000"/>
              </a:spcBef>
            </a:pPr>
            <a:r>
              <a:rPr lang="en-US" altLang="en-US" sz="2800">
                <a:solidFill>
                  <a:srgbClr val="FF0000"/>
                </a:solidFill>
              </a:rPr>
              <a:t>Ấu trùng ve sầu sống ở đâu?</a:t>
            </a:r>
          </a:p>
        </p:txBody>
      </p:sp>
      <p:sp>
        <p:nvSpPr>
          <p:cNvPr id="16401" name="AutoShape 17">
            <a:extLst>
              <a:ext uri="{FF2B5EF4-FFF2-40B4-BE49-F238E27FC236}">
                <a16:creationId xmlns="" xmlns:a16="http://schemas.microsoft.com/office/drawing/2014/main" id="{9D1E68DE-D75A-4A0C-BA4D-A3EA210F7B97}"/>
              </a:ext>
            </a:extLst>
          </p:cNvPr>
          <p:cNvSpPr>
            <a:spLocks noChangeArrowheads="1"/>
          </p:cNvSpPr>
          <p:nvPr/>
        </p:nvSpPr>
        <p:spPr bwMode="auto">
          <a:xfrm>
            <a:off x="2819400" y="4114800"/>
            <a:ext cx="2819400"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02" name="Text Box 18">
            <a:extLst>
              <a:ext uri="{FF2B5EF4-FFF2-40B4-BE49-F238E27FC236}">
                <a16:creationId xmlns="" xmlns:a16="http://schemas.microsoft.com/office/drawing/2014/main" id="{3165C106-7A28-4D24-9BAD-CA62BC8E7527}"/>
              </a:ext>
            </a:extLst>
          </p:cNvPr>
          <p:cNvSpPr txBox="1">
            <a:spLocks noChangeArrowheads="1"/>
          </p:cNvSpPr>
          <p:nvPr/>
        </p:nvSpPr>
        <p:spPr bwMode="auto">
          <a:xfrm>
            <a:off x="2895600" y="2971800"/>
            <a:ext cx="36576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a:t> Trên cây</a:t>
            </a:r>
          </a:p>
          <a:p>
            <a:pPr algn="l" eaLnBrk="1" hangingPunct="1">
              <a:spcBef>
                <a:spcPct val="50000"/>
              </a:spcBef>
              <a:buFontTx/>
              <a:buAutoNum type="alphaUcPeriod"/>
            </a:pPr>
            <a:r>
              <a:rPr lang="en-US" altLang="en-US" sz="2600"/>
              <a:t> Sống với ve mẹ</a:t>
            </a:r>
          </a:p>
          <a:p>
            <a:pPr algn="l" eaLnBrk="1" hangingPunct="1">
              <a:spcBef>
                <a:spcPct val="50000"/>
              </a:spcBef>
              <a:buFontTx/>
              <a:buAutoNum type="alphaUcPeriod"/>
            </a:pPr>
            <a:r>
              <a:rPr lang="en-US" altLang="en-US" sz="2600"/>
              <a:t> Trong đất</a:t>
            </a:r>
          </a:p>
          <a:p>
            <a:pPr algn="l" eaLnBrk="1" hangingPunct="1">
              <a:spcBef>
                <a:spcPct val="50000"/>
              </a:spcBef>
              <a:buFontTx/>
              <a:buAutoNum type="alphaUcPeriod"/>
            </a:pPr>
            <a:r>
              <a:rPr lang="en-US" altLang="en-US" sz="2600"/>
              <a:t> Trong nước</a:t>
            </a:r>
          </a:p>
        </p:txBody>
      </p:sp>
      <p:sp>
        <p:nvSpPr>
          <p:cNvPr id="16403" name="Text Box 19">
            <a:extLst>
              <a:ext uri="{FF2B5EF4-FFF2-40B4-BE49-F238E27FC236}">
                <a16:creationId xmlns="" xmlns:a16="http://schemas.microsoft.com/office/drawing/2014/main" id="{45C58224-C34F-4073-A4E1-D707D0AD173E}"/>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16464" name="Group 80">
            <a:extLst>
              <a:ext uri="{FF2B5EF4-FFF2-40B4-BE49-F238E27FC236}">
                <a16:creationId xmlns="" xmlns:a16="http://schemas.microsoft.com/office/drawing/2014/main" id="{90060342-7469-4952-AAD9-4DF31CFB948E}"/>
              </a:ext>
            </a:extLst>
          </p:cNvPr>
          <p:cNvGrpSpPr>
            <a:grpSpLocks/>
          </p:cNvGrpSpPr>
          <p:nvPr/>
        </p:nvGrpSpPr>
        <p:grpSpPr bwMode="auto">
          <a:xfrm>
            <a:off x="7850188" y="5181600"/>
            <a:ext cx="1370012" cy="1295400"/>
            <a:chOff x="4574" y="3342"/>
            <a:chExt cx="960" cy="912"/>
          </a:xfrm>
        </p:grpSpPr>
        <p:sp>
          <p:nvSpPr>
            <p:cNvPr id="16431" name="AutoShape 81">
              <a:extLst>
                <a:ext uri="{FF2B5EF4-FFF2-40B4-BE49-F238E27FC236}">
                  <a16:creationId xmlns="" xmlns:a16="http://schemas.microsoft.com/office/drawing/2014/main" id="{8C00AE05-25AE-414D-9376-6F72ECA05C7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32" name="Text Box 82">
              <a:extLst>
                <a:ext uri="{FF2B5EF4-FFF2-40B4-BE49-F238E27FC236}">
                  <a16:creationId xmlns="" xmlns:a16="http://schemas.microsoft.com/office/drawing/2014/main" id="{4C4D2B48-A271-4B31-9401-431AAD13D3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16467" name="Group 83">
            <a:extLst>
              <a:ext uri="{FF2B5EF4-FFF2-40B4-BE49-F238E27FC236}">
                <a16:creationId xmlns="" xmlns:a16="http://schemas.microsoft.com/office/drawing/2014/main" id="{28C93C0F-D507-4E83-A863-7DBC23BF05C9}"/>
              </a:ext>
            </a:extLst>
          </p:cNvPr>
          <p:cNvGrpSpPr>
            <a:grpSpLocks/>
          </p:cNvGrpSpPr>
          <p:nvPr/>
        </p:nvGrpSpPr>
        <p:grpSpPr bwMode="auto">
          <a:xfrm>
            <a:off x="7850188" y="5181600"/>
            <a:ext cx="1370012" cy="1295400"/>
            <a:chOff x="4574" y="3342"/>
            <a:chExt cx="960" cy="912"/>
          </a:xfrm>
        </p:grpSpPr>
        <p:sp>
          <p:nvSpPr>
            <p:cNvPr id="16429" name="AutoShape 84">
              <a:extLst>
                <a:ext uri="{FF2B5EF4-FFF2-40B4-BE49-F238E27FC236}">
                  <a16:creationId xmlns="" xmlns:a16="http://schemas.microsoft.com/office/drawing/2014/main" id="{B7688360-53EE-4D07-88B4-AAEB044B426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30" name="Text Box 85">
              <a:extLst>
                <a:ext uri="{FF2B5EF4-FFF2-40B4-BE49-F238E27FC236}">
                  <a16:creationId xmlns="" xmlns:a16="http://schemas.microsoft.com/office/drawing/2014/main" id="{70E2F5E1-1F59-4BC2-8DC2-892D181E3C5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16470" name="Group 86">
            <a:extLst>
              <a:ext uri="{FF2B5EF4-FFF2-40B4-BE49-F238E27FC236}">
                <a16:creationId xmlns="" xmlns:a16="http://schemas.microsoft.com/office/drawing/2014/main" id="{BBD15260-9582-4838-AC77-91573004BCAE}"/>
              </a:ext>
            </a:extLst>
          </p:cNvPr>
          <p:cNvGrpSpPr>
            <a:grpSpLocks/>
          </p:cNvGrpSpPr>
          <p:nvPr/>
        </p:nvGrpSpPr>
        <p:grpSpPr bwMode="auto">
          <a:xfrm>
            <a:off x="7850188" y="5181600"/>
            <a:ext cx="1370012" cy="1295400"/>
            <a:chOff x="4574" y="3342"/>
            <a:chExt cx="960" cy="912"/>
          </a:xfrm>
        </p:grpSpPr>
        <p:sp>
          <p:nvSpPr>
            <p:cNvPr id="16427" name="AutoShape 87">
              <a:extLst>
                <a:ext uri="{FF2B5EF4-FFF2-40B4-BE49-F238E27FC236}">
                  <a16:creationId xmlns="" xmlns:a16="http://schemas.microsoft.com/office/drawing/2014/main" id="{EA9391D1-9CED-4C93-B302-13A141F75A1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28" name="Text Box 88">
              <a:extLst>
                <a:ext uri="{FF2B5EF4-FFF2-40B4-BE49-F238E27FC236}">
                  <a16:creationId xmlns="" xmlns:a16="http://schemas.microsoft.com/office/drawing/2014/main" id="{E843CF22-43D7-41C9-BB77-DD4A3B8AC15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16473" name="Group 89">
            <a:extLst>
              <a:ext uri="{FF2B5EF4-FFF2-40B4-BE49-F238E27FC236}">
                <a16:creationId xmlns="" xmlns:a16="http://schemas.microsoft.com/office/drawing/2014/main" id="{759D1E1F-E6BA-49E4-A110-CC03A2574B2B}"/>
              </a:ext>
            </a:extLst>
          </p:cNvPr>
          <p:cNvGrpSpPr>
            <a:grpSpLocks/>
          </p:cNvGrpSpPr>
          <p:nvPr/>
        </p:nvGrpSpPr>
        <p:grpSpPr bwMode="auto">
          <a:xfrm>
            <a:off x="7850188" y="5181600"/>
            <a:ext cx="1370012" cy="1295400"/>
            <a:chOff x="4574" y="3342"/>
            <a:chExt cx="960" cy="912"/>
          </a:xfrm>
        </p:grpSpPr>
        <p:sp>
          <p:nvSpPr>
            <p:cNvPr id="16425" name="AutoShape 90">
              <a:extLst>
                <a:ext uri="{FF2B5EF4-FFF2-40B4-BE49-F238E27FC236}">
                  <a16:creationId xmlns="" xmlns:a16="http://schemas.microsoft.com/office/drawing/2014/main" id="{896C9E4C-111F-46D8-A07D-35C9050A8D6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26" name="Text Box 91">
              <a:extLst>
                <a:ext uri="{FF2B5EF4-FFF2-40B4-BE49-F238E27FC236}">
                  <a16:creationId xmlns="" xmlns:a16="http://schemas.microsoft.com/office/drawing/2014/main" id="{37DA2F23-1257-4548-8FA9-869C84B95EF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16476" name="Group 92">
            <a:extLst>
              <a:ext uri="{FF2B5EF4-FFF2-40B4-BE49-F238E27FC236}">
                <a16:creationId xmlns="" xmlns:a16="http://schemas.microsoft.com/office/drawing/2014/main" id="{046B766B-C373-4DB9-AAC2-8B67A03D519C}"/>
              </a:ext>
            </a:extLst>
          </p:cNvPr>
          <p:cNvGrpSpPr>
            <a:grpSpLocks/>
          </p:cNvGrpSpPr>
          <p:nvPr/>
        </p:nvGrpSpPr>
        <p:grpSpPr bwMode="auto">
          <a:xfrm>
            <a:off x="7850188" y="5181600"/>
            <a:ext cx="1370012" cy="1295400"/>
            <a:chOff x="4574" y="3342"/>
            <a:chExt cx="960" cy="912"/>
          </a:xfrm>
        </p:grpSpPr>
        <p:sp>
          <p:nvSpPr>
            <p:cNvPr id="16423" name="AutoShape 93">
              <a:extLst>
                <a:ext uri="{FF2B5EF4-FFF2-40B4-BE49-F238E27FC236}">
                  <a16:creationId xmlns="" xmlns:a16="http://schemas.microsoft.com/office/drawing/2014/main" id="{51D246EC-740F-414D-ADC6-F361A5624CB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24" name="Text Box 94">
              <a:extLst>
                <a:ext uri="{FF2B5EF4-FFF2-40B4-BE49-F238E27FC236}">
                  <a16:creationId xmlns="" xmlns:a16="http://schemas.microsoft.com/office/drawing/2014/main" id="{0C44730E-E9C1-4A9A-B29B-FFFA162662C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16479" name="Group 95">
            <a:extLst>
              <a:ext uri="{FF2B5EF4-FFF2-40B4-BE49-F238E27FC236}">
                <a16:creationId xmlns="" xmlns:a16="http://schemas.microsoft.com/office/drawing/2014/main" id="{76B6C126-BE6E-4E42-82FB-E83D9C59DC60}"/>
              </a:ext>
            </a:extLst>
          </p:cNvPr>
          <p:cNvGrpSpPr>
            <a:grpSpLocks/>
          </p:cNvGrpSpPr>
          <p:nvPr/>
        </p:nvGrpSpPr>
        <p:grpSpPr bwMode="auto">
          <a:xfrm>
            <a:off x="7850188" y="5181600"/>
            <a:ext cx="1370012" cy="1295400"/>
            <a:chOff x="4574" y="3342"/>
            <a:chExt cx="960" cy="912"/>
          </a:xfrm>
        </p:grpSpPr>
        <p:sp>
          <p:nvSpPr>
            <p:cNvPr id="16421" name="AutoShape 96">
              <a:extLst>
                <a:ext uri="{FF2B5EF4-FFF2-40B4-BE49-F238E27FC236}">
                  <a16:creationId xmlns="" xmlns:a16="http://schemas.microsoft.com/office/drawing/2014/main" id="{8343812C-BED9-4E56-A9A4-80AAF27B416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22" name="Text Box 97">
              <a:extLst>
                <a:ext uri="{FF2B5EF4-FFF2-40B4-BE49-F238E27FC236}">
                  <a16:creationId xmlns="" xmlns:a16="http://schemas.microsoft.com/office/drawing/2014/main" id="{88AA6A4B-C443-4632-BFC8-C87454A7EA7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16482" name="Group 98">
            <a:extLst>
              <a:ext uri="{FF2B5EF4-FFF2-40B4-BE49-F238E27FC236}">
                <a16:creationId xmlns="" xmlns:a16="http://schemas.microsoft.com/office/drawing/2014/main" id="{30A52FF1-BBF9-4376-A734-827391A39777}"/>
              </a:ext>
            </a:extLst>
          </p:cNvPr>
          <p:cNvGrpSpPr>
            <a:grpSpLocks/>
          </p:cNvGrpSpPr>
          <p:nvPr/>
        </p:nvGrpSpPr>
        <p:grpSpPr bwMode="auto">
          <a:xfrm>
            <a:off x="7850188" y="5181600"/>
            <a:ext cx="1370012" cy="1295400"/>
            <a:chOff x="4574" y="3342"/>
            <a:chExt cx="960" cy="912"/>
          </a:xfrm>
        </p:grpSpPr>
        <p:sp>
          <p:nvSpPr>
            <p:cNvPr id="16419" name="AutoShape 99">
              <a:extLst>
                <a:ext uri="{FF2B5EF4-FFF2-40B4-BE49-F238E27FC236}">
                  <a16:creationId xmlns="" xmlns:a16="http://schemas.microsoft.com/office/drawing/2014/main" id="{C9845ACE-BDC8-4448-AD49-8AE6FB3B6CE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20" name="Text Box 100">
              <a:extLst>
                <a:ext uri="{FF2B5EF4-FFF2-40B4-BE49-F238E27FC236}">
                  <a16:creationId xmlns="" xmlns:a16="http://schemas.microsoft.com/office/drawing/2014/main" id="{73B76A45-35F7-4CD2-8DCF-784CAF6FA33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16485" name="Group 101">
            <a:extLst>
              <a:ext uri="{FF2B5EF4-FFF2-40B4-BE49-F238E27FC236}">
                <a16:creationId xmlns="" xmlns:a16="http://schemas.microsoft.com/office/drawing/2014/main" id="{E1EF5013-6FDA-427C-925A-547275AFBE2E}"/>
              </a:ext>
            </a:extLst>
          </p:cNvPr>
          <p:cNvGrpSpPr>
            <a:grpSpLocks/>
          </p:cNvGrpSpPr>
          <p:nvPr/>
        </p:nvGrpSpPr>
        <p:grpSpPr bwMode="auto">
          <a:xfrm>
            <a:off x="7850188" y="5181600"/>
            <a:ext cx="1370012" cy="1295400"/>
            <a:chOff x="4574" y="3342"/>
            <a:chExt cx="960" cy="912"/>
          </a:xfrm>
        </p:grpSpPr>
        <p:sp>
          <p:nvSpPr>
            <p:cNvPr id="16417" name="AutoShape 102">
              <a:extLst>
                <a:ext uri="{FF2B5EF4-FFF2-40B4-BE49-F238E27FC236}">
                  <a16:creationId xmlns="" xmlns:a16="http://schemas.microsoft.com/office/drawing/2014/main" id="{22ED0F8A-8847-4FB2-BA0E-92381BAC9C2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18" name="Text Box 103">
              <a:extLst>
                <a:ext uri="{FF2B5EF4-FFF2-40B4-BE49-F238E27FC236}">
                  <a16:creationId xmlns="" xmlns:a16="http://schemas.microsoft.com/office/drawing/2014/main" id="{6BDE6B34-5B22-43F7-8405-1982F01257D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16488" name="Group 104">
            <a:extLst>
              <a:ext uri="{FF2B5EF4-FFF2-40B4-BE49-F238E27FC236}">
                <a16:creationId xmlns="" xmlns:a16="http://schemas.microsoft.com/office/drawing/2014/main" id="{64DBCD2D-EEC3-4BCA-8FF4-932711594D80}"/>
              </a:ext>
            </a:extLst>
          </p:cNvPr>
          <p:cNvGrpSpPr>
            <a:grpSpLocks/>
          </p:cNvGrpSpPr>
          <p:nvPr/>
        </p:nvGrpSpPr>
        <p:grpSpPr bwMode="auto">
          <a:xfrm>
            <a:off x="7850188" y="5181600"/>
            <a:ext cx="1370012" cy="1295400"/>
            <a:chOff x="4574" y="3342"/>
            <a:chExt cx="960" cy="912"/>
          </a:xfrm>
        </p:grpSpPr>
        <p:sp>
          <p:nvSpPr>
            <p:cNvPr id="16415" name="AutoShape 105">
              <a:extLst>
                <a:ext uri="{FF2B5EF4-FFF2-40B4-BE49-F238E27FC236}">
                  <a16:creationId xmlns="" xmlns:a16="http://schemas.microsoft.com/office/drawing/2014/main" id="{D85EE2A7-B456-405B-B41A-0981BED652A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16" name="Text Box 106">
              <a:extLst>
                <a:ext uri="{FF2B5EF4-FFF2-40B4-BE49-F238E27FC236}">
                  <a16:creationId xmlns="" xmlns:a16="http://schemas.microsoft.com/office/drawing/2014/main" id="{0854909A-D318-40ED-8988-56110058522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16491" name="Group 107">
            <a:extLst>
              <a:ext uri="{FF2B5EF4-FFF2-40B4-BE49-F238E27FC236}">
                <a16:creationId xmlns="" xmlns:a16="http://schemas.microsoft.com/office/drawing/2014/main" id="{ADCB8C4C-0D2B-4071-BC22-26F962CC7C52}"/>
              </a:ext>
            </a:extLst>
          </p:cNvPr>
          <p:cNvGrpSpPr>
            <a:grpSpLocks/>
          </p:cNvGrpSpPr>
          <p:nvPr/>
        </p:nvGrpSpPr>
        <p:grpSpPr bwMode="auto">
          <a:xfrm>
            <a:off x="7848600" y="5180013"/>
            <a:ext cx="1371600" cy="1295400"/>
            <a:chOff x="4574" y="3342"/>
            <a:chExt cx="960" cy="912"/>
          </a:xfrm>
        </p:grpSpPr>
        <p:sp>
          <p:nvSpPr>
            <p:cNvPr id="16413" name="AutoShape 108">
              <a:extLst>
                <a:ext uri="{FF2B5EF4-FFF2-40B4-BE49-F238E27FC236}">
                  <a16:creationId xmlns="" xmlns:a16="http://schemas.microsoft.com/office/drawing/2014/main" id="{F8307A2F-0BAD-4907-B45F-A1EC43499EC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6414" name="Text Box 109">
              <a:extLst>
                <a:ext uri="{FF2B5EF4-FFF2-40B4-BE49-F238E27FC236}">
                  <a16:creationId xmlns="" xmlns:a16="http://schemas.microsoft.com/office/drawing/2014/main" id="{0B13DFFD-5B39-4DB1-96E2-578B57658800}"/>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16494" name="Text Box 110">
            <a:extLst>
              <a:ext uri="{FF2B5EF4-FFF2-40B4-BE49-F238E27FC236}">
                <a16:creationId xmlns="" xmlns:a16="http://schemas.microsoft.com/office/drawing/2014/main" id="{23D6356F-1D98-4BF6-972E-FD092AA5BC87}"/>
              </a:ext>
            </a:extLst>
          </p:cNvPr>
          <p:cNvSpPr txBox="1">
            <a:spLocks noChangeArrowheads="1"/>
          </p:cNvSpPr>
          <p:nvPr/>
        </p:nvSpPr>
        <p:spPr bwMode="auto">
          <a:xfrm>
            <a:off x="5207000" y="5791200"/>
            <a:ext cx="111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6398"/>
                                        </p:tgtEl>
                                        <p:attrNameLst>
                                          <p:attrName>style.visibility</p:attrName>
                                        </p:attrNameLst>
                                      </p:cBhvr>
                                      <p:to>
                                        <p:strVal val="visible"/>
                                      </p:to>
                                    </p:set>
                                    <p:anim calcmode="lin" valueType="num">
                                      <p:cBhvr>
                                        <p:cTn id="7" dur="5000" fill="hold"/>
                                        <p:tgtEl>
                                          <p:spTgt spid="16398"/>
                                        </p:tgtEl>
                                        <p:attrNameLst>
                                          <p:attrName>ppt_w</p:attrName>
                                        </p:attrNameLst>
                                      </p:cBhvr>
                                      <p:tavLst>
                                        <p:tav tm="0" fmla="#ppt_w*sin(2.5*pi*$)">
                                          <p:val>
                                            <p:fltVal val="0"/>
                                          </p:val>
                                        </p:tav>
                                        <p:tav tm="100000">
                                          <p:val>
                                            <p:fltVal val="1"/>
                                          </p:val>
                                        </p:tav>
                                      </p:tavLst>
                                    </p:anim>
                                    <p:anim calcmode="lin" valueType="num">
                                      <p:cBhvr>
                                        <p:cTn id="8" dur="5000" fill="hold"/>
                                        <p:tgtEl>
                                          <p:spTgt spid="16398"/>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16397"/>
                                        </p:tgtEl>
                                        <p:attrNameLst>
                                          <p:attrName>style.visibility</p:attrName>
                                        </p:attrNameLst>
                                      </p:cBhvr>
                                      <p:to>
                                        <p:strVal val="visible"/>
                                      </p:to>
                                    </p:set>
                                    <p:anim calcmode="lin" valueType="num">
                                      <p:cBhvr>
                                        <p:cTn id="11" dur="5000" fill="hold"/>
                                        <p:tgtEl>
                                          <p:spTgt spid="16397"/>
                                        </p:tgtEl>
                                        <p:attrNameLst>
                                          <p:attrName>ppt_w</p:attrName>
                                        </p:attrNameLst>
                                      </p:cBhvr>
                                      <p:tavLst>
                                        <p:tav tm="0" fmla="#ppt_w*sin(2.5*pi*$)">
                                          <p:val>
                                            <p:fltVal val="0"/>
                                          </p:val>
                                        </p:tav>
                                        <p:tav tm="100000">
                                          <p:val>
                                            <p:fltVal val="1"/>
                                          </p:val>
                                        </p:tav>
                                      </p:tavLst>
                                    </p:anim>
                                    <p:anim calcmode="lin" valueType="num">
                                      <p:cBhvr>
                                        <p:cTn id="12" dur="5000" fill="hold"/>
                                        <p:tgtEl>
                                          <p:spTgt spid="16397"/>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16400"/>
                                        </p:tgtEl>
                                        <p:attrNameLst>
                                          <p:attrName>style.visibility</p:attrName>
                                        </p:attrNameLst>
                                      </p:cBhvr>
                                      <p:to>
                                        <p:strVal val="visible"/>
                                      </p:to>
                                    </p:set>
                                    <p:anim calcmode="discrete" valueType="clr">
                                      <p:cBhvr override="childStyle">
                                        <p:cTn id="15" dur="80"/>
                                        <p:tgtEl>
                                          <p:spTgt spid="1640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6400"/>
                                        </p:tgtEl>
                                        <p:attrNameLst>
                                          <p:attrName>fillcolor</p:attrName>
                                        </p:attrNameLst>
                                      </p:cBhvr>
                                      <p:tavLst>
                                        <p:tav tm="0">
                                          <p:val>
                                            <p:clrVal>
                                              <a:schemeClr val="accent2"/>
                                            </p:clrVal>
                                          </p:val>
                                        </p:tav>
                                        <p:tav tm="50000">
                                          <p:val>
                                            <p:clrVal>
                                              <a:schemeClr val="hlink"/>
                                            </p:clrVal>
                                          </p:val>
                                        </p:tav>
                                      </p:tavLst>
                                    </p:anim>
                                    <p:set>
                                      <p:cBhvr>
                                        <p:cTn id="17" dur="80"/>
                                        <p:tgtEl>
                                          <p:spTgt spid="16400"/>
                                        </p:tgtEl>
                                        <p:attrNameLst>
                                          <p:attrName>fill.type</p:attrName>
                                        </p:attrNameLst>
                                      </p:cBhvr>
                                      <p:to>
                                        <p:strVal val="solid"/>
                                      </p:to>
                                    </p:set>
                                  </p:childTnLst>
                                </p:cTn>
                              </p:par>
                              <p:par>
                                <p:cTn id="18" presetID="27" presetClass="entr" presetSubtype="0" fill="hold" nodeType="withEffect">
                                  <p:stCondLst>
                                    <p:cond delay="4000"/>
                                  </p:stCondLst>
                                  <p:iterate type="lt">
                                    <p:tmPct val="50000"/>
                                  </p:iterate>
                                  <p:childTnLst>
                                    <p:set>
                                      <p:cBhvr>
                                        <p:cTn id="19" dur="1" fill="hold">
                                          <p:stCondLst>
                                            <p:cond delay="0"/>
                                          </p:stCondLst>
                                        </p:cTn>
                                        <p:tgtEl>
                                          <p:spTgt spid="16402"/>
                                        </p:tgtEl>
                                        <p:attrNameLst>
                                          <p:attrName>style.visibility</p:attrName>
                                        </p:attrNameLst>
                                      </p:cBhvr>
                                      <p:to>
                                        <p:strVal val="visible"/>
                                      </p:to>
                                    </p:set>
                                    <p:anim calcmode="discrete" valueType="clr">
                                      <p:cBhvr override="childStyle">
                                        <p:cTn id="20" dur="150"/>
                                        <p:tgtEl>
                                          <p:spTgt spid="16402"/>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16402"/>
                                        </p:tgtEl>
                                        <p:attrNameLst>
                                          <p:attrName>fillcolor</p:attrName>
                                        </p:attrNameLst>
                                      </p:cBhvr>
                                      <p:tavLst>
                                        <p:tav tm="0">
                                          <p:val>
                                            <p:clrVal>
                                              <a:schemeClr val="accent2"/>
                                            </p:clrVal>
                                          </p:val>
                                        </p:tav>
                                        <p:tav tm="50000">
                                          <p:val>
                                            <p:clrVal>
                                              <a:schemeClr val="hlink"/>
                                            </p:clrVal>
                                          </p:val>
                                        </p:tav>
                                      </p:tavLst>
                                    </p:anim>
                                    <p:set>
                                      <p:cBhvr>
                                        <p:cTn id="22" dur="150"/>
                                        <p:tgtEl>
                                          <p:spTgt spid="164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403"/>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401"/>
                                        </p:tgtEl>
                                        <p:attrNameLst>
                                          <p:attrName>style.visibility</p:attrName>
                                        </p:attrNameLst>
                                      </p:cBhvr>
                                      <p:to>
                                        <p:strVal val="visible"/>
                                      </p:to>
                                    </p:set>
                                    <p:animEffect transition="in" filter="fade">
                                      <p:cBhvr>
                                        <p:cTn id="28" dur="500"/>
                                        <p:tgtEl>
                                          <p:spTgt spid="16401"/>
                                        </p:tgtEl>
                                      </p:cBhvr>
                                    </p:animEffect>
                                  </p:childTnLst>
                                  <p:subTnLst>
                                    <p:audio>
                                      <p:cMediaNode>
                                        <p:cTn display="0" masterRel="sameClick">
                                          <p:stCondLst>
                                            <p:cond evt="begin" delay="0">
                                              <p:tn val="26"/>
                                            </p:cond>
                                          </p:stCondLst>
                                          <p:endCondLst>
                                            <p:cond evt="onStopAudio" delay="0">
                                              <p:tgtEl>
                                                <p:sldTgt/>
                                              </p:tgtEl>
                                            </p:cond>
                                          </p:endCondLst>
                                        </p:cTn>
                                        <p:tgtEl>
                                          <p:sndTgt r:embed="rId3" name="FELIZ2.WAV"/>
                                        </p:tgtEl>
                                      </p:cMediaNode>
                                    </p:audio>
                                  </p:subTnLst>
                                </p:cTn>
                              </p:par>
                              <p:par>
                                <p:cTn id="29" presetID="22" presetClass="emph" presetSubtype="0" repeatCount="10000" fill="remove" grpId="1" nodeType="withEffect">
                                  <p:stCondLst>
                                    <p:cond delay="0"/>
                                  </p:stCondLst>
                                  <p:childTnLst>
                                    <p:animClr clrSpc="hsl" dir="cw">
                                      <p:cBhvr override="childStyle">
                                        <p:cTn id="30" dur="500" fill="hold"/>
                                        <p:tgtEl>
                                          <p:spTgt spid="16401"/>
                                        </p:tgtEl>
                                        <p:attrNameLst>
                                          <p:attrName>style.color</p:attrName>
                                        </p:attrNameLst>
                                      </p:cBhvr>
                                      <p:by>
                                        <p:hsl h="-7200000" s="0" l="0"/>
                                      </p:by>
                                    </p:animClr>
                                    <p:animClr clrSpc="hsl" dir="cw">
                                      <p:cBhvr>
                                        <p:cTn id="31" dur="500" fill="hold"/>
                                        <p:tgtEl>
                                          <p:spTgt spid="16401"/>
                                        </p:tgtEl>
                                        <p:attrNameLst>
                                          <p:attrName>fillcolor</p:attrName>
                                        </p:attrNameLst>
                                      </p:cBhvr>
                                      <p:by>
                                        <p:hsl h="-7200000" s="0" l="0"/>
                                      </p:by>
                                    </p:animClr>
                                    <p:animClr clrSpc="hsl" dir="cw">
                                      <p:cBhvr>
                                        <p:cTn id="32" dur="500" fill="hold"/>
                                        <p:tgtEl>
                                          <p:spTgt spid="16401"/>
                                        </p:tgtEl>
                                        <p:attrNameLst>
                                          <p:attrName>stroke.color</p:attrName>
                                        </p:attrNameLst>
                                      </p:cBhvr>
                                      <p:by>
                                        <p:hsl h="-7200000" s="0" l="0"/>
                                      </p:by>
                                    </p:animClr>
                                    <p:set>
                                      <p:cBhvr>
                                        <p:cTn id="33" dur="500" fill="hold"/>
                                        <p:tgtEl>
                                          <p:spTgt spid="16401"/>
                                        </p:tgtEl>
                                        <p:attrNameLst>
                                          <p:attrName>fill.type</p:attrName>
                                        </p:attrNameLst>
                                      </p:cBhvr>
                                      <p:to>
                                        <p:strVal val="solid"/>
                                      </p:to>
                                    </p:set>
                                  </p:childTnLst>
                                </p:cTn>
                              </p:par>
                            </p:childTnLst>
                          </p:cTn>
                        </p:par>
                      </p:childTnLst>
                    </p:cTn>
                  </p:par>
                </p:childTnLst>
              </p:cTn>
              <p:nextCondLst>
                <p:cond evt="onClick" delay="0">
                  <p:tgtEl>
                    <p:spTgt spid="16403"/>
                  </p:tgtEl>
                </p:cond>
              </p:nextCondLst>
            </p:seq>
            <p:seq concurrent="1" nextAc="seek">
              <p:cTn id="34" restart="whenNotActive" fill="hold" evtFilter="cancelBubble" nodeType="interactiveSeq">
                <p:stCondLst>
                  <p:cond evt="onClick" delay="0">
                    <p:tgtEl>
                      <p:spTgt spid="1649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1646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1646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1647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16473"/>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1647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1647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1648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1648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1648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1649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16494"/>
                  </p:tgtEl>
                </p:cond>
              </p:nextCondLst>
            </p:seq>
          </p:childTnLst>
        </p:cTn>
      </p:par>
    </p:tnLst>
    <p:bldLst>
      <p:bldP spid="16401" grpId="0" animBg="1"/>
      <p:bldP spid="1640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 xmlns:a16="http://schemas.microsoft.com/office/drawing/2014/main" id="{039845BC-3020-430F-A791-5BCDDE04CD4A}"/>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7411" name="Picture 3" descr="an30">
            <a:extLst>
              <a:ext uri="{FF2B5EF4-FFF2-40B4-BE49-F238E27FC236}">
                <a16:creationId xmlns="" xmlns:a16="http://schemas.microsoft.com/office/drawing/2014/main" id="{71655D64-B77A-44FE-8A0E-4A2655B5D57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33">
            <a:extLst>
              <a:ext uri="{FF2B5EF4-FFF2-40B4-BE49-F238E27FC236}">
                <a16:creationId xmlns="" xmlns:a16="http://schemas.microsoft.com/office/drawing/2014/main" id="{9F120DDA-B960-4131-AAD4-563501C7AA5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WordArt 5">
            <a:extLst>
              <a:ext uri="{FF2B5EF4-FFF2-40B4-BE49-F238E27FC236}">
                <a16:creationId xmlns="" xmlns:a16="http://schemas.microsoft.com/office/drawing/2014/main" id="{C016BBFE-7102-4A62-90D9-A05355D30B5B}"/>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7414" name="Group 6">
            <a:extLst>
              <a:ext uri="{FF2B5EF4-FFF2-40B4-BE49-F238E27FC236}">
                <a16:creationId xmlns="" xmlns:a16="http://schemas.microsoft.com/office/drawing/2014/main" id="{CD7437CF-14CB-4B67-AE4B-334A0FE57CB4}"/>
              </a:ext>
            </a:extLst>
          </p:cNvPr>
          <p:cNvGrpSpPr>
            <a:grpSpLocks/>
          </p:cNvGrpSpPr>
          <p:nvPr/>
        </p:nvGrpSpPr>
        <p:grpSpPr bwMode="auto">
          <a:xfrm>
            <a:off x="7162800" y="6019800"/>
            <a:ext cx="1168400" cy="561975"/>
            <a:chOff x="4512" y="3792"/>
            <a:chExt cx="736" cy="354"/>
          </a:xfrm>
        </p:grpSpPr>
        <p:pic>
          <p:nvPicPr>
            <p:cNvPr id="17456" name="Picture 7" descr="ani32">
              <a:extLst>
                <a:ext uri="{FF2B5EF4-FFF2-40B4-BE49-F238E27FC236}">
                  <a16:creationId xmlns="" xmlns:a16="http://schemas.microsoft.com/office/drawing/2014/main" id="{921C760E-B970-4247-8EC8-87B82F9FAC5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7" name="Text Box 8">
              <a:hlinkClick r:id="rId9" action="ppaction://hlinksldjump" tooltip="Trở lại chọn câu hỏi"/>
              <a:extLst>
                <a:ext uri="{FF2B5EF4-FFF2-40B4-BE49-F238E27FC236}">
                  <a16:creationId xmlns="" xmlns:a16="http://schemas.microsoft.com/office/drawing/2014/main" id="{FBAE375D-DA7F-4A19-B9F8-24414A6B1507}"/>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7415" name="AutoShape 9">
            <a:extLst>
              <a:ext uri="{FF2B5EF4-FFF2-40B4-BE49-F238E27FC236}">
                <a16:creationId xmlns="" xmlns:a16="http://schemas.microsoft.com/office/drawing/2014/main" id="{2A468CFD-2230-451C-8D7E-5D2900281E35}"/>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16" name="AutoShape 10">
            <a:extLst>
              <a:ext uri="{FF2B5EF4-FFF2-40B4-BE49-F238E27FC236}">
                <a16:creationId xmlns="" xmlns:a16="http://schemas.microsoft.com/office/drawing/2014/main" id="{9D66CF96-3416-40ED-A33C-80AE269B7C23}"/>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17" name="Text Box 11">
            <a:extLst>
              <a:ext uri="{FF2B5EF4-FFF2-40B4-BE49-F238E27FC236}">
                <a16:creationId xmlns="" xmlns:a16="http://schemas.microsoft.com/office/drawing/2014/main" id="{83B81433-AFA2-4AAD-AEE9-26F958FF556F}"/>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12</a:t>
            </a:r>
          </a:p>
        </p:txBody>
      </p:sp>
      <p:pic>
        <p:nvPicPr>
          <p:cNvPr id="17418" name="Picture 12" descr="star_tip_md_wht">
            <a:extLst>
              <a:ext uri="{FF2B5EF4-FFF2-40B4-BE49-F238E27FC236}">
                <a16:creationId xmlns="" xmlns:a16="http://schemas.microsoft.com/office/drawing/2014/main" id="{CED36BFA-A0B0-49FF-A80C-C137EC81DD9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WordArt 13">
            <a:extLst>
              <a:ext uri="{FF2B5EF4-FFF2-40B4-BE49-F238E27FC236}">
                <a16:creationId xmlns="" xmlns:a16="http://schemas.microsoft.com/office/drawing/2014/main" id="{7A49982B-A6E2-4AE0-A4F8-0FF08CD9D04D}"/>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anh</a:t>
            </a:r>
          </a:p>
        </p:txBody>
      </p:sp>
      <p:sp>
        <p:nvSpPr>
          <p:cNvPr id="17422" name="WordArt 14">
            <a:extLst>
              <a:ext uri="{FF2B5EF4-FFF2-40B4-BE49-F238E27FC236}">
                <a16:creationId xmlns="" xmlns:a16="http://schemas.microsoft.com/office/drawing/2014/main" id="{C0AB09BD-AD84-4930-A7D0-8B16D21C5B4A}"/>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anh</a:t>
            </a:r>
          </a:p>
        </p:txBody>
      </p:sp>
      <p:pic>
        <p:nvPicPr>
          <p:cNvPr id="2" name="Picture 15" descr="people008">
            <a:extLst>
              <a:ext uri="{FF2B5EF4-FFF2-40B4-BE49-F238E27FC236}">
                <a16:creationId xmlns="" xmlns:a16="http://schemas.microsoft.com/office/drawing/2014/main" id="{12ACF299-2D14-405B-B8EA-FAD18A1949F5}"/>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a:extLst>
              <a:ext uri="{FF2B5EF4-FFF2-40B4-BE49-F238E27FC236}">
                <a16:creationId xmlns="" xmlns:a16="http://schemas.microsoft.com/office/drawing/2014/main" id="{0BAFCCC2-7CE8-44D4-B8B3-74C983F70B7E}"/>
              </a:ext>
            </a:extLst>
          </p:cNvPr>
          <p:cNvSpPr txBox="1">
            <a:spLocks noChangeArrowheads="1"/>
          </p:cNvSpPr>
          <p:nvPr/>
        </p:nvSpPr>
        <p:spPr bwMode="auto">
          <a:xfrm>
            <a:off x="304800" y="25908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a:solidFill>
                  <a:srgbClr val="FF0000"/>
                </a:solidFill>
              </a:rPr>
              <a:t>What is your job? </a:t>
            </a:r>
          </a:p>
        </p:txBody>
      </p:sp>
      <p:sp>
        <p:nvSpPr>
          <p:cNvPr id="17426" name="Text Box 18">
            <a:extLst>
              <a:ext uri="{FF2B5EF4-FFF2-40B4-BE49-F238E27FC236}">
                <a16:creationId xmlns="" xmlns:a16="http://schemas.microsoft.com/office/drawing/2014/main" id="{8F4FC7C2-5B83-4B11-8C9A-D9535F746369}"/>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17427" name="Text Box 19">
            <a:extLst>
              <a:ext uri="{FF2B5EF4-FFF2-40B4-BE49-F238E27FC236}">
                <a16:creationId xmlns="" xmlns:a16="http://schemas.microsoft.com/office/drawing/2014/main" id="{611504C5-97E5-4966-A430-254E59E2080A}"/>
              </a:ext>
            </a:extLst>
          </p:cNvPr>
          <p:cNvSpPr txBox="1">
            <a:spLocks noChangeArrowheads="1"/>
          </p:cNvSpPr>
          <p:nvPr/>
        </p:nvSpPr>
        <p:spPr bwMode="auto">
          <a:xfrm>
            <a:off x="2743200" y="3733800"/>
            <a:ext cx="3886200" cy="663575"/>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5000"/>
              </a:lnSpc>
            </a:pPr>
            <a:r>
              <a:rPr lang="en-US" altLang="en-US" sz="2800"/>
              <a:t>I am a student.</a:t>
            </a:r>
          </a:p>
        </p:txBody>
      </p:sp>
      <p:grpSp>
        <p:nvGrpSpPr>
          <p:cNvPr id="17488" name="Group 80">
            <a:extLst>
              <a:ext uri="{FF2B5EF4-FFF2-40B4-BE49-F238E27FC236}">
                <a16:creationId xmlns="" xmlns:a16="http://schemas.microsoft.com/office/drawing/2014/main" id="{2E75E17A-A90A-4560-9E8B-F7F84B76D51C}"/>
              </a:ext>
            </a:extLst>
          </p:cNvPr>
          <p:cNvGrpSpPr>
            <a:grpSpLocks/>
          </p:cNvGrpSpPr>
          <p:nvPr/>
        </p:nvGrpSpPr>
        <p:grpSpPr bwMode="auto">
          <a:xfrm>
            <a:off x="7850188" y="5181600"/>
            <a:ext cx="1370012" cy="1295400"/>
            <a:chOff x="4574" y="3342"/>
            <a:chExt cx="960" cy="912"/>
          </a:xfrm>
        </p:grpSpPr>
        <p:sp>
          <p:nvSpPr>
            <p:cNvPr id="17454" name="AutoShape 81">
              <a:extLst>
                <a:ext uri="{FF2B5EF4-FFF2-40B4-BE49-F238E27FC236}">
                  <a16:creationId xmlns="" xmlns:a16="http://schemas.microsoft.com/office/drawing/2014/main" id="{512883E9-0439-4FD8-8B8B-06211001125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55" name="Text Box 82">
              <a:extLst>
                <a:ext uri="{FF2B5EF4-FFF2-40B4-BE49-F238E27FC236}">
                  <a16:creationId xmlns="" xmlns:a16="http://schemas.microsoft.com/office/drawing/2014/main" id="{28BA4469-9F8D-4FCC-A04E-1C4542EB673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17491" name="Group 83">
            <a:extLst>
              <a:ext uri="{FF2B5EF4-FFF2-40B4-BE49-F238E27FC236}">
                <a16:creationId xmlns="" xmlns:a16="http://schemas.microsoft.com/office/drawing/2014/main" id="{09373AFF-5C21-415A-9403-EC066C293C58}"/>
              </a:ext>
            </a:extLst>
          </p:cNvPr>
          <p:cNvGrpSpPr>
            <a:grpSpLocks/>
          </p:cNvGrpSpPr>
          <p:nvPr/>
        </p:nvGrpSpPr>
        <p:grpSpPr bwMode="auto">
          <a:xfrm>
            <a:off x="7850188" y="5181600"/>
            <a:ext cx="1370012" cy="1295400"/>
            <a:chOff x="4574" y="3342"/>
            <a:chExt cx="960" cy="912"/>
          </a:xfrm>
        </p:grpSpPr>
        <p:sp>
          <p:nvSpPr>
            <p:cNvPr id="17452" name="AutoShape 84">
              <a:extLst>
                <a:ext uri="{FF2B5EF4-FFF2-40B4-BE49-F238E27FC236}">
                  <a16:creationId xmlns="" xmlns:a16="http://schemas.microsoft.com/office/drawing/2014/main" id="{7761F8CB-3518-4B7F-8356-BF3867C488E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53" name="Text Box 85">
              <a:extLst>
                <a:ext uri="{FF2B5EF4-FFF2-40B4-BE49-F238E27FC236}">
                  <a16:creationId xmlns="" xmlns:a16="http://schemas.microsoft.com/office/drawing/2014/main" id="{B668E945-C69F-47F7-BD22-63F3D625AA6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17494" name="Group 86">
            <a:extLst>
              <a:ext uri="{FF2B5EF4-FFF2-40B4-BE49-F238E27FC236}">
                <a16:creationId xmlns="" xmlns:a16="http://schemas.microsoft.com/office/drawing/2014/main" id="{41390B53-CC2F-4DF1-A2A3-F2F4D36ACD00}"/>
              </a:ext>
            </a:extLst>
          </p:cNvPr>
          <p:cNvGrpSpPr>
            <a:grpSpLocks/>
          </p:cNvGrpSpPr>
          <p:nvPr/>
        </p:nvGrpSpPr>
        <p:grpSpPr bwMode="auto">
          <a:xfrm>
            <a:off x="7850188" y="5181600"/>
            <a:ext cx="1370012" cy="1295400"/>
            <a:chOff x="4574" y="3342"/>
            <a:chExt cx="960" cy="912"/>
          </a:xfrm>
        </p:grpSpPr>
        <p:sp>
          <p:nvSpPr>
            <p:cNvPr id="17450" name="AutoShape 87">
              <a:extLst>
                <a:ext uri="{FF2B5EF4-FFF2-40B4-BE49-F238E27FC236}">
                  <a16:creationId xmlns="" xmlns:a16="http://schemas.microsoft.com/office/drawing/2014/main" id="{50FBCEE3-F2CA-417B-BFF9-0E9AB83B02E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51" name="Text Box 88">
              <a:extLst>
                <a:ext uri="{FF2B5EF4-FFF2-40B4-BE49-F238E27FC236}">
                  <a16:creationId xmlns="" xmlns:a16="http://schemas.microsoft.com/office/drawing/2014/main" id="{4574CAAC-2644-475C-8A35-360803482D5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17497" name="Group 89">
            <a:extLst>
              <a:ext uri="{FF2B5EF4-FFF2-40B4-BE49-F238E27FC236}">
                <a16:creationId xmlns="" xmlns:a16="http://schemas.microsoft.com/office/drawing/2014/main" id="{036AE746-3066-42FB-A589-1F0F0DAC0425}"/>
              </a:ext>
            </a:extLst>
          </p:cNvPr>
          <p:cNvGrpSpPr>
            <a:grpSpLocks/>
          </p:cNvGrpSpPr>
          <p:nvPr/>
        </p:nvGrpSpPr>
        <p:grpSpPr bwMode="auto">
          <a:xfrm>
            <a:off x="7850188" y="5181600"/>
            <a:ext cx="1370012" cy="1295400"/>
            <a:chOff x="4574" y="3342"/>
            <a:chExt cx="960" cy="912"/>
          </a:xfrm>
        </p:grpSpPr>
        <p:sp>
          <p:nvSpPr>
            <p:cNvPr id="17448" name="AutoShape 90">
              <a:extLst>
                <a:ext uri="{FF2B5EF4-FFF2-40B4-BE49-F238E27FC236}">
                  <a16:creationId xmlns="" xmlns:a16="http://schemas.microsoft.com/office/drawing/2014/main" id="{7D9E3B67-DB5B-4E11-BC92-12BD49890F7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49" name="Text Box 91">
              <a:extLst>
                <a:ext uri="{FF2B5EF4-FFF2-40B4-BE49-F238E27FC236}">
                  <a16:creationId xmlns="" xmlns:a16="http://schemas.microsoft.com/office/drawing/2014/main" id="{8234F6E3-D3EA-4770-A93F-5DD71622D81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17500" name="Group 92">
            <a:extLst>
              <a:ext uri="{FF2B5EF4-FFF2-40B4-BE49-F238E27FC236}">
                <a16:creationId xmlns="" xmlns:a16="http://schemas.microsoft.com/office/drawing/2014/main" id="{A26E7AFC-55B2-4129-814A-1E436BC0857A}"/>
              </a:ext>
            </a:extLst>
          </p:cNvPr>
          <p:cNvGrpSpPr>
            <a:grpSpLocks/>
          </p:cNvGrpSpPr>
          <p:nvPr/>
        </p:nvGrpSpPr>
        <p:grpSpPr bwMode="auto">
          <a:xfrm>
            <a:off x="7850188" y="5181600"/>
            <a:ext cx="1370012" cy="1295400"/>
            <a:chOff x="4574" y="3342"/>
            <a:chExt cx="960" cy="912"/>
          </a:xfrm>
        </p:grpSpPr>
        <p:sp>
          <p:nvSpPr>
            <p:cNvPr id="17446" name="AutoShape 93">
              <a:extLst>
                <a:ext uri="{FF2B5EF4-FFF2-40B4-BE49-F238E27FC236}">
                  <a16:creationId xmlns="" xmlns:a16="http://schemas.microsoft.com/office/drawing/2014/main" id="{9A44E732-FB41-4A96-BEA9-44E8D5A69EC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47" name="Text Box 94">
              <a:extLst>
                <a:ext uri="{FF2B5EF4-FFF2-40B4-BE49-F238E27FC236}">
                  <a16:creationId xmlns="" xmlns:a16="http://schemas.microsoft.com/office/drawing/2014/main" id="{45811C79-D7D8-47C9-8125-B824955BF17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17503" name="Group 95">
            <a:extLst>
              <a:ext uri="{FF2B5EF4-FFF2-40B4-BE49-F238E27FC236}">
                <a16:creationId xmlns="" xmlns:a16="http://schemas.microsoft.com/office/drawing/2014/main" id="{23702303-D8AB-4B6B-BC04-B5D5265305AE}"/>
              </a:ext>
            </a:extLst>
          </p:cNvPr>
          <p:cNvGrpSpPr>
            <a:grpSpLocks/>
          </p:cNvGrpSpPr>
          <p:nvPr/>
        </p:nvGrpSpPr>
        <p:grpSpPr bwMode="auto">
          <a:xfrm>
            <a:off x="7850188" y="5181600"/>
            <a:ext cx="1370012" cy="1295400"/>
            <a:chOff x="4574" y="3342"/>
            <a:chExt cx="960" cy="912"/>
          </a:xfrm>
        </p:grpSpPr>
        <p:sp>
          <p:nvSpPr>
            <p:cNvPr id="17444" name="AutoShape 96">
              <a:extLst>
                <a:ext uri="{FF2B5EF4-FFF2-40B4-BE49-F238E27FC236}">
                  <a16:creationId xmlns="" xmlns:a16="http://schemas.microsoft.com/office/drawing/2014/main" id="{F0C4CC19-B014-438A-8CD7-52B3246EA63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45" name="Text Box 97">
              <a:extLst>
                <a:ext uri="{FF2B5EF4-FFF2-40B4-BE49-F238E27FC236}">
                  <a16:creationId xmlns="" xmlns:a16="http://schemas.microsoft.com/office/drawing/2014/main" id="{E1E99389-DCF6-40E2-8D56-BD13B2DFA31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17506" name="Group 98">
            <a:extLst>
              <a:ext uri="{FF2B5EF4-FFF2-40B4-BE49-F238E27FC236}">
                <a16:creationId xmlns="" xmlns:a16="http://schemas.microsoft.com/office/drawing/2014/main" id="{0AC218D6-C4F8-43C5-B564-D343CAA8A5B7}"/>
              </a:ext>
            </a:extLst>
          </p:cNvPr>
          <p:cNvGrpSpPr>
            <a:grpSpLocks/>
          </p:cNvGrpSpPr>
          <p:nvPr/>
        </p:nvGrpSpPr>
        <p:grpSpPr bwMode="auto">
          <a:xfrm>
            <a:off x="7850188" y="5181600"/>
            <a:ext cx="1370012" cy="1295400"/>
            <a:chOff x="4574" y="3342"/>
            <a:chExt cx="960" cy="912"/>
          </a:xfrm>
        </p:grpSpPr>
        <p:sp>
          <p:nvSpPr>
            <p:cNvPr id="17442" name="AutoShape 99">
              <a:extLst>
                <a:ext uri="{FF2B5EF4-FFF2-40B4-BE49-F238E27FC236}">
                  <a16:creationId xmlns="" xmlns:a16="http://schemas.microsoft.com/office/drawing/2014/main" id="{36EBA7BE-34B6-4298-9FA9-007CF17136E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43" name="Text Box 100">
              <a:extLst>
                <a:ext uri="{FF2B5EF4-FFF2-40B4-BE49-F238E27FC236}">
                  <a16:creationId xmlns="" xmlns:a16="http://schemas.microsoft.com/office/drawing/2014/main" id="{9CED3585-3BC0-405F-9EF1-BC40BA60E5D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17509" name="Group 101">
            <a:extLst>
              <a:ext uri="{FF2B5EF4-FFF2-40B4-BE49-F238E27FC236}">
                <a16:creationId xmlns="" xmlns:a16="http://schemas.microsoft.com/office/drawing/2014/main" id="{50E3B169-5D4F-47DA-A8EB-773D03595E26}"/>
              </a:ext>
            </a:extLst>
          </p:cNvPr>
          <p:cNvGrpSpPr>
            <a:grpSpLocks/>
          </p:cNvGrpSpPr>
          <p:nvPr/>
        </p:nvGrpSpPr>
        <p:grpSpPr bwMode="auto">
          <a:xfrm>
            <a:off x="7850188" y="5181600"/>
            <a:ext cx="1370012" cy="1295400"/>
            <a:chOff x="4574" y="3342"/>
            <a:chExt cx="960" cy="912"/>
          </a:xfrm>
        </p:grpSpPr>
        <p:sp>
          <p:nvSpPr>
            <p:cNvPr id="17440" name="AutoShape 102">
              <a:extLst>
                <a:ext uri="{FF2B5EF4-FFF2-40B4-BE49-F238E27FC236}">
                  <a16:creationId xmlns="" xmlns:a16="http://schemas.microsoft.com/office/drawing/2014/main" id="{45F89F10-B4F2-482D-A96E-76D72EEE7AE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41" name="Text Box 103">
              <a:extLst>
                <a:ext uri="{FF2B5EF4-FFF2-40B4-BE49-F238E27FC236}">
                  <a16:creationId xmlns="" xmlns:a16="http://schemas.microsoft.com/office/drawing/2014/main" id="{7FC89C69-8446-4C40-8652-601EDB566C9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17512" name="Group 104">
            <a:extLst>
              <a:ext uri="{FF2B5EF4-FFF2-40B4-BE49-F238E27FC236}">
                <a16:creationId xmlns="" xmlns:a16="http://schemas.microsoft.com/office/drawing/2014/main" id="{8BC154EC-B8BC-4B33-95E8-78A40E34CD7A}"/>
              </a:ext>
            </a:extLst>
          </p:cNvPr>
          <p:cNvGrpSpPr>
            <a:grpSpLocks/>
          </p:cNvGrpSpPr>
          <p:nvPr/>
        </p:nvGrpSpPr>
        <p:grpSpPr bwMode="auto">
          <a:xfrm>
            <a:off x="7850188" y="5181600"/>
            <a:ext cx="1370012" cy="1295400"/>
            <a:chOff x="4574" y="3342"/>
            <a:chExt cx="960" cy="912"/>
          </a:xfrm>
        </p:grpSpPr>
        <p:sp>
          <p:nvSpPr>
            <p:cNvPr id="17438" name="AutoShape 105">
              <a:extLst>
                <a:ext uri="{FF2B5EF4-FFF2-40B4-BE49-F238E27FC236}">
                  <a16:creationId xmlns="" xmlns:a16="http://schemas.microsoft.com/office/drawing/2014/main" id="{50B35DE1-3E36-4BEE-98F1-6213D87CBBC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39" name="Text Box 106">
              <a:extLst>
                <a:ext uri="{FF2B5EF4-FFF2-40B4-BE49-F238E27FC236}">
                  <a16:creationId xmlns="" xmlns:a16="http://schemas.microsoft.com/office/drawing/2014/main" id="{ADCFF8F0-25F6-4028-BFC2-CFC82621788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17515" name="Group 107">
            <a:extLst>
              <a:ext uri="{FF2B5EF4-FFF2-40B4-BE49-F238E27FC236}">
                <a16:creationId xmlns="" xmlns:a16="http://schemas.microsoft.com/office/drawing/2014/main" id="{94ECA7C3-DB03-43ED-A91F-8911E4C8EC9E}"/>
              </a:ext>
            </a:extLst>
          </p:cNvPr>
          <p:cNvGrpSpPr>
            <a:grpSpLocks/>
          </p:cNvGrpSpPr>
          <p:nvPr/>
        </p:nvGrpSpPr>
        <p:grpSpPr bwMode="auto">
          <a:xfrm>
            <a:off x="7848600" y="5180013"/>
            <a:ext cx="1371600" cy="1295400"/>
            <a:chOff x="4574" y="3342"/>
            <a:chExt cx="960" cy="912"/>
          </a:xfrm>
        </p:grpSpPr>
        <p:sp>
          <p:nvSpPr>
            <p:cNvPr id="17436" name="AutoShape 108">
              <a:extLst>
                <a:ext uri="{FF2B5EF4-FFF2-40B4-BE49-F238E27FC236}">
                  <a16:creationId xmlns="" xmlns:a16="http://schemas.microsoft.com/office/drawing/2014/main" id="{2BD41414-D5E5-49E3-8CF2-7A4E7796AF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7437" name="Text Box 109">
              <a:extLst>
                <a:ext uri="{FF2B5EF4-FFF2-40B4-BE49-F238E27FC236}">
                  <a16:creationId xmlns="" xmlns:a16="http://schemas.microsoft.com/office/drawing/2014/main" id="{6CF7A16B-5753-49E8-B2B9-13DA5C4A2554}"/>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17518" name="Text Box 110">
            <a:extLst>
              <a:ext uri="{FF2B5EF4-FFF2-40B4-BE49-F238E27FC236}">
                <a16:creationId xmlns="" xmlns:a16="http://schemas.microsoft.com/office/drawing/2014/main" id="{FF390512-3A5C-4490-8123-3586A28B532F}"/>
              </a:ext>
            </a:extLst>
          </p:cNvPr>
          <p:cNvSpPr txBox="1">
            <a:spLocks noChangeArrowheads="1"/>
          </p:cNvSpPr>
          <p:nvPr/>
        </p:nvSpPr>
        <p:spPr bwMode="auto">
          <a:xfrm>
            <a:off x="4267200" y="5638800"/>
            <a:ext cx="1327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5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7422"/>
                                        </p:tgtEl>
                                        <p:attrNameLst>
                                          <p:attrName>style.visibility</p:attrName>
                                        </p:attrNameLst>
                                      </p:cBhvr>
                                      <p:to>
                                        <p:strVal val="visible"/>
                                      </p:to>
                                    </p:set>
                                    <p:anim calcmode="lin" valueType="num">
                                      <p:cBhvr>
                                        <p:cTn id="7" dur="5000" fill="hold"/>
                                        <p:tgtEl>
                                          <p:spTgt spid="17422"/>
                                        </p:tgtEl>
                                        <p:attrNameLst>
                                          <p:attrName>ppt_w</p:attrName>
                                        </p:attrNameLst>
                                      </p:cBhvr>
                                      <p:tavLst>
                                        <p:tav tm="0" fmla="#ppt_w*sin(2.5*pi*$)">
                                          <p:val>
                                            <p:fltVal val="0"/>
                                          </p:val>
                                        </p:tav>
                                        <p:tav tm="100000">
                                          <p:val>
                                            <p:fltVal val="1"/>
                                          </p:val>
                                        </p:tav>
                                      </p:tavLst>
                                    </p:anim>
                                    <p:anim calcmode="lin" valueType="num">
                                      <p:cBhvr>
                                        <p:cTn id="8" dur="5000" fill="hold"/>
                                        <p:tgtEl>
                                          <p:spTgt spid="17422"/>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17421"/>
                                        </p:tgtEl>
                                        <p:attrNameLst>
                                          <p:attrName>style.visibility</p:attrName>
                                        </p:attrNameLst>
                                      </p:cBhvr>
                                      <p:to>
                                        <p:strVal val="visible"/>
                                      </p:to>
                                    </p:set>
                                    <p:anim calcmode="lin" valueType="num">
                                      <p:cBhvr>
                                        <p:cTn id="11" dur="5000" fill="hold"/>
                                        <p:tgtEl>
                                          <p:spTgt spid="17421"/>
                                        </p:tgtEl>
                                        <p:attrNameLst>
                                          <p:attrName>ppt_w</p:attrName>
                                        </p:attrNameLst>
                                      </p:cBhvr>
                                      <p:tavLst>
                                        <p:tav tm="0" fmla="#ppt_w*sin(2.5*pi*$)">
                                          <p:val>
                                            <p:fltVal val="0"/>
                                          </p:val>
                                        </p:tav>
                                        <p:tav tm="100000">
                                          <p:val>
                                            <p:fltVal val="1"/>
                                          </p:val>
                                        </p:tav>
                                      </p:tavLst>
                                    </p:anim>
                                    <p:anim calcmode="lin" valueType="num">
                                      <p:cBhvr>
                                        <p:cTn id="12" dur="5000" fill="hold"/>
                                        <p:tgtEl>
                                          <p:spTgt spid="17421"/>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17424"/>
                                        </p:tgtEl>
                                        <p:attrNameLst>
                                          <p:attrName>style.visibility</p:attrName>
                                        </p:attrNameLst>
                                      </p:cBhvr>
                                      <p:to>
                                        <p:strVal val="visible"/>
                                      </p:to>
                                    </p:set>
                                    <p:anim calcmode="discrete" valueType="clr">
                                      <p:cBhvr override="childStyle">
                                        <p:cTn id="15" dur="80"/>
                                        <p:tgtEl>
                                          <p:spTgt spid="1742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7424"/>
                                        </p:tgtEl>
                                        <p:attrNameLst>
                                          <p:attrName>fillcolor</p:attrName>
                                        </p:attrNameLst>
                                      </p:cBhvr>
                                      <p:tavLst>
                                        <p:tav tm="0">
                                          <p:val>
                                            <p:clrVal>
                                              <a:schemeClr val="accent2"/>
                                            </p:clrVal>
                                          </p:val>
                                        </p:tav>
                                        <p:tav tm="50000">
                                          <p:val>
                                            <p:clrVal>
                                              <a:schemeClr val="hlink"/>
                                            </p:clrVal>
                                          </p:val>
                                        </p:tav>
                                      </p:tavLst>
                                    </p:anim>
                                    <p:set>
                                      <p:cBhvr>
                                        <p:cTn id="17" dur="80"/>
                                        <p:tgtEl>
                                          <p:spTgt spid="174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742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2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FELIZ2.WAV"/>
                                        </p:tgtEl>
                                      </p:cMediaNode>
                                    </p:audio>
                                  </p:subTnLst>
                                </p:cTn>
                              </p:par>
                              <p:par>
                                <p:cTn id="23" presetID="22" presetClass="emph" presetSubtype="0" repeatCount="10000" fill="remove" grpId="1" nodeType="withEffect">
                                  <p:stCondLst>
                                    <p:cond delay="0"/>
                                  </p:stCondLst>
                                  <p:childTnLst>
                                    <p:animClr clrSpc="hsl" dir="cw">
                                      <p:cBhvr override="childStyle">
                                        <p:cTn id="24" dur="500" fill="hold"/>
                                        <p:tgtEl>
                                          <p:spTgt spid="17427"/>
                                        </p:tgtEl>
                                        <p:attrNameLst>
                                          <p:attrName>style.color</p:attrName>
                                        </p:attrNameLst>
                                      </p:cBhvr>
                                      <p:by>
                                        <p:hsl h="-7200000" s="0" l="0"/>
                                      </p:by>
                                    </p:animClr>
                                    <p:animClr clrSpc="hsl" dir="cw">
                                      <p:cBhvr>
                                        <p:cTn id="25" dur="500" fill="hold"/>
                                        <p:tgtEl>
                                          <p:spTgt spid="17427"/>
                                        </p:tgtEl>
                                        <p:attrNameLst>
                                          <p:attrName>fillcolor</p:attrName>
                                        </p:attrNameLst>
                                      </p:cBhvr>
                                      <p:by>
                                        <p:hsl h="-7200000" s="0" l="0"/>
                                      </p:by>
                                    </p:animClr>
                                    <p:animClr clrSpc="hsl" dir="cw">
                                      <p:cBhvr>
                                        <p:cTn id="26" dur="500" fill="hold"/>
                                        <p:tgtEl>
                                          <p:spTgt spid="17427"/>
                                        </p:tgtEl>
                                        <p:attrNameLst>
                                          <p:attrName>stroke.color</p:attrName>
                                        </p:attrNameLst>
                                      </p:cBhvr>
                                      <p:by>
                                        <p:hsl h="-7200000" s="0" l="0"/>
                                      </p:by>
                                    </p:animClr>
                                    <p:set>
                                      <p:cBhvr>
                                        <p:cTn id="27" dur="500" fill="hold"/>
                                        <p:tgtEl>
                                          <p:spTgt spid="17427"/>
                                        </p:tgtEl>
                                        <p:attrNameLst>
                                          <p:attrName>fill.type</p:attrName>
                                        </p:attrNameLst>
                                      </p:cBhvr>
                                      <p:to>
                                        <p:strVal val="solid"/>
                                      </p:to>
                                    </p:set>
                                  </p:childTnLst>
                                </p:cTn>
                              </p:par>
                            </p:childTnLst>
                          </p:cTn>
                        </p:par>
                      </p:childTnLst>
                    </p:cTn>
                  </p:par>
                </p:childTnLst>
              </p:cTn>
              <p:nextCondLst>
                <p:cond evt="onClick" delay="0">
                  <p:tgtEl>
                    <p:spTgt spid="17426"/>
                  </p:tgtEl>
                </p:cond>
              </p:nextCondLst>
            </p:seq>
            <p:seq concurrent="1" nextAc="seek">
              <p:cTn id="28" restart="whenNotActive" fill="hold" evtFilter="cancelBubble" nodeType="interactiveSeq">
                <p:stCondLst>
                  <p:cond evt="onClick" delay="0">
                    <p:tgtEl>
                      <p:spTgt spid="1751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ntr" presetSubtype="0" fill="hold" nodeType="clickEffect">
                                  <p:stCondLst>
                                    <p:cond delay="1000"/>
                                  </p:stCondLst>
                                  <p:childTnLst>
                                    <p:set>
                                      <p:cBhvr>
                                        <p:cTn id="32" dur="1" fill="hold">
                                          <p:stCondLst>
                                            <p:cond delay="499"/>
                                          </p:stCondLst>
                                        </p:cTn>
                                        <p:tgtEl>
                                          <p:spTgt spid="17488"/>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1500"/>
                            </p:stCondLst>
                            <p:childTnLst>
                              <p:par>
                                <p:cTn id="34" presetID="1" presetClass="entr" presetSubtype="0" fill="hold" nodeType="afterEffect">
                                  <p:stCondLst>
                                    <p:cond delay="1000"/>
                                  </p:stCondLst>
                                  <p:childTnLst>
                                    <p:set>
                                      <p:cBhvr>
                                        <p:cTn id="35" dur="1" fill="hold">
                                          <p:stCondLst>
                                            <p:cond delay="499"/>
                                          </p:stCondLst>
                                        </p:cTn>
                                        <p:tgtEl>
                                          <p:spTgt spid="1749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3000"/>
                            </p:stCondLst>
                            <p:childTnLst>
                              <p:par>
                                <p:cTn id="37" presetID="1" presetClass="entr" presetSubtype="0" fill="hold" nodeType="afterEffect">
                                  <p:stCondLst>
                                    <p:cond delay="1000"/>
                                  </p:stCondLst>
                                  <p:childTnLst>
                                    <p:set>
                                      <p:cBhvr>
                                        <p:cTn id="38" dur="1" fill="hold">
                                          <p:stCondLst>
                                            <p:cond delay="499"/>
                                          </p:stCondLst>
                                        </p:cTn>
                                        <p:tgtEl>
                                          <p:spTgt spid="1749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4500"/>
                            </p:stCondLst>
                            <p:childTnLst>
                              <p:par>
                                <p:cTn id="40" presetID="1" presetClass="entr" presetSubtype="0" fill="hold" nodeType="afterEffect">
                                  <p:stCondLst>
                                    <p:cond delay="1000"/>
                                  </p:stCondLst>
                                  <p:childTnLst>
                                    <p:set>
                                      <p:cBhvr>
                                        <p:cTn id="41" dur="1" fill="hold">
                                          <p:stCondLst>
                                            <p:cond delay="499"/>
                                          </p:stCondLst>
                                        </p:cTn>
                                        <p:tgtEl>
                                          <p:spTgt spid="174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6000"/>
                            </p:stCondLst>
                            <p:childTnLst>
                              <p:par>
                                <p:cTn id="43" presetID="1" presetClass="entr" presetSubtype="0" fill="hold" nodeType="afterEffect">
                                  <p:stCondLst>
                                    <p:cond delay="1000"/>
                                  </p:stCondLst>
                                  <p:childTnLst>
                                    <p:set>
                                      <p:cBhvr>
                                        <p:cTn id="44" dur="1" fill="hold">
                                          <p:stCondLst>
                                            <p:cond delay="499"/>
                                          </p:stCondLst>
                                        </p:cTn>
                                        <p:tgtEl>
                                          <p:spTgt spid="1750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7500"/>
                            </p:stCondLst>
                            <p:childTnLst>
                              <p:par>
                                <p:cTn id="46" presetID="1" presetClass="entr" presetSubtype="0" fill="hold" nodeType="afterEffect">
                                  <p:stCondLst>
                                    <p:cond delay="1000"/>
                                  </p:stCondLst>
                                  <p:childTnLst>
                                    <p:set>
                                      <p:cBhvr>
                                        <p:cTn id="47" dur="1" fill="hold">
                                          <p:stCondLst>
                                            <p:cond delay="499"/>
                                          </p:stCondLst>
                                        </p:cTn>
                                        <p:tgtEl>
                                          <p:spTgt spid="17503"/>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9000"/>
                            </p:stCondLst>
                            <p:childTnLst>
                              <p:par>
                                <p:cTn id="49" presetID="1" presetClass="entr" presetSubtype="0" fill="hold" nodeType="afterEffect">
                                  <p:stCondLst>
                                    <p:cond delay="1000"/>
                                  </p:stCondLst>
                                  <p:childTnLst>
                                    <p:set>
                                      <p:cBhvr>
                                        <p:cTn id="50" dur="1" fill="hold">
                                          <p:stCondLst>
                                            <p:cond delay="499"/>
                                          </p:stCondLst>
                                        </p:cTn>
                                        <p:tgtEl>
                                          <p:spTgt spid="1750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10500"/>
                            </p:stCondLst>
                            <p:childTnLst>
                              <p:par>
                                <p:cTn id="52" presetID="1" presetClass="entr" presetSubtype="0" fill="hold" nodeType="afterEffect">
                                  <p:stCondLst>
                                    <p:cond delay="1000"/>
                                  </p:stCondLst>
                                  <p:childTnLst>
                                    <p:set>
                                      <p:cBhvr>
                                        <p:cTn id="53" dur="1" fill="hold">
                                          <p:stCondLst>
                                            <p:cond delay="499"/>
                                          </p:stCondLst>
                                        </p:cTn>
                                        <p:tgtEl>
                                          <p:spTgt spid="1750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2000"/>
                            </p:stCondLst>
                            <p:childTnLst>
                              <p:par>
                                <p:cTn id="55" presetID="1" presetClass="entr" presetSubtype="0" fill="hold" nodeType="afterEffect">
                                  <p:stCondLst>
                                    <p:cond delay="1000"/>
                                  </p:stCondLst>
                                  <p:childTnLst>
                                    <p:set>
                                      <p:cBhvr>
                                        <p:cTn id="56" dur="1" fill="hold">
                                          <p:stCondLst>
                                            <p:cond delay="499"/>
                                          </p:stCondLst>
                                        </p:cTn>
                                        <p:tgtEl>
                                          <p:spTgt spid="1751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3500"/>
                            </p:stCondLst>
                            <p:childTnLst>
                              <p:par>
                                <p:cTn id="58" presetID="1" presetClass="entr" presetSubtype="0" fill="hold" nodeType="afterEffect">
                                  <p:stCondLst>
                                    <p:cond delay="1000"/>
                                  </p:stCondLst>
                                  <p:childTnLst>
                                    <p:set>
                                      <p:cBhvr>
                                        <p:cTn id="59" dur="1" fill="hold">
                                          <p:stCondLst>
                                            <p:cond delay="499"/>
                                          </p:stCondLst>
                                        </p:cTn>
                                        <p:tgtEl>
                                          <p:spTgt spid="1751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17518"/>
                  </p:tgtEl>
                </p:cond>
              </p:nextCondLst>
            </p:seq>
          </p:childTnLst>
        </p:cTn>
      </p:par>
    </p:tnLst>
    <p:bldLst>
      <p:bldP spid="17427" grpId="0" animBg="1"/>
      <p:bldP spid="174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 xmlns:a16="http://schemas.microsoft.com/office/drawing/2014/main" id="{DAE5E6C0-FEC6-422D-8BB3-BC2518F0A7AB}"/>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8435" name="Picture 3" descr="an30">
            <a:extLst>
              <a:ext uri="{FF2B5EF4-FFF2-40B4-BE49-F238E27FC236}">
                <a16:creationId xmlns="" xmlns:a16="http://schemas.microsoft.com/office/drawing/2014/main" id="{EE21C233-E600-48A3-B9BF-A64569A1661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33">
            <a:extLst>
              <a:ext uri="{FF2B5EF4-FFF2-40B4-BE49-F238E27FC236}">
                <a16:creationId xmlns="" xmlns:a16="http://schemas.microsoft.com/office/drawing/2014/main" id="{33985C67-9939-4B51-9335-03CE76A9338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5">
            <a:extLst>
              <a:ext uri="{FF2B5EF4-FFF2-40B4-BE49-F238E27FC236}">
                <a16:creationId xmlns="" xmlns:a16="http://schemas.microsoft.com/office/drawing/2014/main" id="{4C40AD51-63C4-44FD-8D64-E563285E4FF9}"/>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8438" name="Group 6">
            <a:extLst>
              <a:ext uri="{FF2B5EF4-FFF2-40B4-BE49-F238E27FC236}">
                <a16:creationId xmlns="" xmlns:a16="http://schemas.microsoft.com/office/drawing/2014/main" id="{D42C21DA-4B93-460E-A3BF-779EBC368B19}"/>
              </a:ext>
            </a:extLst>
          </p:cNvPr>
          <p:cNvGrpSpPr>
            <a:grpSpLocks/>
          </p:cNvGrpSpPr>
          <p:nvPr/>
        </p:nvGrpSpPr>
        <p:grpSpPr bwMode="auto">
          <a:xfrm>
            <a:off x="7162800" y="6019800"/>
            <a:ext cx="1168400" cy="561975"/>
            <a:chOff x="4512" y="3792"/>
            <a:chExt cx="736" cy="354"/>
          </a:xfrm>
        </p:grpSpPr>
        <p:pic>
          <p:nvPicPr>
            <p:cNvPr id="18482" name="Picture 7" descr="ani32">
              <a:extLst>
                <a:ext uri="{FF2B5EF4-FFF2-40B4-BE49-F238E27FC236}">
                  <a16:creationId xmlns="" xmlns:a16="http://schemas.microsoft.com/office/drawing/2014/main" id="{A14EFEE9-558B-4A35-8BC3-F2D25236DC3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3" name="Text Box 8">
              <a:hlinkClick r:id="rId10" action="ppaction://hlinksldjump" tooltip="Trở lại chọn câu hỏi"/>
              <a:extLst>
                <a:ext uri="{FF2B5EF4-FFF2-40B4-BE49-F238E27FC236}">
                  <a16:creationId xmlns="" xmlns:a16="http://schemas.microsoft.com/office/drawing/2014/main" id="{E3A4605C-FE0C-484D-9E07-30836B02087E}"/>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8439" name="AutoShape 9">
            <a:extLst>
              <a:ext uri="{FF2B5EF4-FFF2-40B4-BE49-F238E27FC236}">
                <a16:creationId xmlns="" xmlns:a16="http://schemas.microsoft.com/office/drawing/2014/main" id="{B332BB8C-A293-4D48-BB73-3C9C4779498E}"/>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40" name="AutoShape 10">
            <a:extLst>
              <a:ext uri="{FF2B5EF4-FFF2-40B4-BE49-F238E27FC236}">
                <a16:creationId xmlns="" xmlns:a16="http://schemas.microsoft.com/office/drawing/2014/main" id="{76E062EF-CB58-4346-9573-D1B63B118E1A}"/>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41" name="Text Box 11">
            <a:extLst>
              <a:ext uri="{FF2B5EF4-FFF2-40B4-BE49-F238E27FC236}">
                <a16:creationId xmlns="" xmlns:a16="http://schemas.microsoft.com/office/drawing/2014/main" id="{C5C9C6B5-A0F3-41EC-96C2-EB28041F8D70}"/>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13</a:t>
            </a:r>
          </a:p>
        </p:txBody>
      </p:sp>
      <p:pic>
        <p:nvPicPr>
          <p:cNvPr id="18442" name="Picture 12" descr="star_tip_md_wht">
            <a:extLst>
              <a:ext uri="{FF2B5EF4-FFF2-40B4-BE49-F238E27FC236}">
                <a16:creationId xmlns="" xmlns:a16="http://schemas.microsoft.com/office/drawing/2014/main" id="{843F66C2-56FF-4451-B310-C50CE4CAEE4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WordArt 13">
            <a:extLst>
              <a:ext uri="{FF2B5EF4-FFF2-40B4-BE49-F238E27FC236}">
                <a16:creationId xmlns="" xmlns:a16="http://schemas.microsoft.com/office/drawing/2014/main" id="{267F160B-1ADE-4162-BC50-44342DC0CFBF}"/>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 học</a:t>
            </a:r>
          </a:p>
        </p:txBody>
      </p:sp>
      <p:sp>
        <p:nvSpPr>
          <p:cNvPr id="18446" name="WordArt 14">
            <a:extLst>
              <a:ext uri="{FF2B5EF4-FFF2-40B4-BE49-F238E27FC236}">
                <a16:creationId xmlns="" xmlns:a16="http://schemas.microsoft.com/office/drawing/2014/main" id="{9B9D8E23-54F6-4676-86A0-DDC15E9B6CFE}"/>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 học</a:t>
            </a:r>
          </a:p>
        </p:txBody>
      </p:sp>
      <p:pic>
        <p:nvPicPr>
          <p:cNvPr id="2" name="Picture 15" descr="people008">
            <a:extLst>
              <a:ext uri="{FF2B5EF4-FFF2-40B4-BE49-F238E27FC236}">
                <a16:creationId xmlns="" xmlns:a16="http://schemas.microsoft.com/office/drawing/2014/main" id="{688A53F3-ADB1-4F54-888E-2FEE479DB387}"/>
              </a:ext>
            </a:extLst>
          </p:cNvPr>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Text Box 16">
            <a:extLst>
              <a:ext uri="{FF2B5EF4-FFF2-40B4-BE49-F238E27FC236}">
                <a16:creationId xmlns="" xmlns:a16="http://schemas.microsoft.com/office/drawing/2014/main" id="{BAEEB07F-43B4-41FB-9366-4DA112A9EF4C}"/>
              </a:ext>
            </a:extLst>
          </p:cNvPr>
          <p:cNvSpPr txBox="1">
            <a:spLocks noChangeArrowheads="1"/>
          </p:cNvSpPr>
          <p:nvPr/>
        </p:nvSpPr>
        <p:spPr bwMode="auto">
          <a:xfrm>
            <a:off x="609600" y="2209800"/>
            <a:ext cx="79248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10000"/>
              </a:lnSpc>
              <a:spcBef>
                <a:spcPct val="50000"/>
              </a:spcBef>
            </a:pPr>
            <a:r>
              <a:rPr lang="en-US" altLang="en-US" sz="2800">
                <a:solidFill>
                  <a:srgbClr val="FF0000"/>
                </a:solidFill>
              </a:rPr>
              <a:t>Giá trị của lũy thừa               bằng bao nhiêu?</a:t>
            </a:r>
          </a:p>
        </p:txBody>
      </p:sp>
      <p:sp>
        <p:nvSpPr>
          <p:cNvPr id="18449" name="Text Box 17">
            <a:extLst>
              <a:ext uri="{FF2B5EF4-FFF2-40B4-BE49-F238E27FC236}">
                <a16:creationId xmlns="" xmlns:a16="http://schemas.microsoft.com/office/drawing/2014/main" id="{87843C86-4644-40A0-8731-1A4D7D9EFC12}"/>
              </a:ext>
            </a:extLst>
          </p:cNvPr>
          <p:cNvSpPr txBox="1">
            <a:spLocks noChangeArrowheads="1"/>
          </p:cNvSpPr>
          <p:nvPr/>
        </p:nvSpPr>
        <p:spPr bwMode="auto">
          <a:xfrm>
            <a:off x="3124200" y="3352800"/>
            <a:ext cx="1600200" cy="1411288"/>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5000"/>
              </a:lnSpc>
              <a:spcBef>
                <a:spcPct val="50000"/>
              </a:spcBef>
            </a:pPr>
            <a:endParaRPr lang="en-US" altLang="en-US" sz="2800"/>
          </a:p>
          <a:p>
            <a:pPr eaLnBrk="1" hangingPunct="1">
              <a:lnSpc>
                <a:spcPct val="125000"/>
              </a:lnSpc>
              <a:spcBef>
                <a:spcPct val="50000"/>
              </a:spcBef>
            </a:pPr>
            <a:endParaRPr lang="en-US" altLang="en-US" sz="2800"/>
          </a:p>
        </p:txBody>
      </p:sp>
      <p:sp>
        <p:nvSpPr>
          <p:cNvPr id="18450" name="Text Box 18">
            <a:extLst>
              <a:ext uri="{FF2B5EF4-FFF2-40B4-BE49-F238E27FC236}">
                <a16:creationId xmlns="" xmlns:a16="http://schemas.microsoft.com/office/drawing/2014/main" id="{E27ADC46-AD90-4D3E-8881-76408CA6E90B}"/>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18511" name="Group 79">
            <a:extLst>
              <a:ext uri="{FF2B5EF4-FFF2-40B4-BE49-F238E27FC236}">
                <a16:creationId xmlns="" xmlns:a16="http://schemas.microsoft.com/office/drawing/2014/main" id="{D1E1996F-3245-48A7-B74E-8F06B95A553A}"/>
              </a:ext>
            </a:extLst>
          </p:cNvPr>
          <p:cNvGrpSpPr>
            <a:grpSpLocks/>
          </p:cNvGrpSpPr>
          <p:nvPr/>
        </p:nvGrpSpPr>
        <p:grpSpPr bwMode="auto">
          <a:xfrm>
            <a:off x="7850188" y="5181600"/>
            <a:ext cx="1370012" cy="1295400"/>
            <a:chOff x="4574" y="3342"/>
            <a:chExt cx="960" cy="912"/>
          </a:xfrm>
        </p:grpSpPr>
        <p:sp>
          <p:nvSpPr>
            <p:cNvPr id="18480" name="AutoShape 80">
              <a:extLst>
                <a:ext uri="{FF2B5EF4-FFF2-40B4-BE49-F238E27FC236}">
                  <a16:creationId xmlns="" xmlns:a16="http://schemas.microsoft.com/office/drawing/2014/main" id="{97B10F46-E4D2-418F-B1CB-3562AEC5316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81" name="Text Box 81">
              <a:extLst>
                <a:ext uri="{FF2B5EF4-FFF2-40B4-BE49-F238E27FC236}">
                  <a16:creationId xmlns="" xmlns:a16="http://schemas.microsoft.com/office/drawing/2014/main" id="{D927063C-4217-4F4B-904E-681D8ACABFE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18514" name="Group 82">
            <a:extLst>
              <a:ext uri="{FF2B5EF4-FFF2-40B4-BE49-F238E27FC236}">
                <a16:creationId xmlns="" xmlns:a16="http://schemas.microsoft.com/office/drawing/2014/main" id="{57070962-8E0B-4A4E-B168-BDBD4E0332A8}"/>
              </a:ext>
            </a:extLst>
          </p:cNvPr>
          <p:cNvGrpSpPr>
            <a:grpSpLocks/>
          </p:cNvGrpSpPr>
          <p:nvPr/>
        </p:nvGrpSpPr>
        <p:grpSpPr bwMode="auto">
          <a:xfrm>
            <a:off x="7850188" y="5181600"/>
            <a:ext cx="1370012" cy="1295400"/>
            <a:chOff x="4574" y="3342"/>
            <a:chExt cx="960" cy="912"/>
          </a:xfrm>
        </p:grpSpPr>
        <p:sp>
          <p:nvSpPr>
            <p:cNvPr id="18478" name="AutoShape 83">
              <a:extLst>
                <a:ext uri="{FF2B5EF4-FFF2-40B4-BE49-F238E27FC236}">
                  <a16:creationId xmlns="" xmlns:a16="http://schemas.microsoft.com/office/drawing/2014/main" id="{EDED9F3B-D783-4223-ABF5-4415A459808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79" name="Text Box 84">
              <a:extLst>
                <a:ext uri="{FF2B5EF4-FFF2-40B4-BE49-F238E27FC236}">
                  <a16:creationId xmlns="" xmlns:a16="http://schemas.microsoft.com/office/drawing/2014/main" id="{13C4FED9-1EC9-4FEB-B5E5-4E331E33627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18517" name="Group 85">
            <a:extLst>
              <a:ext uri="{FF2B5EF4-FFF2-40B4-BE49-F238E27FC236}">
                <a16:creationId xmlns="" xmlns:a16="http://schemas.microsoft.com/office/drawing/2014/main" id="{47018E2F-AA72-4B2F-B6CB-DD76A0CB9519}"/>
              </a:ext>
            </a:extLst>
          </p:cNvPr>
          <p:cNvGrpSpPr>
            <a:grpSpLocks/>
          </p:cNvGrpSpPr>
          <p:nvPr/>
        </p:nvGrpSpPr>
        <p:grpSpPr bwMode="auto">
          <a:xfrm>
            <a:off x="7850188" y="5181600"/>
            <a:ext cx="1370012" cy="1295400"/>
            <a:chOff x="4574" y="3342"/>
            <a:chExt cx="960" cy="912"/>
          </a:xfrm>
        </p:grpSpPr>
        <p:sp>
          <p:nvSpPr>
            <p:cNvPr id="18476" name="AutoShape 86">
              <a:extLst>
                <a:ext uri="{FF2B5EF4-FFF2-40B4-BE49-F238E27FC236}">
                  <a16:creationId xmlns="" xmlns:a16="http://schemas.microsoft.com/office/drawing/2014/main" id="{CEF6A1CB-3756-44BE-8AE9-8962C29D08E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77" name="Text Box 87">
              <a:extLst>
                <a:ext uri="{FF2B5EF4-FFF2-40B4-BE49-F238E27FC236}">
                  <a16:creationId xmlns="" xmlns:a16="http://schemas.microsoft.com/office/drawing/2014/main" id="{5F7F6F15-02B8-4811-8577-C869AD7BEA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18520" name="Group 88">
            <a:extLst>
              <a:ext uri="{FF2B5EF4-FFF2-40B4-BE49-F238E27FC236}">
                <a16:creationId xmlns="" xmlns:a16="http://schemas.microsoft.com/office/drawing/2014/main" id="{027EACE5-D155-4E1A-AF5D-5FC7BDAC6A42}"/>
              </a:ext>
            </a:extLst>
          </p:cNvPr>
          <p:cNvGrpSpPr>
            <a:grpSpLocks/>
          </p:cNvGrpSpPr>
          <p:nvPr/>
        </p:nvGrpSpPr>
        <p:grpSpPr bwMode="auto">
          <a:xfrm>
            <a:off x="7850188" y="5181600"/>
            <a:ext cx="1370012" cy="1295400"/>
            <a:chOff x="4574" y="3342"/>
            <a:chExt cx="960" cy="912"/>
          </a:xfrm>
        </p:grpSpPr>
        <p:sp>
          <p:nvSpPr>
            <p:cNvPr id="18474" name="AutoShape 89">
              <a:extLst>
                <a:ext uri="{FF2B5EF4-FFF2-40B4-BE49-F238E27FC236}">
                  <a16:creationId xmlns="" xmlns:a16="http://schemas.microsoft.com/office/drawing/2014/main" id="{9D8370B4-4EB5-47F8-A0D6-ECEFC4CDE0B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75" name="Text Box 90">
              <a:extLst>
                <a:ext uri="{FF2B5EF4-FFF2-40B4-BE49-F238E27FC236}">
                  <a16:creationId xmlns="" xmlns:a16="http://schemas.microsoft.com/office/drawing/2014/main" id="{59F7FF8B-C458-42A9-A088-61917DDE80D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18523" name="Group 91">
            <a:extLst>
              <a:ext uri="{FF2B5EF4-FFF2-40B4-BE49-F238E27FC236}">
                <a16:creationId xmlns="" xmlns:a16="http://schemas.microsoft.com/office/drawing/2014/main" id="{6E7A9493-F9AD-4DCF-BCB3-99A5F6291458}"/>
              </a:ext>
            </a:extLst>
          </p:cNvPr>
          <p:cNvGrpSpPr>
            <a:grpSpLocks/>
          </p:cNvGrpSpPr>
          <p:nvPr/>
        </p:nvGrpSpPr>
        <p:grpSpPr bwMode="auto">
          <a:xfrm>
            <a:off x="7850188" y="5181600"/>
            <a:ext cx="1370012" cy="1295400"/>
            <a:chOff x="4574" y="3342"/>
            <a:chExt cx="960" cy="912"/>
          </a:xfrm>
        </p:grpSpPr>
        <p:sp>
          <p:nvSpPr>
            <p:cNvPr id="18472" name="AutoShape 92">
              <a:extLst>
                <a:ext uri="{FF2B5EF4-FFF2-40B4-BE49-F238E27FC236}">
                  <a16:creationId xmlns="" xmlns:a16="http://schemas.microsoft.com/office/drawing/2014/main" id="{0B5B1717-D12F-4CDE-B564-9B7356304F3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73" name="Text Box 93">
              <a:extLst>
                <a:ext uri="{FF2B5EF4-FFF2-40B4-BE49-F238E27FC236}">
                  <a16:creationId xmlns="" xmlns:a16="http://schemas.microsoft.com/office/drawing/2014/main" id="{3080F5C6-F833-4739-8EA9-AFE20937A2F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18526" name="Group 94">
            <a:extLst>
              <a:ext uri="{FF2B5EF4-FFF2-40B4-BE49-F238E27FC236}">
                <a16:creationId xmlns="" xmlns:a16="http://schemas.microsoft.com/office/drawing/2014/main" id="{32E6417C-3531-409D-A7D2-21957C6E2D7D}"/>
              </a:ext>
            </a:extLst>
          </p:cNvPr>
          <p:cNvGrpSpPr>
            <a:grpSpLocks/>
          </p:cNvGrpSpPr>
          <p:nvPr/>
        </p:nvGrpSpPr>
        <p:grpSpPr bwMode="auto">
          <a:xfrm>
            <a:off x="7850188" y="5181600"/>
            <a:ext cx="1370012" cy="1295400"/>
            <a:chOff x="4574" y="3342"/>
            <a:chExt cx="960" cy="912"/>
          </a:xfrm>
        </p:grpSpPr>
        <p:sp>
          <p:nvSpPr>
            <p:cNvPr id="18470" name="AutoShape 95">
              <a:extLst>
                <a:ext uri="{FF2B5EF4-FFF2-40B4-BE49-F238E27FC236}">
                  <a16:creationId xmlns="" xmlns:a16="http://schemas.microsoft.com/office/drawing/2014/main" id="{E60A1C85-2FF0-46A3-98B4-1CA0F471A26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71" name="Text Box 96">
              <a:extLst>
                <a:ext uri="{FF2B5EF4-FFF2-40B4-BE49-F238E27FC236}">
                  <a16:creationId xmlns="" xmlns:a16="http://schemas.microsoft.com/office/drawing/2014/main" id="{675CD64E-E145-4627-837B-D8980B87751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18529" name="Group 97">
            <a:extLst>
              <a:ext uri="{FF2B5EF4-FFF2-40B4-BE49-F238E27FC236}">
                <a16:creationId xmlns="" xmlns:a16="http://schemas.microsoft.com/office/drawing/2014/main" id="{AAD59EC3-ADED-4E4B-A37B-D753DB83B31F}"/>
              </a:ext>
            </a:extLst>
          </p:cNvPr>
          <p:cNvGrpSpPr>
            <a:grpSpLocks/>
          </p:cNvGrpSpPr>
          <p:nvPr/>
        </p:nvGrpSpPr>
        <p:grpSpPr bwMode="auto">
          <a:xfrm>
            <a:off x="7850188" y="5181600"/>
            <a:ext cx="1370012" cy="1295400"/>
            <a:chOff x="4574" y="3342"/>
            <a:chExt cx="960" cy="912"/>
          </a:xfrm>
        </p:grpSpPr>
        <p:sp>
          <p:nvSpPr>
            <p:cNvPr id="18468" name="AutoShape 98">
              <a:extLst>
                <a:ext uri="{FF2B5EF4-FFF2-40B4-BE49-F238E27FC236}">
                  <a16:creationId xmlns="" xmlns:a16="http://schemas.microsoft.com/office/drawing/2014/main" id="{9F63F435-AB85-4A9B-8565-4D2E52DE8A4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69" name="Text Box 99">
              <a:extLst>
                <a:ext uri="{FF2B5EF4-FFF2-40B4-BE49-F238E27FC236}">
                  <a16:creationId xmlns="" xmlns:a16="http://schemas.microsoft.com/office/drawing/2014/main" id="{AC27D59F-12AF-426C-8D11-DE548B4A5A1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18532" name="Group 100">
            <a:extLst>
              <a:ext uri="{FF2B5EF4-FFF2-40B4-BE49-F238E27FC236}">
                <a16:creationId xmlns="" xmlns:a16="http://schemas.microsoft.com/office/drawing/2014/main" id="{A044B15D-C0CF-487E-B86A-17CBE5471FFF}"/>
              </a:ext>
            </a:extLst>
          </p:cNvPr>
          <p:cNvGrpSpPr>
            <a:grpSpLocks/>
          </p:cNvGrpSpPr>
          <p:nvPr/>
        </p:nvGrpSpPr>
        <p:grpSpPr bwMode="auto">
          <a:xfrm>
            <a:off x="7850188" y="5181600"/>
            <a:ext cx="1370012" cy="1295400"/>
            <a:chOff x="4574" y="3342"/>
            <a:chExt cx="960" cy="912"/>
          </a:xfrm>
        </p:grpSpPr>
        <p:sp>
          <p:nvSpPr>
            <p:cNvPr id="18466" name="AutoShape 101">
              <a:extLst>
                <a:ext uri="{FF2B5EF4-FFF2-40B4-BE49-F238E27FC236}">
                  <a16:creationId xmlns="" xmlns:a16="http://schemas.microsoft.com/office/drawing/2014/main" id="{BF956545-175E-4356-893D-DB364FA2CF3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67" name="Text Box 102">
              <a:extLst>
                <a:ext uri="{FF2B5EF4-FFF2-40B4-BE49-F238E27FC236}">
                  <a16:creationId xmlns="" xmlns:a16="http://schemas.microsoft.com/office/drawing/2014/main" id="{C083CED1-FEFA-48E4-BFB2-45B2EFAFAE8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18535" name="Group 103">
            <a:extLst>
              <a:ext uri="{FF2B5EF4-FFF2-40B4-BE49-F238E27FC236}">
                <a16:creationId xmlns="" xmlns:a16="http://schemas.microsoft.com/office/drawing/2014/main" id="{5A1CE655-DB13-4C5B-B3AB-7880C4154328}"/>
              </a:ext>
            </a:extLst>
          </p:cNvPr>
          <p:cNvGrpSpPr>
            <a:grpSpLocks/>
          </p:cNvGrpSpPr>
          <p:nvPr/>
        </p:nvGrpSpPr>
        <p:grpSpPr bwMode="auto">
          <a:xfrm>
            <a:off x="7850188" y="5181600"/>
            <a:ext cx="1370012" cy="1295400"/>
            <a:chOff x="4574" y="3342"/>
            <a:chExt cx="960" cy="912"/>
          </a:xfrm>
        </p:grpSpPr>
        <p:sp>
          <p:nvSpPr>
            <p:cNvPr id="18464" name="AutoShape 104">
              <a:extLst>
                <a:ext uri="{FF2B5EF4-FFF2-40B4-BE49-F238E27FC236}">
                  <a16:creationId xmlns="" xmlns:a16="http://schemas.microsoft.com/office/drawing/2014/main" id="{03E0F122-38B6-44DC-A0EE-9BEDBE77884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65" name="Text Box 105">
              <a:extLst>
                <a:ext uri="{FF2B5EF4-FFF2-40B4-BE49-F238E27FC236}">
                  <a16:creationId xmlns="" xmlns:a16="http://schemas.microsoft.com/office/drawing/2014/main" id="{C6A322C4-3745-4DE8-B557-556D564A470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18538" name="Group 106">
            <a:extLst>
              <a:ext uri="{FF2B5EF4-FFF2-40B4-BE49-F238E27FC236}">
                <a16:creationId xmlns="" xmlns:a16="http://schemas.microsoft.com/office/drawing/2014/main" id="{6D6833BA-FC3D-48FB-80AB-1027E9AECE88}"/>
              </a:ext>
            </a:extLst>
          </p:cNvPr>
          <p:cNvGrpSpPr>
            <a:grpSpLocks/>
          </p:cNvGrpSpPr>
          <p:nvPr/>
        </p:nvGrpSpPr>
        <p:grpSpPr bwMode="auto">
          <a:xfrm>
            <a:off x="7848600" y="5180013"/>
            <a:ext cx="1371600" cy="1295400"/>
            <a:chOff x="4574" y="3342"/>
            <a:chExt cx="960" cy="912"/>
          </a:xfrm>
        </p:grpSpPr>
        <p:sp>
          <p:nvSpPr>
            <p:cNvPr id="18462" name="AutoShape 107">
              <a:extLst>
                <a:ext uri="{FF2B5EF4-FFF2-40B4-BE49-F238E27FC236}">
                  <a16:creationId xmlns="" xmlns:a16="http://schemas.microsoft.com/office/drawing/2014/main" id="{383A6B51-C7B3-48BE-BB61-375C6060B00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8463" name="Text Box 108">
              <a:extLst>
                <a:ext uri="{FF2B5EF4-FFF2-40B4-BE49-F238E27FC236}">
                  <a16:creationId xmlns="" xmlns:a16="http://schemas.microsoft.com/office/drawing/2014/main" id="{38EFEA52-5929-4436-AEA9-3D662AD09F81}"/>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18541" name="Text Box 109">
            <a:extLst>
              <a:ext uri="{FF2B5EF4-FFF2-40B4-BE49-F238E27FC236}">
                <a16:creationId xmlns="" xmlns:a16="http://schemas.microsoft.com/office/drawing/2014/main" id="{3F0D6ED9-BF73-4B9B-B6D5-1D52C828A497}"/>
              </a:ext>
            </a:extLst>
          </p:cNvPr>
          <p:cNvSpPr txBox="1">
            <a:spLocks noChangeArrowheads="1"/>
          </p:cNvSpPr>
          <p:nvPr/>
        </p:nvSpPr>
        <p:spPr bwMode="auto">
          <a:xfrm>
            <a:off x="4206875" y="5867400"/>
            <a:ext cx="12033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800"/>
              <a:t>10s</a:t>
            </a:r>
          </a:p>
        </p:txBody>
      </p:sp>
      <p:graphicFrame>
        <p:nvGraphicFramePr>
          <p:cNvPr id="18542" name="Object 110">
            <a:extLst>
              <a:ext uri="{FF2B5EF4-FFF2-40B4-BE49-F238E27FC236}">
                <a16:creationId xmlns="" xmlns:a16="http://schemas.microsoft.com/office/drawing/2014/main" id="{4A6CC88C-B4B7-4EA7-8B86-E969A3344D0E}"/>
              </a:ext>
            </a:extLst>
          </p:cNvPr>
          <p:cNvGraphicFramePr>
            <a:graphicFrameLocks noChangeAspect="1"/>
          </p:cNvGraphicFramePr>
          <p:nvPr/>
        </p:nvGraphicFramePr>
        <p:xfrm>
          <a:off x="3962400" y="2057400"/>
          <a:ext cx="1524000" cy="941388"/>
        </p:xfrm>
        <a:graphic>
          <a:graphicData uri="http://schemas.openxmlformats.org/presentationml/2006/ole">
            <mc:AlternateContent xmlns:mc="http://schemas.openxmlformats.org/markup-compatibility/2006">
              <mc:Choice xmlns:v="urn:schemas-microsoft-com:vml" Requires="v">
                <p:oleObj spid="_x0000_s1045" name="Equation" r:id="rId13" imgW="685800" imgH="469900" progId="Equation.DSMT4">
                  <p:embed/>
                </p:oleObj>
              </mc:Choice>
              <mc:Fallback>
                <p:oleObj name="Equation" r:id="rId13" imgW="685800" imgH="469900" progId="Equation.DSMT4">
                  <p:embed/>
                  <p:pic>
                    <p:nvPicPr>
                      <p:cNvPr id="18542" name="Object 110">
                        <a:extLst>
                          <a:ext uri="{FF2B5EF4-FFF2-40B4-BE49-F238E27FC236}">
                            <a16:creationId xmlns="" xmlns:a16="http://schemas.microsoft.com/office/drawing/2014/main" id="{4A6CC88C-B4B7-4EA7-8B86-E969A3344D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2057400"/>
                        <a:ext cx="15240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43" name="Object 111">
            <a:extLst>
              <a:ext uri="{FF2B5EF4-FFF2-40B4-BE49-F238E27FC236}">
                <a16:creationId xmlns="" xmlns:a16="http://schemas.microsoft.com/office/drawing/2014/main" id="{F7063DE1-2326-47AD-9AD4-A703FCE32A94}"/>
              </a:ext>
            </a:extLst>
          </p:cNvPr>
          <p:cNvGraphicFramePr>
            <a:graphicFrameLocks noChangeAspect="1"/>
          </p:cNvGraphicFramePr>
          <p:nvPr/>
        </p:nvGraphicFramePr>
        <p:xfrm>
          <a:off x="3505200" y="3429000"/>
          <a:ext cx="711200" cy="1169988"/>
        </p:xfrm>
        <a:graphic>
          <a:graphicData uri="http://schemas.openxmlformats.org/presentationml/2006/ole">
            <mc:AlternateContent xmlns:mc="http://schemas.openxmlformats.org/markup-compatibility/2006">
              <mc:Choice xmlns:v="urn:schemas-microsoft-com:vml" Requires="v">
                <p:oleObj spid="_x0000_s1046" name="Equation" r:id="rId15" imgW="215713" imgH="393359" progId="Equation.DSMT4">
                  <p:embed/>
                </p:oleObj>
              </mc:Choice>
              <mc:Fallback>
                <p:oleObj name="Equation" r:id="rId15" imgW="215713" imgH="393359" progId="Equation.DSMT4">
                  <p:embed/>
                  <p:pic>
                    <p:nvPicPr>
                      <p:cNvPr id="18543" name="Object 111">
                        <a:extLst>
                          <a:ext uri="{FF2B5EF4-FFF2-40B4-BE49-F238E27FC236}">
                            <a16:creationId xmlns="" xmlns:a16="http://schemas.microsoft.com/office/drawing/2014/main" id="{F7063DE1-2326-47AD-9AD4-A703FCE32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3429000"/>
                        <a:ext cx="711200"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p:zoom/>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8446"/>
                                        </p:tgtEl>
                                        <p:attrNameLst>
                                          <p:attrName>style.visibility</p:attrName>
                                        </p:attrNameLst>
                                      </p:cBhvr>
                                      <p:to>
                                        <p:strVal val="visible"/>
                                      </p:to>
                                    </p:set>
                                    <p:anim calcmode="lin" valueType="num">
                                      <p:cBhvr>
                                        <p:cTn id="7" dur="5000" fill="hold"/>
                                        <p:tgtEl>
                                          <p:spTgt spid="18446"/>
                                        </p:tgtEl>
                                        <p:attrNameLst>
                                          <p:attrName>ppt_w</p:attrName>
                                        </p:attrNameLst>
                                      </p:cBhvr>
                                      <p:tavLst>
                                        <p:tav tm="0" fmla="#ppt_w*sin(2.5*pi*$)">
                                          <p:val>
                                            <p:fltVal val="0"/>
                                          </p:val>
                                        </p:tav>
                                        <p:tav tm="100000">
                                          <p:val>
                                            <p:fltVal val="1"/>
                                          </p:val>
                                        </p:tav>
                                      </p:tavLst>
                                    </p:anim>
                                    <p:anim calcmode="lin" valueType="num">
                                      <p:cBhvr>
                                        <p:cTn id="8" dur="5000" fill="hold"/>
                                        <p:tgtEl>
                                          <p:spTgt spid="18446"/>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18445"/>
                                        </p:tgtEl>
                                        <p:attrNameLst>
                                          <p:attrName>style.visibility</p:attrName>
                                        </p:attrNameLst>
                                      </p:cBhvr>
                                      <p:to>
                                        <p:strVal val="visible"/>
                                      </p:to>
                                    </p:set>
                                    <p:anim calcmode="lin" valueType="num">
                                      <p:cBhvr>
                                        <p:cTn id="11" dur="5000" fill="hold"/>
                                        <p:tgtEl>
                                          <p:spTgt spid="18445"/>
                                        </p:tgtEl>
                                        <p:attrNameLst>
                                          <p:attrName>ppt_w</p:attrName>
                                        </p:attrNameLst>
                                      </p:cBhvr>
                                      <p:tavLst>
                                        <p:tav tm="0" fmla="#ppt_w*sin(2.5*pi*$)">
                                          <p:val>
                                            <p:fltVal val="0"/>
                                          </p:val>
                                        </p:tav>
                                        <p:tav tm="100000">
                                          <p:val>
                                            <p:fltVal val="1"/>
                                          </p:val>
                                        </p:tav>
                                      </p:tavLst>
                                    </p:anim>
                                    <p:anim calcmode="lin" valueType="num">
                                      <p:cBhvr>
                                        <p:cTn id="12" dur="5000" fill="hold"/>
                                        <p:tgtEl>
                                          <p:spTgt spid="18445"/>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18448"/>
                                        </p:tgtEl>
                                        <p:attrNameLst>
                                          <p:attrName>style.visibility</p:attrName>
                                        </p:attrNameLst>
                                      </p:cBhvr>
                                      <p:to>
                                        <p:strVal val="visible"/>
                                      </p:to>
                                    </p:set>
                                    <p:anim calcmode="discrete" valueType="clr">
                                      <p:cBhvr override="childStyle">
                                        <p:cTn id="15" dur="80"/>
                                        <p:tgtEl>
                                          <p:spTgt spid="1844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8448"/>
                                        </p:tgtEl>
                                        <p:attrNameLst>
                                          <p:attrName>fillcolor</p:attrName>
                                        </p:attrNameLst>
                                      </p:cBhvr>
                                      <p:tavLst>
                                        <p:tav tm="0">
                                          <p:val>
                                            <p:clrVal>
                                              <a:schemeClr val="accent2"/>
                                            </p:clrVal>
                                          </p:val>
                                        </p:tav>
                                        <p:tav tm="50000">
                                          <p:val>
                                            <p:clrVal>
                                              <a:schemeClr val="hlink"/>
                                            </p:clrVal>
                                          </p:val>
                                        </p:tav>
                                      </p:tavLst>
                                    </p:anim>
                                    <p:set>
                                      <p:cBhvr>
                                        <p:cTn id="17" dur="80"/>
                                        <p:tgtEl>
                                          <p:spTgt spid="18448"/>
                                        </p:tgtEl>
                                        <p:attrNameLst>
                                          <p:attrName>fill.type</p:attrName>
                                        </p:attrNameLst>
                                      </p:cBhvr>
                                      <p:to>
                                        <p:strVal val="solid"/>
                                      </p:to>
                                    </p:set>
                                  </p:childTnLst>
                                </p:cTn>
                              </p:par>
                              <p:par>
                                <p:cTn id="18" presetID="3" presetClass="entr" presetSubtype="10" fill="hold" nodeType="withEffect">
                                  <p:stCondLst>
                                    <p:cond delay="2000"/>
                                  </p:stCondLst>
                                  <p:childTnLst>
                                    <p:set>
                                      <p:cBhvr>
                                        <p:cTn id="19" dur="1" fill="hold">
                                          <p:stCondLst>
                                            <p:cond delay="0"/>
                                          </p:stCondLst>
                                        </p:cTn>
                                        <p:tgtEl>
                                          <p:spTgt spid="18542"/>
                                        </p:tgtEl>
                                        <p:attrNameLst>
                                          <p:attrName>style.visibility</p:attrName>
                                        </p:attrNameLst>
                                      </p:cBhvr>
                                      <p:to>
                                        <p:strVal val="visible"/>
                                      </p:to>
                                    </p:set>
                                    <p:animEffect transition="in" filter="blinds(horizontal)">
                                      <p:cBhvr>
                                        <p:cTn id="20" dur="500"/>
                                        <p:tgtEl>
                                          <p:spTgt spid="185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8450"/>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ntr" presetSubtype="0" fill="hold" nodeType="clickEffect">
                                  <p:stCondLst>
                                    <p:cond delay="0"/>
                                  </p:stCondLst>
                                  <p:iterate type="lt">
                                    <p:tmAbs val="0"/>
                                  </p:iterate>
                                  <p:childTnLst>
                                    <p:set>
                                      <p:cBhvr>
                                        <p:cTn id="25" dur="1" fill="hold">
                                          <p:stCondLst>
                                            <p:cond delay="0"/>
                                          </p:stCondLst>
                                        </p:cTn>
                                        <p:tgtEl>
                                          <p:spTgt spid="1844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FELIZ2.WAV"/>
                                        </p:tgtEl>
                                      </p:cMediaNode>
                                    </p:audio>
                                  </p:subTnLst>
                                </p:cTn>
                              </p:par>
                              <p:par>
                                <p:cTn id="26" presetID="22" presetClass="emph" presetSubtype="0" repeatCount="5000" fill="remove" grpId="0" nodeType="withEffect">
                                  <p:stCondLst>
                                    <p:cond delay="0"/>
                                  </p:stCondLst>
                                  <p:iterate type="lt">
                                    <p:tmPct val="0"/>
                                  </p:iterate>
                                  <p:childTnLst>
                                    <p:animClr clrSpc="hsl" dir="cw">
                                      <p:cBhvr override="childStyle">
                                        <p:cTn id="27" dur="500" fill="hold"/>
                                        <p:tgtEl>
                                          <p:spTgt spid="18449"/>
                                        </p:tgtEl>
                                        <p:attrNameLst>
                                          <p:attrName>style.color</p:attrName>
                                        </p:attrNameLst>
                                      </p:cBhvr>
                                      <p:by>
                                        <p:hsl h="-7200000" s="0" l="0"/>
                                      </p:by>
                                    </p:animClr>
                                    <p:animClr clrSpc="hsl" dir="cw">
                                      <p:cBhvr>
                                        <p:cTn id="28" dur="500" fill="hold"/>
                                        <p:tgtEl>
                                          <p:spTgt spid="18449"/>
                                        </p:tgtEl>
                                        <p:attrNameLst>
                                          <p:attrName>fillcolor</p:attrName>
                                        </p:attrNameLst>
                                      </p:cBhvr>
                                      <p:by>
                                        <p:hsl h="-7200000" s="0" l="0"/>
                                      </p:by>
                                    </p:animClr>
                                    <p:animClr clrSpc="hsl" dir="cw">
                                      <p:cBhvr>
                                        <p:cTn id="29" dur="500" fill="hold"/>
                                        <p:tgtEl>
                                          <p:spTgt spid="18449"/>
                                        </p:tgtEl>
                                        <p:attrNameLst>
                                          <p:attrName>stroke.color</p:attrName>
                                        </p:attrNameLst>
                                      </p:cBhvr>
                                      <p:by>
                                        <p:hsl h="-7200000" s="0" l="0"/>
                                      </p:by>
                                    </p:animClr>
                                    <p:set>
                                      <p:cBhvr>
                                        <p:cTn id="30" dur="500" fill="hold"/>
                                        <p:tgtEl>
                                          <p:spTgt spid="18449"/>
                                        </p:tgtEl>
                                        <p:attrNameLst>
                                          <p:attrName>fill.type</p:attrName>
                                        </p:attrNameLst>
                                      </p:cBhvr>
                                      <p:to>
                                        <p:strVal val="solid"/>
                                      </p:to>
                                    </p:set>
                                  </p:childTnLst>
                                </p:cTn>
                              </p:par>
                              <p:par>
                                <p:cTn id="31" presetID="3" presetClass="entr" presetSubtype="10" fill="hold" nodeType="withEffect">
                                  <p:stCondLst>
                                    <p:cond delay="0"/>
                                  </p:stCondLst>
                                  <p:childTnLst>
                                    <p:set>
                                      <p:cBhvr>
                                        <p:cTn id="32" dur="1" fill="hold">
                                          <p:stCondLst>
                                            <p:cond delay="0"/>
                                          </p:stCondLst>
                                        </p:cTn>
                                        <p:tgtEl>
                                          <p:spTgt spid="18543"/>
                                        </p:tgtEl>
                                        <p:attrNameLst>
                                          <p:attrName>style.visibility</p:attrName>
                                        </p:attrNameLst>
                                      </p:cBhvr>
                                      <p:to>
                                        <p:strVal val="visible"/>
                                      </p:to>
                                    </p:set>
                                    <p:animEffect transition="in" filter="blinds(horizontal)">
                                      <p:cBhvr>
                                        <p:cTn id="33" dur="500"/>
                                        <p:tgtEl>
                                          <p:spTgt spid="18543"/>
                                        </p:tgtEl>
                                      </p:cBhvr>
                                    </p:animEffect>
                                  </p:childTnLst>
                                </p:cTn>
                              </p:par>
                            </p:childTnLst>
                          </p:cTn>
                        </p:par>
                      </p:childTnLst>
                    </p:cTn>
                  </p:par>
                </p:childTnLst>
              </p:cTn>
              <p:nextCondLst>
                <p:cond evt="onClick" delay="0">
                  <p:tgtEl>
                    <p:spTgt spid="18450"/>
                  </p:tgtEl>
                </p:cond>
              </p:nextCondLst>
            </p:seq>
            <p:seq concurrent="1" nextAc="seek">
              <p:cTn id="34" restart="whenNotActive" fill="hold" evtFilter="cancelBubble" nodeType="interactiveSeq">
                <p:stCondLst>
                  <p:cond evt="onClick" delay="0">
                    <p:tgtEl>
                      <p:spTgt spid="18541"/>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1851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185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5"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1851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5"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1852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5"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18523"/>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5"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18526"/>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5"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1852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5"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1853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18535"/>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5"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18538"/>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6" name="8. Ket thuc cau hoi.wav"/>
                                        </p:tgtEl>
                                      </p:cMediaNode>
                                    </p:audio>
                                  </p:subTnLst>
                                </p:cTn>
                              </p:par>
                            </p:childTnLst>
                          </p:cTn>
                        </p:par>
                      </p:childTnLst>
                    </p:cTn>
                  </p:par>
                </p:childTnLst>
              </p:cTn>
              <p:nextCondLst>
                <p:cond evt="onClick" delay="0">
                  <p:tgtEl>
                    <p:spTgt spid="18541"/>
                  </p:tgtEl>
                </p:cond>
              </p:nextCondLst>
            </p:seq>
          </p:childTnLst>
        </p:cTn>
      </p:par>
    </p:tnLst>
    <p:bldLst>
      <p:bldP spid="184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 xmlns:a16="http://schemas.microsoft.com/office/drawing/2014/main" id="{C4936F31-5554-4604-B6A0-B484D4BFCB5E}"/>
              </a:ext>
            </a:extLst>
          </p:cNvPr>
          <p:cNvSpPr>
            <a:spLocks noChangeArrowheads="1"/>
          </p:cNvSpPr>
          <p:nvPr/>
        </p:nvSpPr>
        <p:spPr bwMode="auto">
          <a:xfrm>
            <a:off x="304800" y="1651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9459" name="Picture 3" descr="an30">
            <a:extLst>
              <a:ext uri="{FF2B5EF4-FFF2-40B4-BE49-F238E27FC236}">
                <a16:creationId xmlns="" xmlns:a16="http://schemas.microsoft.com/office/drawing/2014/main" id="{DF030C08-EE25-49FD-9C4E-3164C4A22E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33">
            <a:extLst>
              <a:ext uri="{FF2B5EF4-FFF2-40B4-BE49-F238E27FC236}">
                <a16:creationId xmlns="" xmlns:a16="http://schemas.microsoft.com/office/drawing/2014/main" id="{868B0DA0-F2DA-4850-BA41-1F15ED58552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WordArt 5">
            <a:extLst>
              <a:ext uri="{FF2B5EF4-FFF2-40B4-BE49-F238E27FC236}">
                <a16:creationId xmlns="" xmlns:a16="http://schemas.microsoft.com/office/drawing/2014/main" id="{D65D6E78-7A5C-4084-9C29-F58AEB8C8508}"/>
              </a:ext>
            </a:extLst>
          </p:cNvPr>
          <p:cNvSpPr>
            <a:spLocks noChangeArrowheads="1" noChangeShapeType="1" noTextEdit="1"/>
          </p:cNvSpPr>
          <p:nvPr/>
        </p:nvSpPr>
        <p:spPr bwMode="auto">
          <a:xfrm>
            <a:off x="2819400" y="533400"/>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9462" name="Group 6">
            <a:extLst>
              <a:ext uri="{FF2B5EF4-FFF2-40B4-BE49-F238E27FC236}">
                <a16:creationId xmlns="" xmlns:a16="http://schemas.microsoft.com/office/drawing/2014/main" id="{0CA67C5C-B82B-4D6C-8C15-F716B83632C4}"/>
              </a:ext>
            </a:extLst>
          </p:cNvPr>
          <p:cNvGrpSpPr>
            <a:grpSpLocks/>
          </p:cNvGrpSpPr>
          <p:nvPr/>
        </p:nvGrpSpPr>
        <p:grpSpPr bwMode="auto">
          <a:xfrm>
            <a:off x="7162800" y="6019800"/>
            <a:ext cx="1168400" cy="561975"/>
            <a:chOff x="4512" y="3792"/>
            <a:chExt cx="736" cy="354"/>
          </a:xfrm>
        </p:grpSpPr>
        <p:pic>
          <p:nvPicPr>
            <p:cNvPr id="19504" name="Picture 7" descr="ani32">
              <a:extLst>
                <a:ext uri="{FF2B5EF4-FFF2-40B4-BE49-F238E27FC236}">
                  <a16:creationId xmlns="" xmlns:a16="http://schemas.microsoft.com/office/drawing/2014/main" id="{52E790BB-1E2D-4945-BF57-4696B325523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5" name="Text Box 8">
              <a:hlinkClick r:id="rId9" action="ppaction://hlinksldjump" tooltip="Trở lại chọn câu hỏi"/>
              <a:extLst>
                <a:ext uri="{FF2B5EF4-FFF2-40B4-BE49-F238E27FC236}">
                  <a16:creationId xmlns="" xmlns:a16="http://schemas.microsoft.com/office/drawing/2014/main" id="{4A6B9A2A-DBD7-46F9-8705-D51145E9173E}"/>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9463" name="AutoShape 9">
            <a:extLst>
              <a:ext uri="{FF2B5EF4-FFF2-40B4-BE49-F238E27FC236}">
                <a16:creationId xmlns="" xmlns:a16="http://schemas.microsoft.com/office/drawing/2014/main" id="{ADE809FB-D07B-4F26-98B9-DC09EDE30039}"/>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64" name="AutoShape 10">
            <a:extLst>
              <a:ext uri="{FF2B5EF4-FFF2-40B4-BE49-F238E27FC236}">
                <a16:creationId xmlns="" xmlns:a16="http://schemas.microsoft.com/office/drawing/2014/main" id="{B27BE329-99BB-40D8-BD3C-05C7056FC5F2}"/>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65" name="Text Box 11">
            <a:extLst>
              <a:ext uri="{FF2B5EF4-FFF2-40B4-BE49-F238E27FC236}">
                <a16:creationId xmlns="" xmlns:a16="http://schemas.microsoft.com/office/drawing/2014/main" id="{3059B37F-E773-49AC-A02B-9EA03CBC5078}"/>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14</a:t>
            </a:r>
          </a:p>
        </p:txBody>
      </p:sp>
      <p:pic>
        <p:nvPicPr>
          <p:cNvPr id="19466" name="Picture 12" descr="star_tip_md_wht">
            <a:extLst>
              <a:ext uri="{FF2B5EF4-FFF2-40B4-BE49-F238E27FC236}">
                <a16:creationId xmlns="" xmlns:a16="http://schemas.microsoft.com/office/drawing/2014/main" id="{4E0B0FAC-1DB6-41EB-8FBB-87120E005C3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WordArt 13">
            <a:extLst>
              <a:ext uri="{FF2B5EF4-FFF2-40B4-BE49-F238E27FC236}">
                <a16:creationId xmlns="" xmlns:a16="http://schemas.microsoft.com/office/drawing/2014/main" id="{5F1EF5B1-2A5D-445C-B7FB-CF199053B1A7}"/>
              </a:ext>
            </a:extLst>
          </p:cNvPr>
          <p:cNvSpPr>
            <a:spLocks noChangeArrowheads="1" noChangeShapeType="1" noTextEdit="1"/>
          </p:cNvSpPr>
          <p:nvPr/>
        </p:nvSpPr>
        <p:spPr bwMode="auto">
          <a:xfrm>
            <a:off x="2514600" y="1600200"/>
            <a:ext cx="11430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Mỹ thuật</a:t>
            </a:r>
          </a:p>
        </p:txBody>
      </p:sp>
      <p:pic>
        <p:nvPicPr>
          <p:cNvPr id="19468" name="Picture 14" descr="people008">
            <a:extLst>
              <a:ext uri="{FF2B5EF4-FFF2-40B4-BE49-F238E27FC236}">
                <a16:creationId xmlns="" xmlns:a16="http://schemas.microsoft.com/office/drawing/2014/main" id="{6FB70536-3C9E-49FB-8BF8-07AFF49882E9}"/>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Text Box 15">
            <a:extLst>
              <a:ext uri="{FF2B5EF4-FFF2-40B4-BE49-F238E27FC236}">
                <a16:creationId xmlns="" xmlns:a16="http://schemas.microsoft.com/office/drawing/2014/main" id="{A0B41D87-55BC-4B42-B878-8B19BEDB0B86}"/>
              </a:ext>
            </a:extLst>
          </p:cNvPr>
          <p:cNvSpPr txBox="1">
            <a:spLocks noChangeArrowheads="1"/>
          </p:cNvSpPr>
          <p:nvPr/>
        </p:nvSpPr>
        <p:spPr bwMode="auto">
          <a:xfrm>
            <a:off x="609600" y="220980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en-US" sz="2800">
                <a:solidFill>
                  <a:srgbClr val="FF0000"/>
                </a:solidFill>
              </a:rPr>
              <a:t>Đường tầm mắt trong luật xa gần còn được gọi là đường gì? </a:t>
            </a:r>
          </a:p>
        </p:txBody>
      </p:sp>
      <p:sp>
        <p:nvSpPr>
          <p:cNvPr id="19473" name="WordArt 17">
            <a:extLst>
              <a:ext uri="{FF2B5EF4-FFF2-40B4-BE49-F238E27FC236}">
                <a16:creationId xmlns="" xmlns:a16="http://schemas.microsoft.com/office/drawing/2014/main" id="{380ACAE1-E376-4EEC-8B2A-3A2EB509CA8A}"/>
              </a:ext>
            </a:extLst>
          </p:cNvPr>
          <p:cNvSpPr>
            <a:spLocks noChangeArrowheads="1" noChangeShapeType="1" noTextEdit="1"/>
          </p:cNvSpPr>
          <p:nvPr/>
        </p:nvSpPr>
        <p:spPr bwMode="auto">
          <a:xfrm>
            <a:off x="5626100" y="1609725"/>
            <a:ext cx="11430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Mỹ thuật</a:t>
            </a:r>
          </a:p>
        </p:txBody>
      </p:sp>
      <p:sp>
        <p:nvSpPr>
          <p:cNvPr id="19474" name="Text Box 18">
            <a:extLst>
              <a:ext uri="{FF2B5EF4-FFF2-40B4-BE49-F238E27FC236}">
                <a16:creationId xmlns="" xmlns:a16="http://schemas.microsoft.com/office/drawing/2014/main" id="{0F837920-2F3A-4F5F-A151-BDA07D8CF9A6}"/>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19475" name="Text Box 19">
            <a:extLst>
              <a:ext uri="{FF2B5EF4-FFF2-40B4-BE49-F238E27FC236}">
                <a16:creationId xmlns="" xmlns:a16="http://schemas.microsoft.com/office/drawing/2014/main" id="{BB506AB8-A2E5-4DF3-9EB4-335BDB752016}"/>
              </a:ext>
            </a:extLst>
          </p:cNvPr>
          <p:cNvSpPr txBox="1">
            <a:spLocks noChangeArrowheads="1"/>
          </p:cNvSpPr>
          <p:nvPr/>
        </p:nvSpPr>
        <p:spPr bwMode="auto">
          <a:xfrm>
            <a:off x="2286000" y="3505200"/>
            <a:ext cx="4191000" cy="642938"/>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0000"/>
              </a:lnSpc>
            </a:pPr>
            <a:r>
              <a:rPr lang="en-US" altLang="en-US" sz="2800"/>
              <a:t>Đường chân trời</a:t>
            </a:r>
          </a:p>
        </p:txBody>
      </p:sp>
      <p:grpSp>
        <p:nvGrpSpPr>
          <p:cNvPr id="19536" name="Group 80">
            <a:extLst>
              <a:ext uri="{FF2B5EF4-FFF2-40B4-BE49-F238E27FC236}">
                <a16:creationId xmlns="" xmlns:a16="http://schemas.microsoft.com/office/drawing/2014/main" id="{5846DA5F-7CB4-4F54-B1D4-F1B3F923B1EF}"/>
              </a:ext>
            </a:extLst>
          </p:cNvPr>
          <p:cNvGrpSpPr>
            <a:grpSpLocks/>
          </p:cNvGrpSpPr>
          <p:nvPr/>
        </p:nvGrpSpPr>
        <p:grpSpPr bwMode="auto">
          <a:xfrm>
            <a:off x="7850188" y="5181600"/>
            <a:ext cx="1370012" cy="1295400"/>
            <a:chOff x="4574" y="3342"/>
            <a:chExt cx="960" cy="912"/>
          </a:xfrm>
        </p:grpSpPr>
        <p:sp>
          <p:nvSpPr>
            <p:cNvPr id="19502" name="AutoShape 81">
              <a:extLst>
                <a:ext uri="{FF2B5EF4-FFF2-40B4-BE49-F238E27FC236}">
                  <a16:creationId xmlns="" xmlns:a16="http://schemas.microsoft.com/office/drawing/2014/main" id="{F5FFEA00-AF20-4624-B811-74792459D1F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503" name="Text Box 82">
              <a:extLst>
                <a:ext uri="{FF2B5EF4-FFF2-40B4-BE49-F238E27FC236}">
                  <a16:creationId xmlns="" xmlns:a16="http://schemas.microsoft.com/office/drawing/2014/main" id="{815FA479-74E3-462E-BA68-096F06DFCCB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19539" name="Group 83">
            <a:extLst>
              <a:ext uri="{FF2B5EF4-FFF2-40B4-BE49-F238E27FC236}">
                <a16:creationId xmlns="" xmlns:a16="http://schemas.microsoft.com/office/drawing/2014/main" id="{15C6FB78-41E1-439D-B4E7-76D920112585}"/>
              </a:ext>
            </a:extLst>
          </p:cNvPr>
          <p:cNvGrpSpPr>
            <a:grpSpLocks/>
          </p:cNvGrpSpPr>
          <p:nvPr/>
        </p:nvGrpSpPr>
        <p:grpSpPr bwMode="auto">
          <a:xfrm>
            <a:off x="7850188" y="5181600"/>
            <a:ext cx="1370012" cy="1295400"/>
            <a:chOff x="4574" y="3342"/>
            <a:chExt cx="960" cy="912"/>
          </a:xfrm>
        </p:grpSpPr>
        <p:sp>
          <p:nvSpPr>
            <p:cNvPr id="19500" name="AutoShape 84">
              <a:extLst>
                <a:ext uri="{FF2B5EF4-FFF2-40B4-BE49-F238E27FC236}">
                  <a16:creationId xmlns="" xmlns:a16="http://schemas.microsoft.com/office/drawing/2014/main" id="{A2D1689D-CCEC-4783-811F-1DC7536B5EF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501" name="Text Box 85">
              <a:extLst>
                <a:ext uri="{FF2B5EF4-FFF2-40B4-BE49-F238E27FC236}">
                  <a16:creationId xmlns="" xmlns:a16="http://schemas.microsoft.com/office/drawing/2014/main" id="{DAC87278-2109-45BA-A966-EB6FA763BDF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19542" name="Group 86">
            <a:extLst>
              <a:ext uri="{FF2B5EF4-FFF2-40B4-BE49-F238E27FC236}">
                <a16:creationId xmlns="" xmlns:a16="http://schemas.microsoft.com/office/drawing/2014/main" id="{6D676A94-9E05-4E06-9912-F9B9E8DF9FF6}"/>
              </a:ext>
            </a:extLst>
          </p:cNvPr>
          <p:cNvGrpSpPr>
            <a:grpSpLocks/>
          </p:cNvGrpSpPr>
          <p:nvPr/>
        </p:nvGrpSpPr>
        <p:grpSpPr bwMode="auto">
          <a:xfrm>
            <a:off x="7850188" y="5181600"/>
            <a:ext cx="1370012" cy="1295400"/>
            <a:chOff x="4574" y="3342"/>
            <a:chExt cx="960" cy="912"/>
          </a:xfrm>
        </p:grpSpPr>
        <p:sp>
          <p:nvSpPr>
            <p:cNvPr id="19498" name="AutoShape 87">
              <a:extLst>
                <a:ext uri="{FF2B5EF4-FFF2-40B4-BE49-F238E27FC236}">
                  <a16:creationId xmlns="" xmlns:a16="http://schemas.microsoft.com/office/drawing/2014/main" id="{E5B4A649-0211-4953-AE36-1D06FA856CC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99" name="Text Box 88">
              <a:extLst>
                <a:ext uri="{FF2B5EF4-FFF2-40B4-BE49-F238E27FC236}">
                  <a16:creationId xmlns="" xmlns:a16="http://schemas.microsoft.com/office/drawing/2014/main" id="{C2B8C7E6-F7B6-4E1E-9A19-02811063CAD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19545" name="Group 89">
            <a:extLst>
              <a:ext uri="{FF2B5EF4-FFF2-40B4-BE49-F238E27FC236}">
                <a16:creationId xmlns="" xmlns:a16="http://schemas.microsoft.com/office/drawing/2014/main" id="{A65EF3F4-6F91-454A-BBEF-8EFB035AE711}"/>
              </a:ext>
            </a:extLst>
          </p:cNvPr>
          <p:cNvGrpSpPr>
            <a:grpSpLocks/>
          </p:cNvGrpSpPr>
          <p:nvPr/>
        </p:nvGrpSpPr>
        <p:grpSpPr bwMode="auto">
          <a:xfrm>
            <a:off x="7850188" y="5181600"/>
            <a:ext cx="1370012" cy="1295400"/>
            <a:chOff x="4574" y="3342"/>
            <a:chExt cx="960" cy="912"/>
          </a:xfrm>
        </p:grpSpPr>
        <p:sp>
          <p:nvSpPr>
            <p:cNvPr id="19496" name="AutoShape 90">
              <a:extLst>
                <a:ext uri="{FF2B5EF4-FFF2-40B4-BE49-F238E27FC236}">
                  <a16:creationId xmlns="" xmlns:a16="http://schemas.microsoft.com/office/drawing/2014/main" id="{C3ED071A-9209-4F9F-9825-76E89E014E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97" name="Text Box 91">
              <a:extLst>
                <a:ext uri="{FF2B5EF4-FFF2-40B4-BE49-F238E27FC236}">
                  <a16:creationId xmlns="" xmlns:a16="http://schemas.microsoft.com/office/drawing/2014/main" id="{DDC93ABF-A506-4077-922A-996E5992EE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19548" name="Group 92">
            <a:extLst>
              <a:ext uri="{FF2B5EF4-FFF2-40B4-BE49-F238E27FC236}">
                <a16:creationId xmlns="" xmlns:a16="http://schemas.microsoft.com/office/drawing/2014/main" id="{536E41DF-6ABC-4C66-88FE-C94A8F9E6768}"/>
              </a:ext>
            </a:extLst>
          </p:cNvPr>
          <p:cNvGrpSpPr>
            <a:grpSpLocks/>
          </p:cNvGrpSpPr>
          <p:nvPr/>
        </p:nvGrpSpPr>
        <p:grpSpPr bwMode="auto">
          <a:xfrm>
            <a:off x="7850188" y="5181600"/>
            <a:ext cx="1370012" cy="1295400"/>
            <a:chOff x="4574" y="3342"/>
            <a:chExt cx="960" cy="912"/>
          </a:xfrm>
        </p:grpSpPr>
        <p:sp>
          <p:nvSpPr>
            <p:cNvPr id="19494" name="AutoShape 93">
              <a:extLst>
                <a:ext uri="{FF2B5EF4-FFF2-40B4-BE49-F238E27FC236}">
                  <a16:creationId xmlns="" xmlns:a16="http://schemas.microsoft.com/office/drawing/2014/main" id="{EEEE28D6-E8DF-41CD-9881-D0602C53622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95" name="Text Box 94">
              <a:extLst>
                <a:ext uri="{FF2B5EF4-FFF2-40B4-BE49-F238E27FC236}">
                  <a16:creationId xmlns="" xmlns:a16="http://schemas.microsoft.com/office/drawing/2014/main" id="{5B6F1311-7728-4AF4-9CB2-C505CFD87E7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19551" name="Group 95">
            <a:extLst>
              <a:ext uri="{FF2B5EF4-FFF2-40B4-BE49-F238E27FC236}">
                <a16:creationId xmlns="" xmlns:a16="http://schemas.microsoft.com/office/drawing/2014/main" id="{A5C173F3-B91D-4010-842F-0F86BBC1F2ED}"/>
              </a:ext>
            </a:extLst>
          </p:cNvPr>
          <p:cNvGrpSpPr>
            <a:grpSpLocks/>
          </p:cNvGrpSpPr>
          <p:nvPr/>
        </p:nvGrpSpPr>
        <p:grpSpPr bwMode="auto">
          <a:xfrm>
            <a:off x="7850188" y="5181600"/>
            <a:ext cx="1370012" cy="1295400"/>
            <a:chOff x="4574" y="3342"/>
            <a:chExt cx="960" cy="912"/>
          </a:xfrm>
        </p:grpSpPr>
        <p:sp>
          <p:nvSpPr>
            <p:cNvPr id="19492" name="AutoShape 96">
              <a:extLst>
                <a:ext uri="{FF2B5EF4-FFF2-40B4-BE49-F238E27FC236}">
                  <a16:creationId xmlns="" xmlns:a16="http://schemas.microsoft.com/office/drawing/2014/main" id="{ACC93B80-2FF2-4092-9D1C-981C588D71E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93" name="Text Box 97">
              <a:extLst>
                <a:ext uri="{FF2B5EF4-FFF2-40B4-BE49-F238E27FC236}">
                  <a16:creationId xmlns="" xmlns:a16="http://schemas.microsoft.com/office/drawing/2014/main" id="{F30422FE-1566-40C2-8DBB-75E46A889EE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19554" name="Group 98">
            <a:extLst>
              <a:ext uri="{FF2B5EF4-FFF2-40B4-BE49-F238E27FC236}">
                <a16:creationId xmlns="" xmlns:a16="http://schemas.microsoft.com/office/drawing/2014/main" id="{AB6F4741-17F3-4A92-91AB-0931BAB4E54E}"/>
              </a:ext>
            </a:extLst>
          </p:cNvPr>
          <p:cNvGrpSpPr>
            <a:grpSpLocks/>
          </p:cNvGrpSpPr>
          <p:nvPr/>
        </p:nvGrpSpPr>
        <p:grpSpPr bwMode="auto">
          <a:xfrm>
            <a:off x="7850188" y="5181600"/>
            <a:ext cx="1370012" cy="1295400"/>
            <a:chOff x="4574" y="3342"/>
            <a:chExt cx="960" cy="912"/>
          </a:xfrm>
        </p:grpSpPr>
        <p:sp>
          <p:nvSpPr>
            <p:cNvPr id="19490" name="AutoShape 99">
              <a:extLst>
                <a:ext uri="{FF2B5EF4-FFF2-40B4-BE49-F238E27FC236}">
                  <a16:creationId xmlns="" xmlns:a16="http://schemas.microsoft.com/office/drawing/2014/main" id="{45779A7D-B9B9-4387-ABB5-9B6A53E0B7B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91" name="Text Box 100">
              <a:extLst>
                <a:ext uri="{FF2B5EF4-FFF2-40B4-BE49-F238E27FC236}">
                  <a16:creationId xmlns="" xmlns:a16="http://schemas.microsoft.com/office/drawing/2014/main" id="{03C1C349-2560-491B-8410-39C790B0D6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19557" name="Group 101">
            <a:extLst>
              <a:ext uri="{FF2B5EF4-FFF2-40B4-BE49-F238E27FC236}">
                <a16:creationId xmlns="" xmlns:a16="http://schemas.microsoft.com/office/drawing/2014/main" id="{094802D3-9019-48E6-85B4-FD13D4C824C2}"/>
              </a:ext>
            </a:extLst>
          </p:cNvPr>
          <p:cNvGrpSpPr>
            <a:grpSpLocks/>
          </p:cNvGrpSpPr>
          <p:nvPr/>
        </p:nvGrpSpPr>
        <p:grpSpPr bwMode="auto">
          <a:xfrm>
            <a:off x="7850188" y="5181600"/>
            <a:ext cx="1370012" cy="1295400"/>
            <a:chOff x="4574" y="3342"/>
            <a:chExt cx="960" cy="912"/>
          </a:xfrm>
        </p:grpSpPr>
        <p:sp>
          <p:nvSpPr>
            <p:cNvPr id="19488" name="AutoShape 102">
              <a:extLst>
                <a:ext uri="{FF2B5EF4-FFF2-40B4-BE49-F238E27FC236}">
                  <a16:creationId xmlns="" xmlns:a16="http://schemas.microsoft.com/office/drawing/2014/main" id="{CAF3C74B-1F60-47B0-938C-1C9A9CAAA12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89" name="Text Box 103">
              <a:extLst>
                <a:ext uri="{FF2B5EF4-FFF2-40B4-BE49-F238E27FC236}">
                  <a16:creationId xmlns="" xmlns:a16="http://schemas.microsoft.com/office/drawing/2014/main" id="{E3146F3C-3864-42C4-BD60-4E36AF98AB1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19560" name="Group 104">
            <a:extLst>
              <a:ext uri="{FF2B5EF4-FFF2-40B4-BE49-F238E27FC236}">
                <a16:creationId xmlns="" xmlns:a16="http://schemas.microsoft.com/office/drawing/2014/main" id="{802CAB35-2463-4878-8BD2-5C26A7AC80FC}"/>
              </a:ext>
            </a:extLst>
          </p:cNvPr>
          <p:cNvGrpSpPr>
            <a:grpSpLocks/>
          </p:cNvGrpSpPr>
          <p:nvPr/>
        </p:nvGrpSpPr>
        <p:grpSpPr bwMode="auto">
          <a:xfrm>
            <a:off x="7850188" y="5181600"/>
            <a:ext cx="1370012" cy="1295400"/>
            <a:chOff x="4574" y="3342"/>
            <a:chExt cx="960" cy="912"/>
          </a:xfrm>
        </p:grpSpPr>
        <p:sp>
          <p:nvSpPr>
            <p:cNvPr id="19486" name="AutoShape 105">
              <a:extLst>
                <a:ext uri="{FF2B5EF4-FFF2-40B4-BE49-F238E27FC236}">
                  <a16:creationId xmlns="" xmlns:a16="http://schemas.microsoft.com/office/drawing/2014/main" id="{5B455327-41FC-484A-883C-458DC608065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87" name="Text Box 106">
              <a:extLst>
                <a:ext uri="{FF2B5EF4-FFF2-40B4-BE49-F238E27FC236}">
                  <a16:creationId xmlns="" xmlns:a16="http://schemas.microsoft.com/office/drawing/2014/main" id="{8345E58A-C4AD-4FE9-AD24-7F0AC03AC7E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19563" name="Group 107">
            <a:extLst>
              <a:ext uri="{FF2B5EF4-FFF2-40B4-BE49-F238E27FC236}">
                <a16:creationId xmlns="" xmlns:a16="http://schemas.microsoft.com/office/drawing/2014/main" id="{3B0C8592-5A07-4315-BA78-CD7CEE69B699}"/>
              </a:ext>
            </a:extLst>
          </p:cNvPr>
          <p:cNvGrpSpPr>
            <a:grpSpLocks/>
          </p:cNvGrpSpPr>
          <p:nvPr/>
        </p:nvGrpSpPr>
        <p:grpSpPr bwMode="auto">
          <a:xfrm>
            <a:off x="7848600" y="5180013"/>
            <a:ext cx="1371600" cy="1295400"/>
            <a:chOff x="4574" y="3342"/>
            <a:chExt cx="960" cy="912"/>
          </a:xfrm>
        </p:grpSpPr>
        <p:sp>
          <p:nvSpPr>
            <p:cNvPr id="19484" name="AutoShape 108">
              <a:extLst>
                <a:ext uri="{FF2B5EF4-FFF2-40B4-BE49-F238E27FC236}">
                  <a16:creationId xmlns="" xmlns:a16="http://schemas.microsoft.com/office/drawing/2014/main" id="{1E898469-D3AC-4134-8BB3-CB20B3C27B3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9485" name="Text Box 109">
              <a:extLst>
                <a:ext uri="{FF2B5EF4-FFF2-40B4-BE49-F238E27FC236}">
                  <a16:creationId xmlns="" xmlns:a16="http://schemas.microsoft.com/office/drawing/2014/main" id="{FE4B6751-E097-4706-9053-D79C72ECCFF1}"/>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19566" name="Text Box 110">
            <a:extLst>
              <a:ext uri="{FF2B5EF4-FFF2-40B4-BE49-F238E27FC236}">
                <a16:creationId xmlns="" xmlns:a16="http://schemas.microsoft.com/office/drawing/2014/main" id="{6DE56DF0-315B-445F-AA56-AB14B9B72CC4}"/>
              </a:ext>
            </a:extLst>
          </p:cNvPr>
          <p:cNvSpPr txBox="1">
            <a:spLocks noChangeArrowheads="1"/>
          </p:cNvSpPr>
          <p:nvPr/>
        </p:nvSpPr>
        <p:spPr bwMode="auto">
          <a:xfrm>
            <a:off x="4006850" y="5715000"/>
            <a:ext cx="1327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5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9469"/>
                                        </p:tgtEl>
                                        <p:attrNameLst>
                                          <p:attrName>style.visibility</p:attrName>
                                        </p:attrNameLst>
                                      </p:cBhvr>
                                      <p:to>
                                        <p:strVal val="visible"/>
                                      </p:to>
                                    </p:set>
                                    <p:anim calcmode="lin" valueType="num">
                                      <p:cBhvr>
                                        <p:cTn id="7" dur="5000" fill="hold"/>
                                        <p:tgtEl>
                                          <p:spTgt spid="19469"/>
                                        </p:tgtEl>
                                        <p:attrNameLst>
                                          <p:attrName>ppt_w</p:attrName>
                                        </p:attrNameLst>
                                      </p:cBhvr>
                                      <p:tavLst>
                                        <p:tav tm="0" fmla="#ppt_w*sin(2.5*pi*$)">
                                          <p:val>
                                            <p:fltVal val="0"/>
                                          </p:val>
                                        </p:tav>
                                        <p:tav tm="100000">
                                          <p:val>
                                            <p:fltVal val="1"/>
                                          </p:val>
                                        </p:tav>
                                      </p:tavLst>
                                    </p:anim>
                                    <p:anim calcmode="lin" valueType="num">
                                      <p:cBhvr>
                                        <p:cTn id="8" dur="5000" fill="hold"/>
                                        <p:tgtEl>
                                          <p:spTgt spid="1946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19473"/>
                                        </p:tgtEl>
                                        <p:attrNameLst>
                                          <p:attrName>style.visibility</p:attrName>
                                        </p:attrNameLst>
                                      </p:cBhvr>
                                      <p:to>
                                        <p:strVal val="visible"/>
                                      </p:to>
                                    </p:set>
                                    <p:anim calcmode="lin" valueType="num">
                                      <p:cBhvr>
                                        <p:cTn id="11" dur="5000" fill="hold"/>
                                        <p:tgtEl>
                                          <p:spTgt spid="19473"/>
                                        </p:tgtEl>
                                        <p:attrNameLst>
                                          <p:attrName>ppt_w</p:attrName>
                                        </p:attrNameLst>
                                      </p:cBhvr>
                                      <p:tavLst>
                                        <p:tav tm="0" fmla="#ppt_w*sin(2.5*pi*$)">
                                          <p:val>
                                            <p:fltVal val="0"/>
                                          </p:val>
                                        </p:tav>
                                        <p:tav tm="100000">
                                          <p:val>
                                            <p:fltVal val="1"/>
                                          </p:val>
                                        </p:tav>
                                      </p:tavLst>
                                    </p:anim>
                                    <p:anim calcmode="lin" valueType="num">
                                      <p:cBhvr>
                                        <p:cTn id="12" dur="5000" fill="hold"/>
                                        <p:tgtEl>
                                          <p:spTgt spid="19473"/>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19471"/>
                                        </p:tgtEl>
                                        <p:attrNameLst>
                                          <p:attrName>style.visibility</p:attrName>
                                        </p:attrNameLst>
                                      </p:cBhvr>
                                      <p:to>
                                        <p:strVal val="visible"/>
                                      </p:to>
                                    </p:set>
                                    <p:anim calcmode="discrete" valueType="clr">
                                      <p:cBhvr override="childStyle">
                                        <p:cTn id="15" dur="80"/>
                                        <p:tgtEl>
                                          <p:spTgt spid="1947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9471"/>
                                        </p:tgtEl>
                                        <p:attrNameLst>
                                          <p:attrName>fillcolor</p:attrName>
                                        </p:attrNameLst>
                                      </p:cBhvr>
                                      <p:tavLst>
                                        <p:tav tm="0">
                                          <p:val>
                                            <p:clrVal>
                                              <a:schemeClr val="accent2"/>
                                            </p:clrVal>
                                          </p:val>
                                        </p:tav>
                                        <p:tav tm="50000">
                                          <p:val>
                                            <p:clrVal>
                                              <a:schemeClr val="hlink"/>
                                            </p:clrVal>
                                          </p:val>
                                        </p:tav>
                                      </p:tavLst>
                                    </p:anim>
                                    <p:set>
                                      <p:cBhvr>
                                        <p:cTn id="17" dur="80"/>
                                        <p:tgtEl>
                                          <p:spTgt spid="194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47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7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FELIZ2.WAV"/>
                                        </p:tgtEl>
                                      </p:cMediaNode>
                                    </p:audio>
                                  </p:subTnLst>
                                </p:cTn>
                              </p:par>
                              <p:par>
                                <p:cTn id="23" presetID="22" presetClass="emph" presetSubtype="0" repeatCount="10000" fill="remove" grpId="1" nodeType="withEffect">
                                  <p:stCondLst>
                                    <p:cond delay="0"/>
                                  </p:stCondLst>
                                  <p:childTnLst>
                                    <p:animClr clrSpc="hsl" dir="cw">
                                      <p:cBhvr override="childStyle">
                                        <p:cTn id="24" dur="500" fill="hold"/>
                                        <p:tgtEl>
                                          <p:spTgt spid="19475"/>
                                        </p:tgtEl>
                                        <p:attrNameLst>
                                          <p:attrName>style.color</p:attrName>
                                        </p:attrNameLst>
                                      </p:cBhvr>
                                      <p:by>
                                        <p:hsl h="-7200000" s="0" l="0"/>
                                      </p:by>
                                    </p:animClr>
                                    <p:animClr clrSpc="hsl" dir="cw">
                                      <p:cBhvr>
                                        <p:cTn id="25" dur="500" fill="hold"/>
                                        <p:tgtEl>
                                          <p:spTgt spid="19475"/>
                                        </p:tgtEl>
                                        <p:attrNameLst>
                                          <p:attrName>fillcolor</p:attrName>
                                        </p:attrNameLst>
                                      </p:cBhvr>
                                      <p:by>
                                        <p:hsl h="-7200000" s="0" l="0"/>
                                      </p:by>
                                    </p:animClr>
                                    <p:animClr clrSpc="hsl" dir="cw">
                                      <p:cBhvr>
                                        <p:cTn id="26" dur="500" fill="hold"/>
                                        <p:tgtEl>
                                          <p:spTgt spid="19475"/>
                                        </p:tgtEl>
                                        <p:attrNameLst>
                                          <p:attrName>stroke.color</p:attrName>
                                        </p:attrNameLst>
                                      </p:cBhvr>
                                      <p:by>
                                        <p:hsl h="-7200000" s="0" l="0"/>
                                      </p:by>
                                    </p:animClr>
                                    <p:set>
                                      <p:cBhvr>
                                        <p:cTn id="27" dur="500" fill="hold"/>
                                        <p:tgtEl>
                                          <p:spTgt spid="19475"/>
                                        </p:tgtEl>
                                        <p:attrNameLst>
                                          <p:attrName>fill.type</p:attrName>
                                        </p:attrNameLst>
                                      </p:cBhvr>
                                      <p:to>
                                        <p:strVal val="solid"/>
                                      </p:to>
                                    </p:set>
                                  </p:childTnLst>
                                </p:cTn>
                              </p:par>
                            </p:childTnLst>
                          </p:cTn>
                        </p:par>
                      </p:childTnLst>
                    </p:cTn>
                  </p:par>
                </p:childTnLst>
              </p:cTn>
              <p:nextCondLst>
                <p:cond evt="onClick" delay="0">
                  <p:tgtEl>
                    <p:spTgt spid="19474"/>
                  </p:tgtEl>
                </p:cond>
              </p:nextCondLst>
            </p:seq>
            <p:seq concurrent="1" nextAc="seek">
              <p:cTn id="28" restart="whenNotActive" fill="hold" evtFilter="cancelBubble" nodeType="interactiveSeq">
                <p:stCondLst>
                  <p:cond evt="onClick" delay="0">
                    <p:tgtEl>
                      <p:spTgt spid="1956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ntr" presetSubtype="0" fill="hold" nodeType="clickEffect">
                                  <p:stCondLst>
                                    <p:cond delay="1000"/>
                                  </p:stCondLst>
                                  <p:childTnLst>
                                    <p:set>
                                      <p:cBhvr>
                                        <p:cTn id="32" dur="1" fill="hold">
                                          <p:stCondLst>
                                            <p:cond delay="499"/>
                                          </p:stCondLst>
                                        </p:cTn>
                                        <p:tgtEl>
                                          <p:spTgt spid="19536"/>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1500"/>
                            </p:stCondLst>
                            <p:childTnLst>
                              <p:par>
                                <p:cTn id="34" presetID="1" presetClass="entr" presetSubtype="0" fill="hold" nodeType="afterEffect">
                                  <p:stCondLst>
                                    <p:cond delay="1000"/>
                                  </p:stCondLst>
                                  <p:childTnLst>
                                    <p:set>
                                      <p:cBhvr>
                                        <p:cTn id="35" dur="1" fill="hold">
                                          <p:stCondLst>
                                            <p:cond delay="499"/>
                                          </p:stCondLst>
                                        </p:cTn>
                                        <p:tgtEl>
                                          <p:spTgt spid="19539"/>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3000"/>
                            </p:stCondLst>
                            <p:childTnLst>
                              <p:par>
                                <p:cTn id="37" presetID="1" presetClass="entr" presetSubtype="0" fill="hold" nodeType="afterEffect">
                                  <p:stCondLst>
                                    <p:cond delay="1000"/>
                                  </p:stCondLst>
                                  <p:childTnLst>
                                    <p:set>
                                      <p:cBhvr>
                                        <p:cTn id="38" dur="1" fill="hold">
                                          <p:stCondLst>
                                            <p:cond delay="499"/>
                                          </p:stCondLst>
                                        </p:cTn>
                                        <p:tgtEl>
                                          <p:spTgt spid="1954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4500"/>
                            </p:stCondLst>
                            <p:childTnLst>
                              <p:par>
                                <p:cTn id="40" presetID="1" presetClass="entr" presetSubtype="0" fill="hold" nodeType="afterEffect">
                                  <p:stCondLst>
                                    <p:cond delay="1000"/>
                                  </p:stCondLst>
                                  <p:childTnLst>
                                    <p:set>
                                      <p:cBhvr>
                                        <p:cTn id="41" dur="1" fill="hold">
                                          <p:stCondLst>
                                            <p:cond delay="499"/>
                                          </p:stCondLst>
                                        </p:cTn>
                                        <p:tgtEl>
                                          <p:spTgt spid="1954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6000"/>
                            </p:stCondLst>
                            <p:childTnLst>
                              <p:par>
                                <p:cTn id="43" presetID="1" presetClass="entr" presetSubtype="0" fill="hold" nodeType="afterEffect">
                                  <p:stCondLst>
                                    <p:cond delay="1000"/>
                                  </p:stCondLst>
                                  <p:childTnLst>
                                    <p:set>
                                      <p:cBhvr>
                                        <p:cTn id="44" dur="1" fill="hold">
                                          <p:stCondLst>
                                            <p:cond delay="499"/>
                                          </p:stCondLst>
                                        </p:cTn>
                                        <p:tgtEl>
                                          <p:spTgt spid="1954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7500"/>
                            </p:stCondLst>
                            <p:childTnLst>
                              <p:par>
                                <p:cTn id="46" presetID="1" presetClass="entr" presetSubtype="0" fill="hold" nodeType="afterEffect">
                                  <p:stCondLst>
                                    <p:cond delay="1000"/>
                                  </p:stCondLst>
                                  <p:childTnLst>
                                    <p:set>
                                      <p:cBhvr>
                                        <p:cTn id="47" dur="1" fill="hold">
                                          <p:stCondLst>
                                            <p:cond delay="499"/>
                                          </p:stCondLst>
                                        </p:cTn>
                                        <p:tgtEl>
                                          <p:spTgt spid="1955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9000"/>
                            </p:stCondLst>
                            <p:childTnLst>
                              <p:par>
                                <p:cTn id="49" presetID="1" presetClass="entr" presetSubtype="0" fill="hold" nodeType="afterEffect">
                                  <p:stCondLst>
                                    <p:cond delay="1000"/>
                                  </p:stCondLst>
                                  <p:childTnLst>
                                    <p:set>
                                      <p:cBhvr>
                                        <p:cTn id="50" dur="1" fill="hold">
                                          <p:stCondLst>
                                            <p:cond delay="499"/>
                                          </p:stCondLst>
                                        </p:cTn>
                                        <p:tgtEl>
                                          <p:spTgt spid="19554"/>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10500"/>
                            </p:stCondLst>
                            <p:childTnLst>
                              <p:par>
                                <p:cTn id="52" presetID="1" presetClass="entr" presetSubtype="0" fill="hold" nodeType="afterEffect">
                                  <p:stCondLst>
                                    <p:cond delay="1000"/>
                                  </p:stCondLst>
                                  <p:childTnLst>
                                    <p:set>
                                      <p:cBhvr>
                                        <p:cTn id="53" dur="1" fill="hold">
                                          <p:stCondLst>
                                            <p:cond delay="499"/>
                                          </p:stCondLst>
                                        </p:cTn>
                                        <p:tgtEl>
                                          <p:spTgt spid="1955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2000"/>
                            </p:stCondLst>
                            <p:childTnLst>
                              <p:par>
                                <p:cTn id="55" presetID="1" presetClass="entr" presetSubtype="0" fill="hold" nodeType="afterEffect">
                                  <p:stCondLst>
                                    <p:cond delay="1000"/>
                                  </p:stCondLst>
                                  <p:childTnLst>
                                    <p:set>
                                      <p:cBhvr>
                                        <p:cTn id="56" dur="1" fill="hold">
                                          <p:stCondLst>
                                            <p:cond delay="499"/>
                                          </p:stCondLst>
                                        </p:cTn>
                                        <p:tgtEl>
                                          <p:spTgt spid="1956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3500"/>
                            </p:stCondLst>
                            <p:childTnLst>
                              <p:par>
                                <p:cTn id="58" presetID="1" presetClass="entr" presetSubtype="0" fill="hold" nodeType="afterEffect">
                                  <p:stCondLst>
                                    <p:cond delay="1000"/>
                                  </p:stCondLst>
                                  <p:childTnLst>
                                    <p:set>
                                      <p:cBhvr>
                                        <p:cTn id="59" dur="1" fill="hold">
                                          <p:stCondLst>
                                            <p:cond delay="499"/>
                                          </p:stCondLst>
                                        </p:cTn>
                                        <p:tgtEl>
                                          <p:spTgt spid="1956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19566"/>
                  </p:tgtEl>
                </p:cond>
              </p:nextCondLst>
            </p:seq>
          </p:childTnLst>
        </p:cTn>
      </p:par>
    </p:tnLst>
    <p:bldLst>
      <p:bldP spid="19475" grpId="0" animBg="1"/>
      <p:bldP spid="1947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 xmlns:a16="http://schemas.microsoft.com/office/drawing/2014/main" id="{54A121AB-CAFD-42E4-A163-4C11F422CFA1}"/>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0483" name="Picture 3" descr="an30">
            <a:extLst>
              <a:ext uri="{FF2B5EF4-FFF2-40B4-BE49-F238E27FC236}">
                <a16:creationId xmlns="" xmlns:a16="http://schemas.microsoft.com/office/drawing/2014/main" id="{47A842BE-4C03-453F-B52C-F812FFD9A79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33">
            <a:extLst>
              <a:ext uri="{FF2B5EF4-FFF2-40B4-BE49-F238E27FC236}">
                <a16:creationId xmlns="" xmlns:a16="http://schemas.microsoft.com/office/drawing/2014/main" id="{87BBAD51-0920-4E7F-9667-CF0553E5FD5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WordArt 5">
            <a:extLst>
              <a:ext uri="{FF2B5EF4-FFF2-40B4-BE49-F238E27FC236}">
                <a16:creationId xmlns="" xmlns:a16="http://schemas.microsoft.com/office/drawing/2014/main" id="{C79DDFDA-D6EF-4D9D-8A45-A63C38F643C3}"/>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0486" name="Group 6">
            <a:extLst>
              <a:ext uri="{FF2B5EF4-FFF2-40B4-BE49-F238E27FC236}">
                <a16:creationId xmlns="" xmlns:a16="http://schemas.microsoft.com/office/drawing/2014/main" id="{353BAA49-BFC9-4EB6-8A02-24E2A3C3B65F}"/>
              </a:ext>
            </a:extLst>
          </p:cNvPr>
          <p:cNvGrpSpPr>
            <a:grpSpLocks/>
          </p:cNvGrpSpPr>
          <p:nvPr/>
        </p:nvGrpSpPr>
        <p:grpSpPr bwMode="auto">
          <a:xfrm>
            <a:off x="7162800" y="6019800"/>
            <a:ext cx="1168400" cy="561975"/>
            <a:chOff x="4512" y="3792"/>
            <a:chExt cx="736" cy="354"/>
          </a:xfrm>
        </p:grpSpPr>
        <p:pic>
          <p:nvPicPr>
            <p:cNvPr id="20528" name="Picture 7" descr="ani32">
              <a:extLst>
                <a:ext uri="{FF2B5EF4-FFF2-40B4-BE49-F238E27FC236}">
                  <a16:creationId xmlns="" xmlns:a16="http://schemas.microsoft.com/office/drawing/2014/main" id="{884B3688-2E34-4962-9C22-F3B1BFA31A8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9" name="Text Box 8">
              <a:hlinkClick r:id="rId9" action="ppaction://hlinksldjump" tooltip="Trở lại chọn câu hỏi"/>
              <a:extLst>
                <a:ext uri="{FF2B5EF4-FFF2-40B4-BE49-F238E27FC236}">
                  <a16:creationId xmlns="" xmlns:a16="http://schemas.microsoft.com/office/drawing/2014/main" id="{2921D22A-F6B3-4DB2-98C7-CDE503D32E0C}"/>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0487" name="AutoShape 9">
            <a:extLst>
              <a:ext uri="{FF2B5EF4-FFF2-40B4-BE49-F238E27FC236}">
                <a16:creationId xmlns="" xmlns:a16="http://schemas.microsoft.com/office/drawing/2014/main" id="{86EBF3F7-3DCE-4B1D-A1A3-95CCEC1D8087}"/>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488" name="AutoShape 10">
            <a:extLst>
              <a:ext uri="{FF2B5EF4-FFF2-40B4-BE49-F238E27FC236}">
                <a16:creationId xmlns="" xmlns:a16="http://schemas.microsoft.com/office/drawing/2014/main" id="{5849EE8D-D520-4322-A12B-43F435B366DA}"/>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489" name="Text Box 11">
            <a:extLst>
              <a:ext uri="{FF2B5EF4-FFF2-40B4-BE49-F238E27FC236}">
                <a16:creationId xmlns="" xmlns:a16="http://schemas.microsoft.com/office/drawing/2014/main" id="{9483C072-3C0B-47B5-AC55-45F0E1190E8F}"/>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15</a:t>
            </a:r>
          </a:p>
        </p:txBody>
      </p:sp>
      <p:pic>
        <p:nvPicPr>
          <p:cNvPr id="20490" name="Picture 12" descr="star_tip_md_wht">
            <a:extLst>
              <a:ext uri="{FF2B5EF4-FFF2-40B4-BE49-F238E27FC236}">
                <a16:creationId xmlns="" xmlns:a16="http://schemas.microsoft.com/office/drawing/2014/main" id="{CE8367A7-2C27-4D0E-B0CE-B6C25043195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1" name="WordArt 13">
            <a:extLst>
              <a:ext uri="{FF2B5EF4-FFF2-40B4-BE49-F238E27FC236}">
                <a16:creationId xmlns="" xmlns:a16="http://schemas.microsoft.com/office/drawing/2014/main" id="{62F52D21-6313-4337-BE1B-2A01F3B121CF}"/>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Xã hội</a:t>
            </a:r>
          </a:p>
        </p:txBody>
      </p:sp>
      <p:sp>
        <p:nvSpPr>
          <p:cNvPr id="48142" name="WordArt 14">
            <a:extLst>
              <a:ext uri="{FF2B5EF4-FFF2-40B4-BE49-F238E27FC236}">
                <a16:creationId xmlns="" xmlns:a16="http://schemas.microsoft.com/office/drawing/2014/main" id="{2D1EE96C-836D-47D0-A885-B620777024E9}"/>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Xã hội</a:t>
            </a:r>
          </a:p>
        </p:txBody>
      </p:sp>
      <p:pic>
        <p:nvPicPr>
          <p:cNvPr id="20493" name="Picture 15" descr="people008">
            <a:extLst>
              <a:ext uri="{FF2B5EF4-FFF2-40B4-BE49-F238E27FC236}">
                <a16:creationId xmlns="" xmlns:a16="http://schemas.microsoft.com/office/drawing/2014/main" id="{4BA3E94D-DB92-4E1A-AD36-A64E3AFC9644}"/>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4" name="Text Box 16">
            <a:extLst>
              <a:ext uri="{FF2B5EF4-FFF2-40B4-BE49-F238E27FC236}">
                <a16:creationId xmlns="" xmlns:a16="http://schemas.microsoft.com/office/drawing/2014/main" id="{1776A715-F076-471E-9535-5F88E90239D0}"/>
              </a:ext>
            </a:extLst>
          </p:cNvPr>
          <p:cNvSpPr txBox="1">
            <a:spLocks noChangeArrowheads="1"/>
          </p:cNvSpPr>
          <p:nvPr/>
        </p:nvSpPr>
        <p:spPr bwMode="auto">
          <a:xfrm>
            <a:off x="457200" y="2438400"/>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3000">
                <a:solidFill>
                  <a:srgbClr val="FF0000"/>
                </a:solidFill>
              </a:rPr>
              <a:t>Thị trấn Bần Yên Nhân có bao nhiêu thôn, phố? </a:t>
            </a:r>
          </a:p>
        </p:txBody>
      </p:sp>
      <p:sp>
        <p:nvSpPr>
          <p:cNvPr id="48147" name="Text Box 19">
            <a:extLst>
              <a:ext uri="{FF2B5EF4-FFF2-40B4-BE49-F238E27FC236}">
                <a16:creationId xmlns="" xmlns:a16="http://schemas.microsoft.com/office/drawing/2014/main" id="{0F828BFB-1694-4911-B073-62C8CBF0EBA4}"/>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48148" name="Text Box 20">
            <a:extLst>
              <a:ext uri="{FF2B5EF4-FFF2-40B4-BE49-F238E27FC236}">
                <a16:creationId xmlns="" xmlns:a16="http://schemas.microsoft.com/office/drawing/2014/main" id="{C9E104F2-1B2E-4654-A84C-8A7CFF6EDFA1}"/>
              </a:ext>
            </a:extLst>
          </p:cNvPr>
          <p:cNvSpPr txBox="1">
            <a:spLocks noChangeArrowheads="1"/>
          </p:cNvSpPr>
          <p:nvPr/>
        </p:nvSpPr>
        <p:spPr bwMode="auto">
          <a:xfrm>
            <a:off x="1676400" y="3581400"/>
            <a:ext cx="5181600" cy="617538"/>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a:t>5 (3 thôn, 2 phố)</a:t>
            </a:r>
          </a:p>
        </p:txBody>
      </p:sp>
      <p:grpSp>
        <p:nvGrpSpPr>
          <p:cNvPr id="48149" name="Group 21">
            <a:extLst>
              <a:ext uri="{FF2B5EF4-FFF2-40B4-BE49-F238E27FC236}">
                <a16:creationId xmlns="" xmlns:a16="http://schemas.microsoft.com/office/drawing/2014/main" id="{144AF496-FBB5-4D1E-B727-E2D846E44405}"/>
              </a:ext>
            </a:extLst>
          </p:cNvPr>
          <p:cNvGrpSpPr>
            <a:grpSpLocks/>
          </p:cNvGrpSpPr>
          <p:nvPr/>
        </p:nvGrpSpPr>
        <p:grpSpPr bwMode="auto">
          <a:xfrm>
            <a:off x="7850188" y="5181600"/>
            <a:ext cx="1370012" cy="1295400"/>
            <a:chOff x="4574" y="3342"/>
            <a:chExt cx="960" cy="912"/>
          </a:xfrm>
        </p:grpSpPr>
        <p:sp>
          <p:nvSpPr>
            <p:cNvPr id="20526" name="AutoShape 22">
              <a:extLst>
                <a:ext uri="{FF2B5EF4-FFF2-40B4-BE49-F238E27FC236}">
                  <a16:creationId xmlns="" xmlns:a16="http://schemas.microsoft.com/office/drawing/2014/main" id="{8B4F98A6-4672-423E-BDF0-F44901498EC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27" name="Text Box 23">
              <a:extLst>
                <a:ext uri="{FF2B5EF4-FFF2-40B4-BE49-F238E27FC236}">
                  <a16:creationId xmlns="" xmlns:a16="http://schemas.microsoft.com/office/drawing/2014/main" id="{90159A48-2AE3-46D2-9D6E-A1516F5E291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48152" name="Group 24">
            <a:extLst>
              <a:ext uri="{FF2B5EF4-FFF2-40B4-BE49-F238E27FC236}">
                <a16:creationId xmlns="" xmlns:a16="http://schemas.microsoft.com/office/drawing/2014/main" id="{CF498DF3-DACF-4A73-98F4-062E8D87E4D8}"/>
              </a:ext>
            </a:extLst>
          </p:cNvPr>
          <p:cNvGrpSpPr>
            <a:grpSpLocks/>
          </p:cNvGrpSpPr>
          <p:nvPr/>
        </p:nvGrpSpPr>
        <p:grpSpPr bwMode="auto">
          <a:xfrm>
            <a:off x="7850188" y="5181600"/>
            <a:ext cx="1370012" cy="1295400"/>
            <a:chOff x="4574" y="3342"/>
            <a:chExt cx="960" cy="912"/>
          </a:xfrm>
        </p:grpSpPr>
        <p:sp>
          <p:nvSpPr>
            <p:cNvPr id="20524" name="AutoShape 25">
              <a:extLst>
                <a:ext uri="{FF2B5EF4-FFF2-40B4-BE49-F238E27FC236}">
                  <a16:creationId xmlns="" xmlns:a16="http://schemas.microsoft.com/office/drawing/2014/main" id="{21928D17-87A7-4EAB-AA8E-28D43B13BC8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25" name="Text Box 26">
              <a:extLst>
                <a:ext uri="{FF2B5EF4-FFF2-40B4-BE49-F238E27FC236}">
                  <a16:creationId xmlns="" xmlns:a16="http://schemas.microsoft.com/office/drawing/2014/main" id="{B954F8EC-BB69-4226-8AA1-1557C65769E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48155" name="Group 27">
            <a:extLst>
              <a:ext uri="{FF2B5EF4-FFF2-40B4-BE49-F238E27FC236}">
                <a16:creationId xmlns="" xmlns:a16="http://schemas.microsoft.com/office/drawing/2014/main" id="{2F90C3AC-93BE-4127-9E1D-3AB8E9826055}"/>
              </a:ext>
            </a:extLst>
          </p:cNvPr>
          <p:cNvGrpSpPr>
            <a:grpSpLocks/>
          </p:cNvGrpSpPr>
          <p:nvPr/>
        </p:nvGrpSpPr>
        <p:grpSpPr bwMode="auto">
          <a:xfrm>
            <a:off x="7850188" y="5181600"/>
            <a:ext cx="1370012" cy="1295400"/>
            <a:chOff x="4574" y="3342"/>
            <a:chExt cx="960" cy="912"/>
          </a:xfrm>
        </p:grpSpPr>
        <p:sp>
          <p:nvSpPr>
            <p:cNvPr id="20522" name="AutoShape 28">
              <a:extLst>
                <a:ext uri="{FF2B5EF4-FFF2-40B4-BE49-F238E27FC236}">
                  <a16:creationId xmlns="" xmlns:a16="http://schemas.microsoft.com/office/drawing/2014/main" id="{41436C6B-31AE-44D4-9AD3-51BCCB6054F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23" name="Text Box 29">
              <a:extLst>
                <a:ext uri="{FF2B5EF4-FFF2-40B4-BE49-F238E27FC236}">
                  <a16:creationId xmlns="" xmlns:a16="http://schemas.microsoft.com/office/drawing/2014/main" id="{975F532B-079F-487F-8291-E76843AD3E6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48158" name="Group 30">
            <a:extLst>
              <a:ext uri="{FF2B5EF4-FFF2-40B4-BE49-F238E27FC236}">
                <a16:creationId xmlns="" xmlns:a16="http://schemas.microsoft.com/office/drawing/2014/main" id="{0F9EEE58-DEC3-4825-9C2F-ACAED77189CA}"/>
              </a:ext>
            </a:extLst>
          </p:cNvPr>
          <p:cNvGrpSpPr>
            <a:grpSpLocks/>
          </p:cNvGrpSpPr>
          <p:nvPr/>
        </p:nvGrpSpPr>
        <p:grpSpPr bwMode="auto">
          <a:xfrm>
            <a:off x="7850188" y="5181600"/>
            <a:ext cx="1370012" cy="1295400"/>
            <a:chOff x="4574" y="3342"/>
            <a:chExt cx="960" cy="912"/>
          </a:xfrm>
        </p:grpSpPr>
        <p:sp>
          <p:nvSpPr>
            <p:cNvPr id="20520" name="AutoShape 31">
              <a:extLst>
                <a:ext uri="{FF2B5EF4-FFF2-40B4-BE49-F238E27FC236}">
                  <a16:creationId xmlns="" xmlns:a16="http://schemas.microsoft.com/office/drawing/2014/main" id="{9E73B949-08FD-468F-9849-1F7CFDF971D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21" name="Text Box 32">
              <a:extLst>
                <a:ext uri="{FF2B5EF4-FFF2-40B4-BE49-F238E27FC236}">
                  <a16:creationId xmlns="" xmlns:a16="http://schemas.microsoft.com/office/drawing/2014/main" id="{F14E62AE-1D7E-4E8C-9B2B-B74E081997F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48161" name="Group 33">
            <a:extLst>
              <a:ext uri="{FF2B5EF4-FFF2-40B4-BE49-F238E27FC236}">
                <a16:creationId xmlns="" xmlns:a16="http://schemas.microsoft.com/office/drawing/2014/main" id="{CD5C317A-83E4-4D37-8162-E9EE5927A1BC}"/>
              </a:ext>
            </a:extLst>
          </p:cNvPr>
          <p:cNvGrpSpPr>
            <a:grpSpLocks/>
          </p:cNvGrpSpPr>
          <p:nvPr/>
        </p:nvGrpSpPr>
        <p:grpSpPr bwMode="auto">
          <a:xfrm>
            <a:off x="7850188" y="5181600"/>
            <a:ext cx="1370012" cy="1295400"/>
            <a:chOff x="4574" y="3342"/>
            <a:chExt cx="960" cy="912"/>
          </a:xfrm>
        </p:grpSpPr>
        <p:sp>
          <p:nvSpPr>
            <p:cNvPr id="20518" name="AutoShape 34">
              <a:extLst>
                <a:ext uri="{FF2B5EF4-FFF2-40B4-BE49-F238E27FC236}">
                  <a16:creationId xmlns="" xmlns:a16="http://schemas.microsoft.com/office/drawing/2014/main" id="{B3A9D350-9F4A-451A-8D7A-0EB309710B5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19" name="Text Box 35">
              <a:extLst>
                <a:ext uri="{FF2B5EF4-FFF2-40B4-BE49-F238E27FC236}">
                  <a16:creationId xmlns="" xmlns:a16="http://schemas.microsoft.com/office/drawing/2014/main" id="{CEF8D348-9FDF-446A-B5FA-5753761121A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48164" name="Group 36">
            <a:extLst>
              <a:ext uri="{FF2B5EF4-FFF2-40B4-BE49-F238E27FC236}">
                <a16:creationId xmlns="" xmlns:a16="http://schemas.microsoft.com/office/drawing/2014/main" id="{F75D8898-B003-4335-B069-F82499CDB211}"/>
              </a:ext>
            </a:extLst>
          </p:cNvPr>
          <p:cNvGrpSpPr>
            <a:grpSpLocks/>
          </p:cNvGrpSpPr>
          <p:nvPr/>
        </p:nvGrpSpPr>
        <p:grpSpPr bwMode="auto">
          <a:xfrm>
            <a:off x="7850188" y="5181600"/>
            <a:ext cx="1370012" cy="1295400"/>
            <a:chOff x="4574" y="3342"/>
            <a:chExt cx="960" cy="912"/>
          </a:xfrm>
        </p:grpSpPr>
        <p:sp>
          <p:nvSpPr>
            <p:cNvPr id="20516" name="AutoShape 37">
              <a:extLst>
                <a:ext uri="{FF2B5EF4-FFF2-40B4-BE49-F238E27FC236}">
                  <a16:creationId xmlns="" xmlns:a16="http://schemas.microsoft.com/office/drawing/2014/main" id="{37D93C13-8910-4A47-AB48-511FA0823D7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17" name="Text Box 38">
              <a:extLst>
                <a:ext uri="{FF2B5EF4-FFF2-40B4-BE49-F238E27FC236}">
                  <a16:creationId xmlns="" xmlns:a16="http://schemas.microsoft.com/office/drawing/2014/main" id="{615F7F4B-3051-42CA-8987-715FFC2332D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48167" name="Group 39">
            <a:extLst>
              <a:ext uri="{FF2B5EF4-FFF2-40B4-BE49-F238E27FC236}">
                <a16:creationId xmlns="" xmlns:a16="http://schemas.microsoft.com/office/drawing/2014/main" id="{E3565741-5699-4074-AEDF-7268A4D10FA4}"/>
              </a:ext>
            </a:extLst>
          </p:cNvPr>
          <p:cNvGrpSpPr>
            <a:grpSpLocks/>
          </p:cNvGrpSpPr>
          <p:nvPr/>
        </p:nvGrpSpPr>
        <p:grpSpPr bwMode="auto">
          <a:xfrm>
            <a:off x="7850188" y="5181600"/>
            <a:ext cx="1370012" cy="1295400"/>
            <a:chOff x="4574" y="3342"/>
            <a:chExt cx="960" cy="912"/>
          </a:xfrm>
        </p:grpSpPr>
        <p:sp>
          <p:nvSpPr>
            <p:cNvPr id="20514" name="AutoShape 40">
              <a:extLst>
                <a:ext uri="{FF2B5EF4-FFF2-40B4-BE49-F238E27FC236}">
                  <a16:creationId xmlns="" xmlns:a16="http://schemas.microsoft.com/office/drawing/2014/main" id="{0A021846-EC3D-4B55-849D-D43BBBF24CB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15" name="Text Box 41">
              <a:extLst>
                <a:ext uri="{FF2B5EF4-FFF2-40B4-BE49-F238E27FC236}">
                  <a16:creationId xmlns="" xmlns:a16="http://schemas.microsoft.com/office/drawing/2014/main" id="{CF062BFE-ABEE-48B3-8D33-9DAE961B532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48170" name="Group 42">
            <a:extLst>
              <a:ext uri="{FF2B5EF4-FFF2-40B4-BE49-F238E27FC236}">
                <a16:creationId xmlns="" xmlns:a16="http://schemas.microsoft.com/office/drawing/2014/main" id="{003B30E2-12D5-4EFE-ADA6-AD358DC55DAB}"/>
              </a:ext>
            </a:extLst>
          </p:cNvPr>
          <p:cNvGrpSpPr>
            <a:grpSpLocks/>
          </p:cNvGrpSpPr>
          <p:nvPr/>
        </p:nvGrpSpPr>
        <p:grpSpPr bwMode="auto">
          <a:xfrm>
            <a:off x="7850188" y="5181600"/>
            <a:ext cx="1370012" cy="1295400"/>
            <a:chOff x="4574" y="3342"/>
            <a:chExt cx="960" cy="912"/>
          </a:xfrm>
        </p:grpSpPr>
        <p:sp>
          <p:nvSpPr>
            <p:cNvPr id="20512" name="AutoShape 43">
              <a:extLst>
                <a:ext uri="{FF2B5EF4-FFF2-40B4-BE49-F238E27FC236}">
                  <a16:creationId xmlns="" xmlns:a16="http://schemas.microsoft.com/office/drawing/2014/main" id="{EF56A261-C634-4890-AED2-35B65CAD0E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13" name="Text Box 44">
              <a:extLst>
                <a:ext uri="{FF2B5EF4-FFF2-40B4-BE49-F238E27FC236}">
                  <a16:creationId xmlns="" xmlns:a16="http://schemas.microsoft.com/office/drawing/2014/main" id="{19389740-720E-4551-A59A-AAB278EA212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48173" name="Group 45">
            <a:extLst>
              <a:ext uri="{FF2B5EF4-FFF2-40B4-BE49-F238E27FC236}">
                <a16:creationId xmlns="" xmlns:a16="http://schemas.microsoft.com/office/drawing/2014/main" id="{8E6941C9-17D0-4791-AFD7-3AE8FAD421D1}"/>
              </a:ext>
            </a:extLst>
          </p:cNvPr>
          <p:cNvGrpSpPr>
            <a:grpSpLocks/>
          </p:cNvGrpSpPr>
          <p:nvPr/>
        </p:nvGrpSpPr>
        <p:grpSpPr bwMode="auto">
          <a:xfrm>
            <a:off x="7850188" y="5181600"/>
            <a:ext cx="1370012" cy="1295400"/>
            <a:chOff x="4574" y="3342"/>
            <a:chExt cx="960" cy="912"/>
          </a:xfrm>
        </p:grpSpPr>
        <p:sp>
          <p:nvSpPr>
            <p:cNvPr id="20510" name="AutoShape 46">
              <a:extLst>
                <a:ext uri="{FF2B5EF4-FFF2-40B4-BE49-F238E27FC236}">
                  <a16:creationId xmlns="" xmlns:a16="http://schemas.microsoft.com/office/drawing/2014/main" id="{7CF232B3-963F-484A-8763-AD2E59AD88F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11" name="Text Box 47">
              <a:extLst>
                <a:ext uri="{FF2B5EF4-FFF2-40B4-BE49-F238E27FC236}">
                  <a16:creationId xmlns="" xmlns:a16="http://schemas.microsoft.com/office/drawing/2014/main" id="{16C7E5BD-3FFB-4B52-980E-2EA777F285A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48176" name="Group 48">
            <a:extLst>
              <a:ext uri="{FF2B5EF4-FFF2-40B4-BE49-F238E27FC236}">
                <a16:creationId xmlns="" xmlns:a16="http://schemas.microsoft.com/office/drawing/2014/main" id="{7457764D-76FE-4C93-8E55-8D31F7558237}"/>
              </a:ext>
            </a:extLst>
          </p:cNvPr>
          <p:cNvGrpSpPr>
            <a:grpSpLocks/>
          </p:cNvGrpSpPr>
          <p:nvPr/>
        </p:nvGrpSpPr>
        <p:grpSpPr bwMode="auto">
          <a:xfrm>
            <a:off x="7848600" y="5180013"/>
            <a:ext cx="1371600" cy="1295400"/>
            <a:chOff x="4574" y="3342"/>
            <a:chExt cx="960" cy="912"/>
          </a:xfrm>
        </p:grpSpPr>
        <p:sp>
          <p:nvSpPr>
            <p:cNvPr id="20508" name="AutoShape 49">
              <a:extLst>
                <a:ext uri="{FF2B5EF4-FFF2-40B4-BE49-F238E27FC236}">
                  <a16:creationId xmlns="" xmlns:a16="http://schemas.microsoft.com/office/drawing/2014/main" id="{68063CCE-7210-407C-BEAC-C4F68F06D58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0509" name="Text Box 50">
              <a:extLst>
                <a:ext uri="{FF2B5EF4-FFF2-40B4-BE49-F238E27FC236}">
                  <a16:creationId xmlns="" xmlns:a16="http://schemas.microsoft.com/office/drawing/2014/main" id="{ADDA2B33-5984-40CC-A623-79B5E9D51CA2}"/>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48179" name="Text Box 51">
            <a:extLst>
              <a:ext uri="{FF2B5EF4-FFF2-40B4-BE49-F238E27FC236}">
                <a16:creationId xmlns="" xmlns:a16="http://schemas.microsoft.com/office/drawing/2014/main" id="{B511FDE8-D849-45FC-8C2B-4C1CCBF22F87}"/>
              </a:ext>
            </a:extLst>
          </p:cNvPr>
          <p:cNvSpPr txBox="1">
            <a:spLocks noChangeArrowheads="1"/>
          </p:cNvSpPr>
          <p:nvPr/>
        </p:nvSpPr>
        <p:spPr bwMode="auto">
          <a:xfrm>
            <a:off x="4206875" y="5791200"/>
            <a:ext cx="12033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8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8142"/>
                                        </p:tgtEl>
                                        <p:attrNameLst>
                                          <p:attrName>style.visibility</p:attrName>
                                        </p:attrNameLst>
                                      </p:cBhvr>
                                      <p:to>
                                        <p:strVal val="visible"/>
                                      </p:to>
                                    </p:set>
                                    <p:anim calcmode="lin" valueType="num">
                                      <p:cBhvr>
                                        <p:cTn id="7" dur="5000" fill="hold"/>
                                        <p:tgtEl>
                                          <p:spTgt spid="48142"/>
                                        </p:tgtEl>
                                        <p:attrNameLst>
                                          <p:attrName>ppt_w</p:attrName>
                                        </p:attrNameLst>
                                      </p:cBhvr>
                                      <p:tavLst>
                                        <p:tav tm="0" fmla="#ppt_w*sin(2.5*pi*$)">
                                          <p:val>
                                            <p:fltVal val="0"/>
                                          </p:val>
                                        </p:tav>
                                        <p:tav tm="100000">
                                          <p:val>
                                            <p:fltVal val="1"/>
                                          </p:val>
                                        </p:tav>
                                      </p:tavLst>
                                    </p:anim>
                                    <p:anim calcmode="lin" valueType="num">
                                      <p:cBhvr>
                                        <p:cTn id="8" dur="5000" fill="hold"/>
                                        <p:tgtEl>
                                          <p:spTgt spid="48142"/>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8141"/>
                                        </p:tgtEl>
                                        <p:attrNameLst>
                                          <p:attrName>style.visibility</p:attrName>
                                        </p:attrNameLst>
                                      </p:cBhvr>
                                      <p:to>
                                        <p:strVal val="visible"/>
                                      </p:to>
                                    </p:set>
                                    <p:anim calcmode="lin" valueType="num">
                                      <p:cBhvr>
                                        <p:cTn id="11" dur="5000" fill="hold"/>
                                        <p:tgtEl>
                                          <p:spTgt spid="48141"/>
                                        </p:tgtEl>
                                        <p:attrNameLst>
                                          <p:attrName>ppt_w</p:attrName>
                                        </p:attrNameLst>
                                      </p:cBhvr>
                                      <p:tavLst>
                                        <p:tav tm="0" fmla="#ppt_w*sin(2.5*pi*$)">
                                          <p:val>
                                            <p:fltVal val="0"/>
                                          </p:val>
                                        </p:tav>
                                        <p:tav tm="100000">
                                          <p:val>
                                            <p:fltVal val="1"/>
                                          </p:val>
                                        </p:tav>
                                      </p:tavLst>
                                    </p:anim>
                                    <p:anim calcmode="lin" valueType="num">
                                      <p:cBhvr>
                                        <p:cTn id="12" dur="5000" fill="hold"/>
                                        <p:tgtEl>
                                          <p:spTgt spid="48141"/>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8144"/>
                                        </p:tgtEl>
                                        <p:attrNameLst>
                                          <p:attrName>style.visibility</p:attrName>
                                        </p:attrNameLst>
                                      </p:cBhvr>
                                      <p:to>
                                        <p:strVal val="visible"/>
                                      </p:to>
                                    </p:set>
                                    <p:anim calcmode="discrete" valueType="clr">
                                      <p:cBhvr override="childStyle">
                                        <p:cTn id="15" dur="80"/>
                                        <p:tgtEl>
                                          <p:spTgt spid="4814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8144"/>
                                        </p:tgtEl>
                                        <p:attrNameLst>
                                          <p:attrName>fillcolor</p:attrName>
                                        </p:attrNameLst>
                                      </p:cBhvr>
                                      <p:tavLst>
                                        <p:tav tm="0">
                                          <p:val>
                                            <p:clrVal>
                                              <a:schemeClr val="accent2"/>
                                            </p:clrVal>
                                          </p:val>
                                        </p:tav>
                                        <p:tav tm="50000">
                                          <p:val>
                                            <p:clrVal>
                                              <a:schemeClr val="hlink"/>
                                            </p:clrVal>
                                          </p:val>
                                        </p:tav>
                                      </p:tavLst>
                                    </p:anim>
                                    <p:set>
                                      <p:cBhvr>
                                        <p:cTn id="17" dur="80"/>
                                        <p:tgtEl>
                                          <p:spTgt spid="481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814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grpId="0" nodeType="withEffect">
                                  <p:stCondLst>
                                    <p:cond delay="0"/>
                                  </p:stCondLst>
                                  <p:childTnLst>
                                    <p:set>
                                      <p:cBhvr>
                                        <p:cTn id="22" dur="1" fill="hold">
                                          <p:stCondLst>
                                            <p:cond delay="0"/>
                                          </p:stCondLst>
                                        </p:cTn>
                                        <p:tgtEl>
                                          <p:spTgt spid="4814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FELIZ2.WAV"/>
                                        </p:tgtEl>
                                      </p:cMediaNode>
                                    </p:audio>
                                  </p:subTnLst>
                                </p:cTn>
                              </p:par>
                              <p:par>
                                <p:cTn id="23" presetID="22" presetClass="emph" presetSubtype="0" repeatCount="10000" fill="remove" grpId="1" nodeType="withEffect">
                                  <p:stCondLst>
                                    <p:cond delay="0"/>
                                  </p:stCondLst>
                                  <p:childTnLst>
                                    <p:animClr clrSpc="hsl" dir="cw">
                                      <p:cBhvr override="childStyle">
                                        <p:cTn id="24" dur="500" fill="hold"/>
                                        <p:tgtEl>
                                          <p:spTgt spid="48148"/>
                                        </p:tgtEl>
                                        <p:attrNameLst>
                                          <p:attrName>style.color</p:attrName>
                                        </p:attrNameLst>
                                      </p:cBhvr>
                                      <p:by>
                                        <p:hsl h="-7200000" s="0" l="0"/>
                                      </p:by>
                                    </p:animClr>
                                    <p:animClr clrSpc="hsl" dir="cw">
                                      <p:cBhvr>
                                        <p:cTn id="25" dur="500" fill="hold"/>
                                        <p:tgtEl>
                                          <p:spTgt spid="48148"/>
                                        </p:tgtEl>
                                        <p:attrNameLst>
                                          <p:attrName>fillcolor</p:attrName>
                                        </p:attrNameLst>
                                      </p:cBhvr>
                                      <p:by>
                                        <p:hsl h="-7200000" s="0" l="0"/>
                                      </p:by>
                                    </p:animClr>
                                    <p:animClr clrSpc="hsl" dir="cw">
                                      <p:cBhvr>
                                        <p:cTn id="26" dur="500" fill="hold"/>
                                        <p:tgtEl>
                                          <p:spTgt spid="48148"/>
                                        </p:tgtEl>
                                        <p:attrNameLst>
                                          <p:attrName>stroke.color</p:attrName>
                                        </p:attrNameLst>
                                      </p:cBhvr>
                                      <p:by>
                                        <p:hsl h="-7200000" s="0" l="0"/>
                                      </p:by>
                                    </p:animClr>
                                    <p:set>
                                      <p:cBhvr>
                                        <p:cTn id="27" dur="500" fill="hold"/>
                                        <p:tgtEl>
                                          <p:spTgt spid="48148"/>
                                        </p:tgtEl>
                                        <p:attrNameLst>
                                          <p:attrName>fill.type</p:attrName>
                                        </p:attrNameLst>
                                      </p:cBhvr>
                                      <p:to>
                                        <p:strVal val="solid"/>
                                      </p:to>
                                    </p:set>
                                  </p:childTnLst>
                                </p:cTn>
                              </p:par>
                            </p:childTnLst>
                          </p:cTn>
                        </p:par>
                      </p:childTnLst>
                    </p:cTn>
                  </p:par>
                </p:childTnLst>
              </p:cTn>
              <p:nextCondLst>
                <p:cond evt="onClick" delay="0">
                  <p:tgtEl>
                    <p:spTgt spid="48147"/>
                  </p:tgtEl>
                </p:cond>
              </p:nextCondLst>
            </p:seq>
            <p:seq concurrent="1" nextAc="seek">
              <p:cTn id="28" restart="whenNotActive" fill="hold" evtFilter="cancelBubble" nodeType="interactiveSeq">
                <p:stCondLst>
                  <p:cond evt="onClick" delay="0">
                    <p:tgtEl>
                      <p:spTgt spid="48179"/>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ntr" presetSubtype="0" fill="hold" nodeType="clickEffect">
                                  <p:stCondLst>
                                    <p:cond delay="1000"/>
                                  </p:stCondLst>
                                  <p:childTnLst>
                                    <p:set>
                                      <p:cBhvr>
                                        <p:cTn id="32" dur="1" fill="hold">
                                          <p:stCondLst>
                                            <p:cond delay="499"/>
                                          </p:stCondLst>
                                        </p:cTn>
                                        <p:tgtEl>
                                          <p:spTgt spid="4814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1500"/>
                            </p:stCondLst>
                            <p:childTnLst>
                              <p:par>
                                <p:cTn id="34" presetID="1" presetClass="entr" presetSubtype="0" fill="hold" nodeType="afterEffect">
                                  <p:stCondLst>
                                    <p:cond delay="1000"/>
                                  </p:stCondLst>
                                  <p:childTnLst>
                                    <p:set>
                                      <p:cBhvr>
                                        <p:cTn id="35" dur="1" fill="hold">
                                          <p:stCondLst>
                                            <p:cond delay="499"/>
                                          </p:stCondLst>
                                        </p:cTn>
                                        <p:tgtEl>
                                          <p:spTgt spid="4815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3000"/>
                            </p:stCondLst>
                            <p:childTnLst>
                              <p:par>
                                <p:cTn id="37" presetID="1" presetClass="entr" presetSubtype="0" fill="hold" nodeType="afterEffect">
                                  <p:stCondLst>
                                    <p:cond delay="1000"/>
                                  </p:stCondLst>
                                  <p:childTnLst>
                                    <p:set>
                                      <p:cBhvr>
                                        <p:cTn id="38" dur="1" fill="hold">
                                          <p:stCondLst>
                                            <p:cond delay="499"/>
                                          </p:stCondLst>
                                        </p:cTn>
                                        <p:tgtEl>
                                          <p:spTgt spid="4815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4500"/>
                            </p:stCondLst>
                            <p:childTnLst>
                              <p:par>
                                <p:cTn id="40" presetID="1" presetClass="entr" presetSubtype="0" fill="hold" nodeType="afterEffect">
                                  <p:stCondLst>
                                    <p:cond delay="1000"/>
                                  </p:stCondLst>
                                  <p:childTnLst>
                                    <p:set>
                                      <p:cBhvr>
                                        <p:cTn id="41" dur="1" fill="hold">
                                          <p:stCondLst>
                                            <p:cond delay="499"/>
                                          </p:stCondLst>
                                        </p:cTn>
                                        <p:tgtEl>
                                          <p:spTgt spid="4815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6000"/>
                            </p:stCondLst>
                            <p:childTnLst>
                              <p:par>
                                <p:cTn id="43" presetID="1" presetClass="entr" presetSubtype="0" fill="hold" nodeType="afterEffect">
                                  <p:stCondLst>
                                    <p:cond delay="1000"/>
                                  </p:stCondLst>
                                  <p:childTnLst>
                                    <p:set>
                                      <p:cBhvr>
                                        <p:cTn id="44" dur="1" fill="hold">
                                          <p:stCondLst>
                                            <p:cond delay="499"/>
                                          </p:stCondLst>
                                        </p:cTn>
                                        <p:tgtEl>
                                          <p:spTgt spid="48161"/>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7500"/>
                            </p:stCondLst>
                            <p:childTnLst>
                              <p:par>
                                <p:cTn id="46" presetID="1" presetClass="entr" presetSubtype="0" fill="hold" nodeType="afterEffect">
                                  <p:stCondLst>
                                    <p:cond delay="1000"/>
                                  </p:stCondLst>
                                  <p:childTnLst>
                                    <p:set>
                                      <p:cBhvr>
                                        <p:cTn id="47" dur="1" fill="hold">
                                          <p:stCondLst>
                                            <p:cond delay="499"/>
                                          </p:stCondLst>
                                        </p:cTn>
                                        <p:tgtEl>
                                          <p:spTgt spid="48164"/>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9000"/>
                            </p:stCondLst>
                            <p:childTnLst>
                              <p:par>
                                <p:cTn id="49" presetID="1" presetClass="entr" presetSubtype="0" fill="hold" nodeType="afterEffect">
                                  <p:stCondLst>
                                    <p:cond delay="1000"/>
                                  </p:stCondLst>
                                  <p:childTnLst>
                                    <p:set>
                                      <p:cBhvr>
                                        <p:cTn id="50" dur="1" fill="hold">
                                          <p:stCondLst>
                                            <p:cond delay="499"/>
                                          </p:stCondLst>
                                        </p:cTn>
                                        <p:tgtEl>
                                          <p:spTgt spid="4816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10500"/>
                            </p:stCondLst>
                            <p:childTnLst>
                              <p:par>
                                <p:cTn id="52" presetID="1" presetClass="entr" presetSubtype="0" fill="hold" nodeType="afterEffect">
                                  <p:stCondLst>
                                    <p:cond delay="1000"/>
                                  </p:stCondLst>
                                  <p:childTnLst>
                                    <p:set>
                                      <p:cBhvr>
                                        <p:cTn id="53" dur="1" fill="hold">
                                          <p:stCondLst>
                                            <p:cond delay="499"/>
                                          </p:stCondLst>
                                        </p:cTn>
                                        <p:tgtEl>
                                          <p:spTgt spid="4817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2000"/>
                            </p:stCondLst>
                            <p:childTnLst>
                              <p:par>
                                <p:cTn id="55" presetID="1" presetClass="entr" presetSubtype="0" fill="hold" nodeType="afterEffect">
                                  <p:stCondLst>
                                    <p:cond delay="1000"/>
                                  </p:stCondLst>
                                  <p:childTnLst>
                                    <p:set>
                                      <p:cBhvr>
                                        <p:cTn id="56" dur="1" fill="hold">
                                          <p:stCondLst>
                                            <p:cond delay="499"/>
                                          </p:stCondLst>
                                        </p:cTn>
                                        <p:tgtEl>
                                          <p:spTgt spid="48173"/>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3500"/>
                            </p:stCondLst>
                            <p:childTnLst>
                              <p:par>
                                <p:cTn id="58" presetID="1" presetClass="entr" presetSubtype="0" fill="hold" nodeType="afterEffect">
                                  <p:stCondLst>
                                    <p:cond delay="1000"/>
                                  </p:stCondLst>
                                  <p:childTnLst>
                                    <p:set>
                                      <p:cBhvr>
                                        <p:cTn id="59" dur="1" fill="hold">
                                          <p:stCondLst>
                                            <p:cond delay="499"/>
                                          </p:stCondLst>
                                        </p:cTn>
                                        <p:tgtEl>
                                          <p:spTgt spid="48176"/>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48179"/>
                  </p:tgtEl>
                </p:cond>
              </p:nextCondLst>
            </p:seq>
          </p:childTnLst>
        </p:cTn>
      </p:par>
    </p:tnLst>
    <p:bldLst>
      <p:bldP spid="48148" grpId="0" animBg="1"/>
      <p:bldP spid="4814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 xmlns:a16="http://schemas.microsoft.com/office/drawing/2014/main" id="{F615EBF8-C89B-47AC-BAFF-D06360F9BA48}"/>
              </a:ext>
            </a:extLst>
          </p:cNvPr>
          <p:cNvSpPr>
            <a:spLocks noChangeArrowheads="1"/>
          </p:cNvSpPr>
          <p:nvPr/>
        </p:nvSpPr>
        <p:spPr bwMode="auto">
          <a:xfrm>
            <a:off x="304800" y="228600"/>
            <a:ext cx="8534400" cy="6388100"/>
          </a:xfrm>
          <a:prstGeom prst="roundRect">
            <a:avLst>
              <a:gd name="adj" fmla="val 16667"/>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075" name="Picture 3" descr="an30">
            <a:extLst>
              <a:ext uri="{FF2B5EF4-FFF2-40B4-BE49-F238E27FC236}">
                <a16:creationId xmlns="" xmlns:a16="http://schemas.microsoft.com/office/drawing/2014/main" id="{033EC14F-0579-41EB-B564-F4B1FD5EDC8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33">
            <a:extLst>
              <a:ext uri="{FF2B5EF4-FFF2-40B4-BE49-F238E27FC236}">
                <a16:creationId xmlns="" xmlns:a16="http://schemas.microsoft.com/office/drawing/2014/main" id="{59F1A951-89B3-424C-8747-00E42566A16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a:hlinkClick r:id="rId5" action="ppaction://hlinksldjump"/>
            <a:extLst>
              <a:ext uri="{FF2B5EF4-FFF2-40B4-BE49-F238E27FC236}">
                <a16:creationId xmlns="" xmlns:a16="http://schemas.microsoft.com/office/drawing/2014/main" id="{66B4DE42-66EC-4A27-B6BD-56CCE9F902BD}"/>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078" name="Group 6">
            <a:extLst>
              <a:ext uri="{FF2B5EF4-FFF2-40B4-BE49-F238E27FC236}">
                <a16:creationId xmlns="" xmlns:a16="http://schemas.microsoft.com/office/drawing/2014/main" id="{80FC19B2-16F1-43DC-9BB3-2C1330C4B1C1}"/>
              </a:ext>
            </a:extLst>
          </p:cNvPr>
          <p:cNvGrpSpPr>
            <a:grpSpLocks/>
          </p:cNvGrpSpPr>
          <p:nvPr/>
        </p:nvGrpSpPr>
        <p:grpSpPr bwMode="auto">
          <a:xfrm>
            <a:off x="698500" y="1762125"/>
            <a:ext cx="7696200" cy="4567238"/>
            <a:chOff x="440" y="1110"/>
            <a:chExt cx="4848" cy="2877"/>
          </a:xfrm>
        </p:grpSpPr>
        <p:grpSp>
          <p:nvGrpSpPr>
            <p:cNvPr id="3110" name="Group 7">
              <a:extLst>
                <a:ext uri="{FF2B5EF4-FFF2-40B4-BE49-F238E27FC236}">
                  <a16:creationId xmlns="" xmlns:a16="http://schemas.microsoft.com/office/drawing/2014/main" id="{DF43051A-EEB7-4344-9BEC-953335C7BEFE}"/>
                </a:ext>
              </a:extLst>
            </p:cNvPr>
            <p:cNvGrpSpPr>
              <a:grpSpLocks/>
            </p:cNvGrpSpPr>
            <p:nvPr/>
          </p:nvGrpSpPr>
          <p:grpSpPr bwMode="auto">
            <a:xfrm>
              <a:off x="440" y="1110"/>
              <a:ext cx="4848" cy="2877"/>
              <a:chOff x="440" y="1110"/>
              <a:chExt cx="4848" cy="2877"/>
            </a:xfrm>
          </p:grpSpPr>
          <p:sp>
            <p:nvSpPr>
              <p:cNvPr id="3141" name="AutoShape 8">
                <a:extLst>
                  <a:ext uri="{FF2B5EF4-FFF2-40B4-BE49-F238E27FC236}">
                    <a16:creationId xmlns="" xmlns:a16="http://schemas.microsoft.com/office/drawing/2014/main" id="{668AACA3-4AF6-435D-A6F1-3D9A8D94F16D}"/>
                  </a:ext>
                </a:extLst>
              </p:cNvPr>
              <p:cNvSpPr>
                <a:spLocks noChangeArrowheads="1"/>
              </p:cNvSpPr>
              <p:nvPr/>
            </p:nvSpPr>
            <p:spPr bwMode="auto">
              <a:xfrm>
                <a:off x="440" y="1286"/>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42" name="AutoShape 9">
                <a:extLst>
                  <a:ext uri="{FF2B5EF4-FFF2-40B4-BE49-F238E27FC236}">
                    <a16:creationId xmlns="" xmlns:a16="http://schemas.microsoft.com/office/drawing/2014/main" id="{7705123E-6E42-4A96-A615-2722201339AC}"/>
                  </a:ext>
                </a:extLst>
              </p:cNvPr>
              <p:cNvSpPr>
                <a:spLocks noChangeArrowheads="1"/>
              </p:cNvSpPr>
              <p:nvPr/>
            </p:nvSpPr>
            <p:spPr bwMode="auto">
              <a:xfrm>
                <a:off x="440" y="1653"/>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43" name="AutoShape 10">
                <a:extLst>
                  <a:ext uri="{FF2B5EF4-FFF2-40B4-BE49-F238E27FC236}">
                    <a16:creationId xmlns="" xmlns:a16="http://schemas.microsoft.com/office/drawing/2014/main" id="{B34D2E74-C48D-488D-9AB3-03FCDD971B96}"/>
                  </a:ext>
                </a:extLst>
              </p:cNvPr>
              <p:cNvSpPr>
                <a:spLocks noChangeArrowheads="1"/>
              </p:cNvSpPr>
              <p:nvPr/>
            </p:nvSpPr>
            <p:spPr bwMode="auto">
              <a:xfrm>
                <a:off x="440" y="2014"/>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44" name="AutoShape 11">
                <a:extLst>
                  <a:ext uri="{FF2B5EF4-FFF2-40B4-BE49-F238E27FC236}">
                    <a16:creationId xmlns="" xmlns:a16="http://schemas.microsoft.com/office/drawing/2014/main" id="{909204BB-C4A4-4B9F-9487-A5AADDE2D889}"/>
                  </a:ext>
                </a:extLst>
              </p:cNvPr>
              <p:cNvSpPr>
                <a:spLocks noChangeArrowheads="1"/>
              </p:cNvSpPr>
              <p:nvPr/>
            </p:nvSpPr>
            <p:spPr bwMode="auto">
              <a:xfrm>
                <a:off x="440" y="2377"/>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45" name="AutoShape 12">
                <a:extLst>
                  <a:ext uri="{FF2B5EF4-FFF2-40B4-BE49-F238E27FC236}">
                    <a16:creationId xmlns="" xmlns:a16="http://schemas.microsoft.com/office/drawing/2014/main" id="{6AA95937-A637-49D5-AEFE-8A627ECAF62C}"/>
                  </a:ext>
                </a:extLst>
              </p:cNvPr>
              <p:cNvSpPr>
                <a:spLocks noChangeArrowheads="1"/>
              </p:cNvSpPr>
              <p:nvPr/>
            </p:nvSpPr>
            <p:spPr bwMode="auto">
              <a:xfrm>
                <a:off x="440" y="2747"/>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46" name="AutoShape 13">
                <a:extLst>
                  <a:ext uri="{FF2B5EF4-FFF2-40B4-BE49-F238E27FC236}">
                    <a16:creationId xmlns="" xmlns:a16="http://schemas.microsoft.com/office/drawing/2014/main" id="{4085BB9A-E30E-4D80-98C6-7408BBF1E5D1}"/>
                  </a:ext>
                </a:extLst>
              </p:cNvPr>
              <p:cNvSpPr>
                <a:spLocks noChangeArrowheads="1"/>
              </p:cNvSpPr>
              <p:nvPr/>
            </p:nvSpPr>
            <p:spPr bwMode="auto">
              <a:xfrm>
                <a:off x="440" y="3114"/>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47" name="AutoShape 14">
                <a:extLst>
                  <a:ext uri="{FF2B5EF4-FFF2-40B4-BE49-F238E27FC236}">
                    <a16:creationId xmlns="" xmlns:a16="http://schemas.microsoft.com/office/drawing/2014/main" id="{A0BB00E0-E41C-4FF9-BCFD-0DC8E23376D6}"/>
                  </a:ext>
                </a:extLst>
              </p:cNvPr>
              <p:cNvSpPr>
                <a:spLocks noChangeArrowheads="1"/>
              </p:cNvSpPr>
              <p:nvPr/>
            </p:nvSpPr>
            <p:spPr bwMode="auto">
              <a:xfrm>
                <a:off x="440" y="3475"/>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48" name="AutoShape 15">
                <a:extLst>
                  <a:ext uri="{FF2B5EF4-FFF2-40B4-BE49-F238E27FC236}">
                    <a16:creationId xmlns="" xmlns:a16="http://schemas.microsoft.com/office/drawing/2014/main" id="{4BE84D30-0FB0-4007-A49A-E9BBA7AFF1F5}"/>
                  </a:ext>
                </a:extLst>
              </p:cNvPr>
              <p:cNvSpPr>
                <a:spLocks noChangeArrowheads="1"/>
              </p:cNvSpPr>
              <p:nvPr/>
            </p:nvSpPr>
            <p:spPr bwMode="auto">
              <a:xfrm>
                <a:off x="1688" y="1110"/>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49" name="AutoShape 16">
                <a:extLst>
                  <a:ext uri="{FF2B5EF4-FFF2-40B4-BE49-F238E27FC236}">
                    <a16:creationId xmlns="" xmlns:a16="http://schemas.microsoft.com/office/drawing/2014/main" id="{2D511C91-DD6A-4B6C-A9D2-13D5C8B69100}"/>
                  </a:ext>
                </a:extLst>
              </p:cNvPr>
              <p:cNvSpPr>
                <a:spLocks noChangeArrowheads="1"/>
              </p:cNvSpPr>
              <p:nvPr/>
            </p:nvSpPr>
            <p:spPr bwMode="auto">
              <a:xfrm>
                <a:off x="1688" y="1477"/>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0" name="AutoShape 17">
                <a:extLst>
                  <a:ext uri="{FF2B5EF4-FFF2-40B4-BE49-F238E27FC236}">
                    <a16:creationId xmlns="" xmlns:a16="http://schemas.microsoft.com/office/drawing/2014/main" id="{4809DD46-DEC6-4307-8444-3294D1D52E68}"/>
                  </a:ext>
                </a:extLst>
              </p:cNvPr>
              <p:cNvSpPr>
                <a:spLocks noChangeArrowheads="1"/>
              </p:cNvSpPr>
              <p:nvPr/>
            </p:nvSpPr>
            <p:spPr bwMode="auto">
              <a:xfrm>
                <a:off x="1688" y="1838"/>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1" name="AutoShape 18">
                <a:extLst>
                  <a:ext uri="{FF2B5EF4-FFF2-40B4-BE49-F238E27FC236}">
                    <a16:creationId xmlns="" xmlns:a16="http://schemas.microsoft.com/office/drawing/2014/main" id="{E95B6F35-942E-428B-BFAE-611C62725F86}"/>
                  </a:ext>
                </a:extLst>
              </p:cNvPr>
              <p:cNvSpPr>
                <a:spLocks noChangeArrowheads="1"/>
              </p:cNvSpPr>
              <p:nvPr/>
            </p:nvSpPr>
            <p:spPr bwMode="auto">
              <a:xfrm>
                <a:off x="1688" y="2201"/>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2" name="AutoShape 19">
                <a:extLst>
                  <a:ext uri="{FF2B5EF4-FFF2-40B4-BE49-F238E27FC236}">
                    <a16:creationId xmlns="" xmlns:a16="http://schemas.microsoft.com/office/drawing/2014/main" id="{0C4EF0D1-3C23-4035-A02A-8D618BCE950B}"/>
                  </a:ext>
                </a:extLst>
              </p:cNvPr>
              <p:cNvSpPr>
                <a:spLocks noChangeArrowheads="1"/>
              </p:cNvSpPr>
              <p:nvPr/>
            </p:nvSpPr>
            <p:spPr bwMode="auto">
              <a:xfrm>
                <a:off x="1688" y="2571"/>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3" name="AutoShape 20">
                <a:extLst>
                  <a:ext uri="{FF2B5EF4-FFF2-40B4-BE49-F238E27FC236}">
                    <a16:creationId xmlns="" xmlns:a16="http://schemas.microsoft.com/office/drawing/2014/main" id="{DCF1D02A-F7DD-46FF-BC06-9CBB94F5CA56}"/>
                  </a:ext>
                </a:extLst>
              </p:cNvPr>
              <p:cNvSpPr>
                <a:spLocks noChangeArrowheads="1"/>
              </p:cNvSpPr>
              <p:nvPr/>
            </p:nvSpPr>
            <p:spPr bwMode="auto">
              <a:xfrm>
                <a:off x="1688" y="2938"/>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4" name="AutoShape 21">
                <a:extLst>
                  <a:ext uri="{FF2B5EF4-FFF2-40B4-BE49-F238E27FC236}">
                    <a16:creationId xmlns="" xmlns:a16="http://schemas.microsoft.com/office/drawing/2014/main" id="{59A9D79A-310E-4139-A041-7E4E51FFB674}"/>
                  </a:ext>
                </a:extLst>
              </p:cNvPr>
              <p:cNvSpPr>
                <a:spLocks noChangeArrowheads="1"/>
              </p:cNvSpPr>
              <p:nvPr/>
            </p:nvSpPr>
            <p:spPr bwMode="auto">
              <a:xfrm>
                <a:off x="1688" y="3299"/>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5" name="AutoShape 22">
                <a:extLst>
                  <a:ext uri="{FF2B5EF4-FFF2-40B4-BE49-F238E27FC236}">
                    <a16:creationId xmlns="" xmlns:a16="http://schemas.microsoft.com/office/drawing/2014/main" id="{F314B975-DA32-4BAA-B0B9-7C2FCA89AE62}"/>
                  </a:ext>
                </a:extLst>
              </p:cNvPr>
              <p:cNvSpPr>
                <a:spLocks noChangeArrowheads="1"/>
              </p:cNvSpPr>
              <p:nvPr/>
            </p:nvSpPr>
            <p:spPr bwMode="auto">
              <a:xfrm>
                <a:off x="1688" y="3662"/>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6" name="AutoShape 23">
                <a:extLst>
                  <a:ext uri="{FF2B5EF4-FFF2-40B4-BE49-F238E27FC236}">
                    <a16:creationId xmlns="" xmlns:a16="http://schemas.microsoft.com/office/drawing/2014/main" id="{6A831C56-342B-4EBE-B7D0-F276EDCF0267}"/>
                  </a:ext>
                </a:extLst>
              </p:cNvPr>
              <p:cNvSpPr>
                <a:spLocks noChangeArrowheads="1"/>
              </p:cNvSpPr>
              <p:nvPr/>
            </p:nvSpPr>
            <p:spPr bwMode="auto">
              <a:xfrm>
                <a:off x="2936" y="1110"/>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7" name="AutoShape 24">
                <a:extLst>
                  <a:ext uri="{FF2B5EF4-FFF2-40B4-BE49-F238E27FC236}">
                    <a16:creationId xmlns="" xmlns:a16="http://schemas.microsoft.com/office/drawing/2014/main" id="{94A018E4-CACB-4470-9B26-ECC3CC126435}"/>
                  </a:ext>
                </a:extLst>
              </p:cNvPr>
              <p:cNvSpPr>
                <a:spLocks noChangeArrowheads="1"/>
              </p:cNvSpPr>
              <p:nvPr/>
            </p:nvSpPr>
            <p:spPr bwMode="auto">
              <a:xfrm>
                <a:off x="2936" y="1477"/>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8" name="AutoShape 25">
                <a:extLst>
                  <a:ext uri="{FF2B5EF4-FFF2-40B4-BE49-F238E27FC236}">
                    <a16:creationId xmlns="" xmlns:a16="http://schemas.microsoft.com/office/drawing/2014/main" id="{98C4383A-7E98-4FE5-9CF7-34629F855F2C}"/>
                  </a:ext>
                </a:extLst>
              </p:cNvPr>
              <p:cNvSpPr>
                <a:spLocks noChangeArrowheads="1"/>
              </p:cNvSpPr>
              <p:nvPr/>
            </p:nvSpPr>
            <p:spPr bwMode="auto">
              <a:xfrm>
                <a:off x="2936" y="1838"/>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59" name="AutoShape 26">
                <a:extLst>
                  <a:ext uri="{FF2B5EF4-FFF2-40B4-BE49-F238E27FC236}">
                    <a16:creationId xmlns="" xmlns:a16="http://schemas.microsoft.com/office/drawing/2014/main" id="{81239241-886C-4130-ACEF-F55AB04E03D7}"/>
                  </a:ext>
                </a:extLst>
              </p:cNvPr>
              <p:cNvSpPr>
                <a:spLocks noChangeArrowheads="1"/>
              </p:cNvSpPr>
              <p:nvPr/>
            </p:nvSpPr>
            <p:spPr bwMode="auto">
              <a:xfrm>
                <a:off x="2936" y="2201"/>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0" name="AutoShape 27">
                <a:extLst>
                  <a:ext uri="{FF2B5EF4-FFF2-40B4-BE49-F238E27FC236}">
                    <a16:creationId xmlns="" xmlns:a16="http://schemas.microsoft.com/office/drawing/2014/main" id="{080958DE-440E-4DF2-8820-AF03A655AF16}"/>
                  </a:ext>
                </a:extLst>
              </p:cNvPr>
              <p:cNvSpPr>
                <a:spLocks noChangeArrowheads="1"/>
              </p:cNvSpPr>
              <p:nvPr/>
            </p:nvSpPr>
            <p:spPr bwMode="auto">
              <a:xfrm>
                <a:off x="2936" y="2571"/>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1" name="AutoShape 28">
                <a:extLst>
                  <a:ext uri="{FF2B5EF4-FFF2-40B4-BE49-F238E27FC236}">
                    <a16:creationId xmlns="" xmlns:a16="http://schemas.microsoft.com/office/drawing/2014/main" id="{6E446E28-D049-4098-9237-87F64D0B3EFD}"/>
                  </a:ext>
                </a:extLst>
              </p:cNvPr>
              <p:cNvSpPr>
                <a:spLocks noChangeArrowheads="1"/>
              </p:cNvSpPr>
              <p:nvPr/>
            </p:nvSpPr>
            <p:spPr bwMode="auto">
              <a:xfrm>
                <a:off x="2936" y="2938"/>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2" name="AutoShape 29">
                <a:extLst>
                  <a:ext uri="{FF2B5EF4-FFF2-40B4-BE49-F238E27FC236}">
                    <a16:creationId xmlns="" xmlns:a16="http://schemas.microsoft.com/office/drawing/2014/main" id="{CD93BA5E-9275-4A20-921E-DCA94ABFB5B9}"/>
                  </a:ext>
                </a:extLst>
              </p:cNvPr>
              <p:cNvSpPr>
                <a:spLocks noChangeArrowheads="1"/>
              </p:cNvSpPr>
              <p:nvPr/>
            </p:nvSpPr>
            <p:spPr bwMode="auto">
              <a:xfrm>
                <a:off x="2936" y="3299"/>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3" name="AutoShape 30">
                <a:extLst>
                  <a:ext uri="{FF2B5EF4-FFF2-40B4-BE49-F238E27FC236}">
                    <a16:creationId xmlns="" xmlns:a16="http://schemas.microsoft.com/office/drawing/2014/main" id="{A3AA9718-37AC-4CFE-86C1-47D9F77821D7}"/>
                  </a:ext>
                </a:extLst>
              </p:cNvPr>
              <p:cNvSpPr>
                <a:spLocks noChangeArrowheads="1"/>
              </p:cNvSpPr>
              <p:nvPr/>
            </p:nvSpPr>
            <p:spPr bwMode="auto">
              <a:xfrm>
                <a:off x="2936" y="3662"/>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4" name="AutoShape 31">
                <a:extLst>
                  <a:ext uri="{FF2B5EF4-FFF2-40B4-BE49-F238E27FC236}">
                    <a16:creationId xmlns="" xmlns:a16="http://schemas.microsoft.com/office/drawing/2014/main" id="{2A2B29EF-DBC3-4C00-A66B-0AE39DCC1A3A}"/>
                  </a:ext>
                </a:extLst>
              </p:cNvPr>
              <p:cNvSpPr>
                <a:spLocks noChangeArrowheads="1"/>
              </p:cNvSpPr>
              <p:nvPr/>
            </p:nvSpPr>
            <p:spPr bwMode="auto">
              <a:xfrm>
                <a:off x="4232" y="1286"/>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5" name="AutoShape 32">
                <a:extLst>
                  <a:ext uri="{FF2B5EF4-FFF2-40B4-BE49-F238E27FC236}">
                    <a16:creationId xmlns="" xmlns:a16="http://schemas.microsoft.com/office/drawing/2014/main" id="{710A7817-CC40-41A6-8D79-B6EBF5BC25BE}"/>
                  </a:ext>
                </a:extLst>
              </p:cNvPr>
              <p:cNvSpPr>
                <a:spLocks noChangeArrowheads="1"/>
              </p:cNvSpPr>
              <p:nvPr/>
            </p:nvSpPr>
            <p:spPr bwMode="auto">
              <a:xfrm>
                <a:off x="4232" y="1653"/>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6" name="AutoShape 33">
                <a:extLst>
                  <a:ext uri="{FF2B5EF4-FFF2-40B4-BE49-F238E27FC236}">
                    <a16:creationId xmlns="" xmlns:a16="http://schemas.microsoft.com/office/drawing/2014/main" id="{05426273-0772-4C44-9F86-B51554656D2B}"/>
                  </a:ext>
                </a:extLst>
              </p:cNvPr>
              <p:cNvSpPr>
                <a:spLocks noChangeArrowheads="1"/>
              </p:cNvSpPr>
              <p:nvPr/>
            </p:nvSpPr>
            <p:spPr bwMode="auto">
              <a:xfrm>
                <a:off x="4232" y="2014"/>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7" name="AutoShape 34">
                <a:extLst>
                  <a:ext uri="{FF2B5EF4-FFF2-40B4-BE49-F238E27FC236}">
                    <a16:creationId xmlns="" xmlns:a16="http://schemas.microsoft.com/office/drawing/2014/main" id="{CD89FDEC-0084-4456-ABE5-3127F9E04DA7}"/>
                  </a:ext>
                </a:extLst>
              </p:cNvPr>
              <p:cNvSpPr>
                <a:spLocks noChangeArrowheads="1"/>
              </p:cNvSpPr>
              <p:nvPr/>
            </p:nvSpPr>
            <p:spPr bwMode="auto">
              <a:xfrm>
                <a:off x="4232" y="2377"/>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8" name="AutoShape 35">
                <a:extLst>
                  <a:ext uri="{FF2B5EF4-FFF2-40B4-BE49-F238E27FC236}">
                    <a16:creationId xmlns="" xmlns:a16="http://schemas.microsoft.com/office/drawing/2014/main" id="{B424B572-BC8F-4B6F-8830-6678111F88B2}"/>
                  </a:ext>
                </a:extLst>
              </p:cNvPr>
              <p:cNvSpPr>
                <a:spLocks noChangeArrowheads="1"/>
              </p:cNvSpPr>
              <p:nvPr/>
            </p:nvSpPr>
            <p:spPr bwMode="auto">
              <a:xfrm>
                <a:off x="4232" y="2747"/>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69" name="AutoShape 36">
                <a:extLst>
                  <a:ext uri="{FF2B5EF4-FFF2-40B4-BE49-F238E27FC236}">
                    <a16:creationId xmlns="" xmlns:a16="http://schemas.microsoft.com/office/drawing/2014/main" id="{977C5E92-D9E3-43F4-82B7-9B8A7F596CAE}"/>
                  </a:ext>
                </a:extLst>
              </p:cNvPr>
              <p:cNvSpPr>
                <a:spLocks noChangeArrowheads="1"/>
              </p:cNvSpPr>
              <p:nvPr/>
            </p:nvSpPr>
            <p:spPr bwMode="auto">
              <a:xfrm>
                <a:off x="4232" y="3114"/>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0" name="AutoShape 37">
                <a:extLst>
                  <a:ext uri="{FF2B5EF4-FFF2-40B4-BE49-F238E27FC236}">
                    <a16:creationId xmlns="" xmlns:a16="http://schemas.microsoft.com/office/drawing/2014/main" id="{CEF9BC5C-9E6D-4F3A-BBA6-7B935BB7FB29}"/>
                  </a:ext>
                </a:extLst>
              </p:cNvPr>
              <p:cNvSpPr>
                <a:spLocks noChangeArrowheads="1"/>
              </p:cNvSpPr>
              <p:nvPr/>
            </p:nvSpPr>
            <p:spPr bwMode="auto">
              <a:xfrm>
                <a:off x="4232" y="3475"/>
                <a:ext cx="1056" cy="32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3111" name="AutoShape 38">
              <a:extLst>
                <a:ext uri="{FF2B5EF4-FFF2-40B4-BE49-F238E27FC236}">
                  <a16:creationId xmlns="" xmlns:a16="http://schemas.microsoft.com/office/drawing/2014/main" id="{14CD5060-5CCD-42FA-805F-0471A4E688E9}"/>
                </a:ext>
              </a:extLst>
            </p:cNvPr>
            <p:cNvSpPr>
              <a:spLocks noChangeArrowheads="1"/>
            </p:cNvSpPr>
            <p:nvPr/>
          </p:nvSpPr>
          <p:spPr bwMode="auto">
            <a:xfrm>
              <a:off x="4280" y="3511"/>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12" name="AutoShape 39">
              <a:extLst>
                <a:ext uri="{FF2B5EF4-FFF2-40B4-BE49-F238E27FC236}">
                  <a16:creationId xmlns="" xmlns:a16="http://schemas.microsoft.com/office/drawing/2014/main" id="{F6C5AF7C-1B28-44D4-BD93-483D2867AEAE}"/>
                </a:ext>
              </a:extLst>
            </p:cNvPr>
            <p:cNvSpPr>
              <a:spLocks noChangeArrowheads="1"/>
            </p:cNvSpPr>
            <p:nvPr/>
          </p:nvSpPr>
          <p:spPr bwMode="auto">
            <a:xfrm>
              <a:off x="488" y="1322"/>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13" name="AutoShape 40">
              <a:extLst>
                <a:ext uri="{FF2B5EF4-FFF2-40B4-BE49-F238E27FC236}">
                  <a16:creationId xmlns="" xmlns:a16="http://schemas.microsoft.com/office/drawing/2014/main" id="{268B904B-C368-45AC-8133-F6CE60ED56AF}"/>
                </a:ext>
              </a:extLst>
            </p:cNvPr>
            <p:cNvSpPr>
              <a:spLocks noChangeArrowheads="1"/>
            </p:cNvSpPr>
            <p:nvPr/>
          </p:nvSpPr>
          <p:spPr bwMode="auto">
            <a:xfrm>
              <a:off x="488" y="1689"/>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14" name="AutoShape 41">
              <a:extLst>
                <a:ext uri="{FF2B5EF4-FFF2-40B4-BE49-F238E27FC236}">
                  <a16:creationId xmlns="" xmlns:a16="http://schemas.microsoft.com/office/drawing/2014/main" id="{D21C72DF-5729-42F3-BCE3-7389FE997021}"/>
                </a:ext>
              </a:extLst>
            </p:cNvPr>
            <p:cNvSpPr>
              <a:spLocks noChangeArrowheads="1"/>
            </p:cNvSpPr>
            <p:nvPr/>
          </p:nvSpPr>
          <p:spPr bwMode="auto">
            <a:xfrm>
              <a:off x="488" y="2050"/>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15" name="AutoShape 42">
              <a:extLst>
                <a:ext uri="{FF2B5EF4-FFF2-40B4-BE49-F238E27FC236}">
                  <a16:creationId xmlns="" xmlns:a16="http://schemas.microsoft.com/office/drawing/2014/main" id="{96E24E0F-98C5-43E2-8E24-623AC8317923}"/>
                </a:ext>
              </a:extLst>
            </p:cNvPr>
            <p:cNvSpPr>
              <a:spLocks noChangeArrowheads="1"/>
            </p:cNvSpPr>
            <p:nvPr/>
          </p:nvSpPr>
          <p:spPr bwMode="auto">
            <a:xfrm>
              <a:off x="488" y="2413"/>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16" name="AutoShape 43">
              <a:extLst>
                <a:ext uri="{FF2B5EF4-FFF2-40B4-BE49-F238E27FC236}">
                  <a16:creationId xmlns="" xmlns:a16="http://schemas.microsoft.com/office/drawing/2014/main" id="{01388EF3-C5A6-4E85-ADA2-582EE8A388EB}"/>
                </a:ext>
              </a:extLst>
            </p:cNvPr>
            <p:cNvSpPr>
              <a:spLocks noChangeArrowheads="1"/>
            </p:cNvSpPr>
            <p:nvPr/>
          </p:nvSpPr>
          <p:spPr bwMode="auto">
            <a:xfrm>
              <a:off x="488" y="2783"/>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17" name="AutoShape 44">
              <a:extLst>
                <a:ext uri="{FF2B5EF4-FFF2-40B4-BE49-F238E27FC236}">
                  <a16:creationId xmlns="" xmlns:a16="http://schemas.microsoft.com/office/drawing/2014/main" id="{4B95BF16-5DD9-4932-B2DD-31B4F5632B95}"/>
                </a:ext>
              </a:extLst>
            </p:cNvPr>
            <p:cNvSpPr>
              <a:spLocks noChangeArrowheads="1"/>
            </p:cNvSpPr>
            <p:nvPr/>
          </p:nvSpPr>
          <p:spPr bwMode="auto">
            <a:xfrm>
              <a:off x="1736" y="1146"/>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18" name="AutoShape 45">
              <a:extLst>
                <a:ext uri="{FF2B5EF4-FFF2-40B4-BE49-F238E27FC236}">
                  <a16:creationId xmlns="" xmlns:a16="http://schemas.microsoft.com/office/drawing/2014/main" id="{9F47A7D0-D6A7-4373-831C-E6D50EA2DB65}"/>
                </a:ext>
              </a:extLst>
            </p:cNvPr>
            <p:cNvSpPr>
              <a:spLocks noChangeArrowheads="1"/>
            </p:cNvSpPr>
            <p:nvPr/>
          </p:nvSpPr>
          <p:spPr bwMode="auto">
            <a:xfrm>
              <a:off x="1736" y="1513"/>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19" name="AutoShape 46">
              <a:extLst>
                <a:ext uri="{FF2B5EF4-FFF2-40B4-BE49-F238E27FC236}">
                  <a16:creationId xmlns="" xmlns:a16="http://schemas.microsoft.com/office/drawing/2014/main" id="{4C3F6FA6-7D69-4D69-8EFA-76D2FB8E9896}"/>
                </a:ext>
              </a:extLst>
            </p:cNvPr>
            <p:cNvSpPr>
              <a:spLocks noChangeArrowheads="1"/>
            </p:cNvSpPr>
            <p:nvPr/>
          </p:nvSpPr>
          <p:spPr bwMode="auto">
            <a:xfrm>
              <a:off x="1736" y="1874"/>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0" name="AutoShape 47">
              <a:extLst>
                <a:ext uri="{FF2B5EF4-FFF2-40B4-BE49-F238E27FC236}">
                  <a16:creationId xmlns="" xmlns:a16="http://schemas.microsoft.com/office/drawing/2014/main" id="{F76D37F3-BFF9-40AB-98DA-52B901FD8B18}"/>
                </a:ext>
              </a:extLst>
            </p:cNvPr>
            <p:cNvSpPr>
              <a:spLocks noChangeArrowheads="1"/>
            </p:cNvSpPr>
            <p:nvPr/>
          </p:nvSpPr>
          <p:spPr bwMode="auto">
            <a:xfrm>
              <a:off x="1736" y="2237"/>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1" name="AutoShape 48">
              <a:extLst>
                <a:ext uri="{FF2B5EF4-FFF2-40B4-BE49-F238E27FC236}">
                  <a16:creationId xmlns="" xmlns:a16="http://schemas.microsoft.com/office/drawing/2014/main" id="{F4268BF4-8EB8-4D02-AF30-6CA4D840614C}"/>
                </a:ext>
              </a:extLst>
            </p:cNvPr>
            <p:cNvSpPr>
              <a:spLocks noChangeArrowheads="1"/>
            </p:cNvSpPr>
            <p:nvPr/>
          </p:nvSpPr>
          <p:spPr bwMode="auto">
            <a:xfrm>
              <a:off x="1736" y="2607"/>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2" name="AutoShape 49">
              <a:extLst>
                <a:ext uri="{FF2B5EF4-FFF2-40B4-BE49-F238E27FC236}">
                  <a16:creationId xmlns="" xmlns:a16="http://schemas.microsoft.com/office/drawing/2014/main" id="{7B60969B-F4D3-4EAF-8400-42F2EC1FDDB4}"/>
                </a:ext>
              </a:extLst>
            </p:cNvPr>
            <p:cNvSpPr>
              <a:spLocks noChangeArrowheads="1"/>
            </p:cNvSpPr>
            <p:nvPr/>
          </p:nvSpPr>
          <p:spPr bwMode="auto">
            <a:xfrm>
              <a:off x="2984" y="1146"/>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3" name="AutoShape 50">
              <a:extLst>
                <a:ext uri="{FF2B5EF4-FFF2-40B4-BE49-F238E27FC236}">
                  <a16:creationId xmlns="" xmlns:a16="http://schemas.microsoft.com/office/drawing/2014/main" id="{30746371-D7C8-43C3-B6DA-B2168390B1A4}"/>
                </a:ext>
              </a:extLst>
            </p:cNvPr>
            <p:cNvSpPr>
              <a:spLocks noChangeArrowheads="1"/>
            </p:cNvSpPr>
            <p:nvPr/>
          </p:nvSpPr>
          <p:spPr bwMode="auto">
            <a:xfrm>
              <a:off x="2984" y="1513"/>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4" name="AutoShape 51">
              <a:extLst>
                <a:ext uri="{FF2B5EF4-FFF2-40B4-BE49-F238E27FC236}">
                  <a16:creationId xmlns="" xmlns:a16="http://schemas.microsoft.com/office/drawing/2014/main" id="{02472319-123C-4C1D-BB3B-4D3846D5C68B}"/>
                </a:ext>
              </a:extLst>
            </p:cNvPr>
            <p:cNvSpPr>
              <a:spLocks noChangeArrowheads="1"/>
            </p:cNvSpPr>
            <p:nvPr/>
          </p:nvSpPr>
          <p:spPr bwMode="auto">
            <a:xfrm>
              <a:off x="2984" y="1874"/>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5" name="AutoShape 52">
              <a:extLst>
                <a:ext uri="{FF2B5EF4-FFF2-40B4-BE49-F238E27FC236}">
                  <a16:creationId xmlns="" xmlns:a16="http://schemas.microsoft.com/office/drawing/2014/main" id="{9C26AD94-9358-42A9-BB02-1BD8836AA907}"/>
                </a:ext>
              </a:extLst>
            </p:cNvPr>
            <p:cNvSpPr>
              <a:spLocks noChangeArrowheads="1"/>
            </p:cNvSpPr>
            <p:nvPr/>
          </p:nvSpPr>
          <p:spPr bwMode="auto">
            <a:xfrm>
              <a:off x="2984" y="2237"/>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6" name="AutoShape 53">
              <a:extLst>
                <a:ext uri="{FF2B5EF4-FFF2-40B4-BE49-F238E27FC236}">
                  <a16:creationId xmlns="" xmlns:a16="http://schemas.microsoft.com/office/drawing/2014/main" id="{F1A797EF-ADB4-4132-ACEF-E16B22808B61}"/>
                </a:ext>
              </a:extLst>
            </p:cNvPr>
            <p:cNvSpPr>
              <a:spLocks noChangeArrowheads="1"/>
            </p:cNvSpPr>
            <p:nvPr/>
          </p:nvSpPr>
          <p:spPr bwMode="auto">
            <a:xfrm>
              <a:off x="2984" y="2607"/>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7" name="AutoShape 54">
              <a:extLst>
                <a:ext uri="{FF2B5EF4-FFF2-40B4-BE49-F238E27FC236}">
                  <a16:creationId xmlns="" xmlns:a16="http://schemas.microsoft.com/office/drawing/2014/main" id="{92ACF45D-7421-4D2C-A2BA-A122DE72F1E1}"/>
                </a:ext>
              </a:extLst>
            </p:cNvPr>
            <p:cNvSpPr>
              <a:spLocks noChangeArrowheads="1"/>
            </p:cNvSpPr>
            <p:nvPr/>
          </p:nvSpPr>
          <p:spPr bwMode="auto">
            <a:xfrm>
              <a:off x="4280" y="1322"/>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8" name="AutoShape 55">
              <a:extLst>
                <a:ext uri="{FF2B5EF4-FFF2-40B4-BE49-F238E27FC236}">
                  <a16:creationId xmlns="" xmlns:a16="http://schemas.microsoft.com/office/drawing/2014/main" id="{C439B608-6E0F-4F11-9E7F-30D8CCD2FAA3}"/>
                </a:ext>
              </a:extLst>
            </p:cNvPr>
            <p:cNvSpPr>
              <a:spLocks noChangeArrowheads="1"/>
            </p:cNvSpPr>
            <p:nvPr/>
          </p:nvSpPr>
          <p:spPr bwMode="auto">
            <a:xfrm>
              <a:off x="4280" y="1689"/>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29" name="AutoShape 56">
              <a:extLst>
                <a:ext uri="{FF2B5EF4-FFF2-40B4-BE49-F238E27FC236}">
                  <a16:creationId xmlns="" xmlns:a16="http://schemas.microsoft.com/office/drawing/2014/main" id="{BAD0CCA0-7D94-4488-882E-22CEF0FBA7C8}"/>
                </a:ext>
              </a:extLst>
            </p:cNvPr>
            <p:cNvSpPr>
              <a:spLocks noChangeArrowheads="1"/>
            </p:cNvSpPr>
            <p:nvPr/>
          </p:nvSpPr>
          <p:spPr bwMode="auto">
            <a:xfrm>
              <a:off x="4280" y="2050"/>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0" name="AutoShape 57">
              <a:extLst>
                <a:ext uri="{FF2B5EF4-FFF2-40B4-BE49-F238E27FC236}">
                  <a16:creationId xmlns="" xmlns:a16="http://schemas.microsoft.com/office/drawing/2014/main" id="{380043D8-49E3-4344-8C69-F39854E3DEF0}"/>
                </a:ext>
              </a:extLst>
            </p:cNvPr>
            <p:cNvSpPr>
              <a:spLocks noChangeArrowheads="1"/>
            </p:cNvSpPr>
            <p:nvPr/>
          </p:nvSpPr>
          <p:spPr bwMode="auto">
            <a:xfrm>
              <a:off x="4280" y="2413"/>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1" name="AutoShape 58">
              <a:extLst>
                <a:ext uri="{FF2B5EF4-FFF2-40B4-BE49-F238E27FC236}">
                  <a16:creationId xmlns="" xmlns:a16="http://schemas.microsoft.com/office/drawing/2014/main" id="{49B63852-A321-46BC-9AD8-0F1AA5A3BEA4}"/>
                </a:ext>
              </a:extLst>
            </p:cNvPr>
            <p:cNvSpPr>
              <a:spLocks noChangeArrowheads="1"/>
            </p:cNvSpPr>
            <p:nvPr/>
          </p:nvSpPr>
          <p:spPr bwMode="auto">
            <a:xfrm>
              <a:off x="4280" y="2783"/>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2" name="AutoShape 59">
              <a:extLst>
                <a:ext uri="{FF2B5EF4-FFF2-40B4-BE49-F238E27FC236}">
                  <a16:creationId xmlns="" xmlns:a16="http://schemas.microsoft.com/office/drawing/2014/main" id="{6C55B46F-476E-45B5-A49E-B9F8A5ED8682}"/>
                </a:ext>
              </a:extLst>
            </p:cNvPr>
            <p:cNvSpPr>
              <a:spLocks noChangeArrowheads="1"/>
            </p:cNvSpPr>
            <p:nvPr/>
          </p:nvSpPr>
          <p:spPr bwMode="auto">
            <a:xfrm>
              <a:off x="4280" y="3150"/>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3" name="AutoShape 60">
              <a:extLst>
                <a:ext uri="{FF2B5EF4-FFF2-40B4-BE49-F238E27FC236}">
                  <a16:creationId xmlns="" xmlns:a16="http://schemas.microsoft.com/office/drawing/2014/main" id="{11BF85C6-DCFC-4968-BC20-2BB3C1E25544}"/>
                </a:ext>
              </a:extLst>
            </p:cNvPr>
            <p:cNvSpPr>
              <a:spLocks noChangeArrowheads="1"/>
            </p:cNvSpPr>
            <p:nvPr/>
          </p:nvSpPr>
          <p:spPr bwMode="auto">
            <a:xfrm>
              <a:off x="488" y="3511"/>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4" name="AutoShape 61">
              <a:extLst>
                <a:ext uri="{FF2B5EF4-FFF2-40B4-BE49-F238E27FC236}">
                  <a16:creationId xmlns="" xmlns:a16="http://schemas.microsoft.com/office/drawing/2014/main" id="{6C44757B-81F3-4EB1-8AFE-E9A59C023757}"/>
                </a:ext>
              </a:extLst>
            </p:cNvPr>
            <p:cNvSpPr>
              <a:spLocks noChangeArrowheads="1"/>
            </p:cNvSpPr>
            <p:nvPr/>
          </p:nvSpPr>
          <p:spPr bwMode="auto">
            <a:xfrm>
              <a:off x="1736" y="3335"/>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5" name="AutoShape 62">
              <a:extLst>
                <a:ext uri="{FF2B5EF4-FFF2-40B4-BE49-F238E27FC236}">
                  <a16:creationId xmlns="" xmlns:a16="http://schemas.microsoft.com/office/drawing/2014/main" id="{1F3A3E19-7023-4DDD-891B-0841C9932BEB}"/>
                </a:ext>
              </a:extLst>
            </p:cNvPr>
            <p:cNvSpPr>
              <a:spLocks noChangeArrowheads="1"/>
            </p:cNvSpPr>
            <p:nvPr/>
          </p:nvSpPr>
          <p:spPr bwMode="auto">
            <a:xfrm>
              <a:off x="1736" y="3698"/>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6" name="AutoShape 63">
              <a:extLst>
                <a:ext uri="{FF2B5EF4-FFF2-40B4-BE49-F238E27FC236}">
                  <a16:creationId xmlns="" xmlns:a16="http://schemas.microsoft.com/office/drawing/2014/main" id="{92D386C7-BF77-432F-90AF-B68BAF926D8D}"/>
                </a:ext>
              </a:extLst>
            </p:cNvPr>
            <p:cNvSpPr>
              <a:spLocks noChangeArrowheads="1"/>
            </p:cNvSpPr>
            <p:nvPr/>
          </p:nvSpPr>
          <p:spPr bwMode="auto">
            <a:xfrm>
              <a:off x="2984" y="3335"/>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7" name="AutoShape 64">
              <a:extLst>
                <a:ext uri="{FF2B5EF4-FFF2-40B4-BE49-F238E27FC236}">
                  <a16:creationId xmlns="" xmlns:a16="http://schemas.microsoft.com/office/drawing/2014/main" id="{B177611C-8A29-45B4-BC0C-5B49BBE41440}"/>
                </a:ext>
              </a:extLst>
            </p:cNvPr>
            <p:cNvSpPr>
              <a:spLocks noChangeArrowheads="1"/>
            </p:cNvSpPr>
            <p:nvPr/>
          </p:nvSpPr>
          <p:spPr bwMode="auto">
            <a:xfrm>
              <a:off x="2984" y="3698"/>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8" name="AutoShape 65">
              <a:extLst>
                <a:ext uri="{FF2B5EF4-FFF2-40B4-BE49-F238E27FC236}">
                  <a16:creationId xmlns="" xmlns:a16="http://schemas.microsoft.com/office/drawing/2014/main" id="{625D77F1-B921-48BD-99B4-EA44E00BB9A1}"/>
                </a:ext>
              </a:extLst>
            </p:cNvPr>
            <p:cNvSpPr>
              <a:spLocks noChangeArrowheads="1"/>
            </p:cNvSpPr>
            <p:nvPr/>
          </p:nvSpPr>
          <p:spPr bwMode="auto">
            <a:xfrm>
              <a:off x="488" y="3150"/>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39" name="AutoShape 66">
              <a:extLst>
                <a:ext uri="{FF2B5EF4-FFF2-40B4-BE49-F238E27FC236}">
                  <a16:creationId xmlns="" xmlns:a16="http://schemas.microsoft.com/office/drawing/2014/main" id="{9125A305-8307-404B-9798-141BDA155B48}"/>
                </a:ext>
              </a:extLst>
            </p:cNvPr>
            <p:cNvSpPr>
              <a:spLocks noChangeArrowheads="1"/>
            </p:cNvSpPr>
            <p:nvPr/>
          </p:nvSpPr>
          <p:spPr bwMode="auto">
            <a:xfrm>
              <a:off x="1736" y="2974"/>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40" name="AutoShape 67">
              <a:extLst>
                <a:ext uri="{FF2B5EF4-FFF2-40B4-BE49-F238E27FC236}">
                  <a16:creationId xmlns="" xmlns:a16="http://schemas.microsoft.com/office/drawing/2014/main" id="{DB9D1D8C-8601-46CD-8B24-690E2987B0D1}"/>
                </a:ext>
              </a:extLst>
            </p:cNvPr>
            <p:cNvSpPr>
              <a:spLocks noChangeArrowheads="1"/>
            </p:cNvSpPr>
            <p:nvPr/>
          </p:nvSpPr>
          <p:spPr bwMode="auto">
            <a:xfrm>
              <a:off x="2984" y="2974"/>
              <a:ext cx="968" cy="25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3079" name="Text Box 68">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C015AFE4-36E8-4EB6-A66B-3296EE05F01D}"/>
              </a:ext>
            </a:extLst>
          </p:cNvPr>
          <p:cNvSpPr txBox="1">
            <a:spLocks noChangeArrowheads="1"/>
          </p:cNvSpPr>
          <p:nvPr/>
        </p:nvSpPr>
        <p:spPr bwMode="auto">
          <a:xfrm>
            <a:off x="762000" y="21478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6" action="ppaction://hlinksldjump"/>
              </a:rPr>
              <a:t>C©u hái 1</a:t>
            </a:r>
            <a:endParaRPr lang="en-US" altLang="en-US" b="0">
              <a:latin typeface=".VnBlack" pitchFamily="34" charset="0"/>
            </a:endParaRPr>
          </a:p>
        </p:txBody>
      </p:sp>
      <p:sp>
        <p:nvSpPr>
          <p:cNvPr id="3080" name="Text Box 69">
            <a:hlinkClick r:id="rId8" action="ppaction://hlinksldjump" highlightClick="1">
              <a:snd r:embed="rId7" name="chimes.wav"/>
            </a:hlinkClick>
            <a:hlinkHover r:id="" action="ppaction://noaction" highlightClick="1"/>
            <a:extLst>
              <a:ext uri="{FF2B5EF4-FFF2-40B4-BE49-F238E27FC236}">
                <a16:creationId xmlns="" xmlns:a16="http://schemas.microsoft.com/office/drawing/2014/main" id="{44B0218F-3F22-47A3-9F4A-7883B9562B55}"/>
              </a:ext>
            </a:extLst>
          </p:cNvPr>
          <p:cNvSpPr txBox="1">
            <a:spLocks noChangeArrowheads="1"/>
          </p:cNvSpPr>
          <p:nvPr/>
        </p:nvSpPr>
        <p:spPr bwMode="auto">
          <a:xfrm>
            <a:off x="762000" y="2743200"/>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8" action="ppaction://hlinksldjump"/>
              </a:rPr>
              <a:t>C©u hái 2</a:t>
            </a:r>
            <a:endParaRPr lang="en-US" altLang="en-US" b="0">
              <a:latin typeface=".VnBlack" pitchFamily="34" charset="0"/>
            </a:endParaRPr>
          </a:p>
        </p:txBody>
      </p:sp>
      <p:sp>
        <p:nvSpPr>
          <p:cNvPr id="3081" name="Text Box 70">
            <a:hlinkClick r:id="rId9" action="ppaction://hlinksldjump" highlightClick="1">
              <a:snd r:embed="rId7" name="chimes.wav"/>
            </a:hlinkClick>
            <a:hlinkHover r:id="" action="ppaction://noaction" highlightClick="1"/>
            <a:extLst>
              <a:ext uri="{FF2B5EF4-FFF2-40B4-BE49-F238E27FC236}">
                <a16:creationId xmlns="" xmlns:a16="http://schemas.microsoft.com/office/drawing/2014/main" id="{4208D350-8EDE-4DAE-8BC9-1EEA5AA22E36}"/>
              </a:ext>
            </a:extLst>
          </p:cNvPr>
          <p:cNvSpPr txBox="1">
            <a:spLocks noChangeArrowheads="1"/>
          </p:cNvSpPr>
          <p:nvPr/>
        </p:nvSpPr>
        <p:spPr bwMode="auto">
          <a:xfrm>
            <a:off x="762000" y="3276600"/>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9" action="ppaction://hlinksldjump"/>
              </a:rPr>
              <a:t>C©u hái 3</a:t>
            </a:r>
            <a:endParaRPr lang="en-US" altLang="en-US" b="0">
              <a:latin typeface=".VnBlack" pitchFamily="34" charset="0"/>
            </a:endParaRPr>
          </a:p>
        </p:txBody>
      </p:sp>
      <p:sp>
        <p:nvSpPr>
          <p:cNvPr id="3082" name="Text Box 71">
            <a:hlinkClick r:id="rId10" action="ppaction://hlinksldjump" highlightClick="1">
              <a:snd r:embed="rId7" name="chimes.wav"/>
            </a:hlinkClick>
            <a:hlinkHover r:id="" action="ppaction://noaction" highlightClick="1"/>
            <a:extLst>
              <a:ext uri="{FF2B5EF4-FFF2-40B4-BE49-F238E27FC236}">
                <a16:creationId xmlns="" xmlns:a16="http://schemas.microsoft.com/office/drawing/2014/main" id="{0A244006-FA95-4DEC-98EC-94E3034BFAC9}"/>
              </a:ext>
            </a:extLst>
          </p:cNvPr>
          <p:cNvSpPr txBox="1">
            <a:spLocks noChangeArrowheads="1"/>
          </p:cNvSpPr>
          <p:nvPr/>
        </p:nvSpPr>
        <p:spPr bwMode="auto">
          <a:xfrm>
            <a:off x="762000" y="3871913"/>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0" action="ppaction://hlinksldjump"/>
              </a:rPr>
              <a:t>C©u hái 4</a:t>
            </a:r>
            <a:endParaRPr lang="en-US" altLang="en-US" b="0">
              <a:latin typeface=".VnBlack" pitchFamily="34" charset="0"/>
            </a:endParaRPr>
          </a:p>
        </p:txBody>
      </p:sp>
      <p:sp>
        <p:nvSpPr>
          <p:cNvPr id="3083" name="Text Box 72">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D9F486DE-C845-4B94-B377-4072DF25CCCE}"/>
              </a:ext>
            </a:extLst>
          </p:cNvPr>
          <p:cNvSpPr txBox="1">
            <a:spLocks noChangeArrowheads="1"/>
          </p:cNvSpPr>
          <p:nvPr/>
        </p:nvSpPr>
        <p:spPr bwMode="auto">
          <a:xfrm>
            <a:off x="762000" y="4457700"/>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1" action="ppaction://hlinksldjump"/>
              </a:rPr>
              <a:t>C©u hái 5</a:t>
            </a:r>
            <a:endParaRPr lang="en-US" altLang="en-US" b="0">
              <a:latin typeface=".VnBlack" pitchFamily="34" charset="0"/>
            </a:endParaRPr>
          </a:p>
        </p:txBody>
      </p:sp>
      <p:sp>
        <p:nvSpPr>
          <p:cNvPr id="3084" name="Text Box 73">
            <a:hlinkClick r:id="rId10" action="ppaction://hlinksldjump" highlightClick="1">
              <a:snd r:embed="rId7" name="chimes.wav"/>
            </a:hlinkClick>
            <a:hlinkHover r:id="" action="ppaction://noaction" highlightClick="1"/>
            <a:extLst>
              <a:ext uri="{FF2B5EF4-FFF2-40B4-BE49-F238E27FC236}">
                <a16:creationId xmlns="" xmlns:a16="http://schemas.microsoft.com/office/drawing/2014/main" id="{01652507-8E45-4BBD-8F73-609131655669}"/>
              </a:ext>
            </a:extLst>
          </p:cNvPr>
          <p:cNvSpPr txBox="1">
            <a:spLocks noChangeArrowheads="1"/>
          </p:cNvSpPr>
          <p:nvPr/>
        </p:nvSpPr>
        <p:spPr bwMode="auto">
          <a:xfrm>
            <a:off x="762000" y="5040313"/>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2" action="ppaction://hlinksldjump"/>
              </a:rPr>
              <a:t>C©u hái 6</a:t>
            </a:r>
            <a:endParaRPr lang="en-US" altLang="en-US" b="0">
              <a:latin typeface=".VnBlack" pitchFamily="34" charset="0"/>
            </a:endParaRPr>
          </a:p>
        </p:txBody>
      </p:sp>
      <p:sp>
        <p:nvSpPr>
          <p:cNvPr id="3085" name="Text Box 74">
            <a:hlinkClick r:id="rId13" action="ppaction://hlinksldjump" highlightClick="1">
              <a:snd r:embed="rId7" name="chimes.wav"/>
            </a:hlinkClick>
            <a:hlinkHover r:id="" action="ppaction://noaction" highlightClick="1"/>
            <a:extLst>
              <a:ext uri="{FF2B5EF4-FFF2-40B4-BE49-F238E27FC236}">
                <a16:creationId xmlns="" xmlns:a16="http://schemas.microsoft.com/office/drawing/2014/main" id="{BC7DF958-6AA4-42D3-BBF9-FC37D3D05127}"/>
              </a:ext>
            </a:extLst>
          </p:cNvPr>
          <p:cNvSpPr txBox="1">
            <a:spLocks noChangeArrowheads="1"/>
          </p:cNvSpPr>
          <p:nvPr/>
        </p:nvSpPr>
        <p:spPr bwMode="auto">
          <a:xfrm>
            <a:off x="762000" y="56276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3" action="ppaction://hlinksldjump"/>
              </a:rPr>
              <a:t>C©u hái 7</a:t>
            </a:r>
            <a:endParaRPr lang="en-US" altLang="en-US" b="0">
              <a:latin typeface=".VnBlack" pitchFamily="34" charset="0"/>
            </a:endParaRPr>
          </a:p>
        </p:txBody>
      </p:sp>
      <p:sp>
        <p:nvSpPr>
          <p:cNvPr id="3086" name="Text Box 75">
            <a:hlinkClick r:id="rId14" action="ppaction://hlinksldjump" highlightClick="1">
              <a:snd r:embed="rId7" name="chimes.wav"/>
            </a:hlinkClick>
            <a:hlinkHover r:id="" action="ppaction://noaction" highlightClick="1"/>
            <a:extLst>
              <a:ext uri="{FF2B5EF4-FFF2-40B4-BE49-F238E27FC236}">
                <a16:creationId xmlns="" xmlns:a16="http://schemas.microsoft.com/office/drawing/2014/main" id="{57BBC5C8-A286-4E56-B530-D80B2D29B86A}"/>
              </a:ext>
            </a:extLst>
          </p:cNvPr>
          <p:cNvSpPr txBox="1">
            <a:spLocks noChangeArrowheads="1"/>
          </p:cNvSpPr>
          <p:nvPr/>
        </p:nvSpPr>
        <p:spPr bwMode="auto">
          <a:xfrm>
            <a:off x="2743200" y="29860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4" action="ppaction://hlinksldjump"/>
              </a:rPr>
              <a:t>C©u hái 10</a:t>
            </a:r>
            <a:endParaRPr lang="en-US" altLang="en-US" b="0">
              <a:latin typeface=".VnBlack" pitchFamily="34" charset="0"/>
            </a:endParaRPr>
          </a:p>
        </p:txBody>
      </p:sp>
      <p:sp>
        <p:nvSpPr>
          <p:cNvPr id="3087" name="Text Box 76">
            <a:hlinkClick r:id="rId15" action="ppaction://hlinksldjump" highlightClick="1">
              <a:snd r:embed="rId7" name="chimes.wav"/>
            </a:hlinkClick>
            <a:hlinkHover r:id="" action="ppaction://noaction" highlightClick="1"/>
            <a:extLst>
              <a:ext uri="{FF2B5EF4-FFF2-40B4-BE49-F238E27FC236}">
                <a16:creationId xmlns="" xmlns:a16="http://schemas.microsoft.com/office/drawing/2014/main" id="{2F8A4402-A659-4FB6-AFC3-00F444EC05B7}"/>
              </a:ext>
            </a:extLst>
          </p:cNvPr>
          <p:cNvSpPr txBox="1">
            <a:spLocks noChangeArrowheads="1"/>
          </p:cNvSpPr>
          <p:nvPr/>
        </p:nvSpPr>
        <p:spPr bwMode="auto">
          <a:xfrm>
            <a:off x="2743200" y="35956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5" action="ppaction://hlinksldjump"/>
              </a:rPr>
              <a:t>C©u hái 11</a:t>
            </a:r>
            <a:endParaRPr lang="en-US" altLang="en-US" b="0">
              <a:latin typeface=".VnBlack" pitchFamily="34" charset="0"/>
            </a:endParaRPr>
          </a:p>
        </p:txBody>
      </p:sp>
      <p:sp>
        <p:nvSpPr>
          <p:cNvPr id="3088" name="Text Box 77">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70470ABB-5B86-4D9D-BFAF-7EE1127CBCB9}"/>
              </a:ext>
            </a:extLst>
          </p:cNvPr>
          <p:cNvSpPr txBox="1">
            <a:spLocks noChangeArrowheads="1"/>
          </p:cNvSpPr>
          <p:nvPr/>
        </p:nvSpPr>
        <p:spPr bwMode="auto">
          <a:xfrm>
            <a:off x="2743200" y="41925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6" action="ppaction://hlinksldjump"/>
              </a:rPr>
              <a:t>C©u hái 12</a:t>
            </a:r>
            <a:endParaRPr lang="en-US" altLang="en-US" b="0">
              <a:latin typeface=".VnBlack" pitchFamily="34" charset="0"/>
            </a:endParaRPr>
          </a:p>
        </p:txBody>
      </p:sp>
      <p:sp>
        <p:nvSpPr>
          <p:cNvPr id="3089" name="Text Box 78">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9322F6A2-1F3D-4267-B4C2-1148C842BF6E}"/>
              </a:ext>
            </a:extLst>
          </p:cNvPr>
          <p:cNvSpPr txBox="1">
            <a:spLocks noChangeArrowheads="1"/>
          </p:cNvSpPr>
          <p:nvPr/>
        </p:nvSpPr>
        <p:spPr bwMode="auto">
          <a:xfrm>
            <a:off x="2743200" y="47386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7" action="ppaction://hlinksldjump"/>
              </a:rPr>
              <a:t>C©u hái 13</a:t>
            </a:r>
            <a:endParaRPr lang="en-US" altLang="en-US" b="0">
              <a:latin typeface=".VnBlack" pitchFamily="34" charset="0"/>
            </a:endParaRPr>
          </a:p>
        </p:txBody>
      </p:sp>
      <p:sp>
        <p:nvSpPr>
          <p:cNvPr id="3090" name="Text Box 79">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7225C249-2547-4640-B8B2-A72361C5447D}"/>
              </a:ext>
            </a:extLst>
          </p:cNvPr>
          <p:cNvSpPr txBox="1">
            <a:spLocks noChangeArrowheads="1"/>
          </p:cNvSpPr>
          <p:nvPr/>
        </p:nvSpPr>
        <p:spPr bwMode="auto">
          <a:xfrm>
            <a:off x="2743200" y="53482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8" action="ppaction://hlinksldjump"/>
              </a:rPr>
              <a:t>C©u hái 14</a:t>
            </a:r>
            <a:endParaRPr lang="en-US" altLang="en-US" b="0">
              <a:latin typeface=".VnBlack" pitchFamily="34" charset="0"/>
            </a:endParaRPr>
          </a:p>
        </p:txBody>
      </p:sp>
      <p:sp>
        <p:nvSpPr>
          <p:cNvPr id="3091" name="Text Box 80">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F7570C72-7E86-49B2-84D9-35467F76A191}"/>
              </a:ext>
            </a:extLst>
          </p:cNvPr>
          <p:cNvSpPr txBox="1">
            <a:spLocks noChangeArrowheads="1"/>
          </p:cNvSpPr>
          <p:nvPr/>
        </p:nvSpPr>
        <p:spPr bwMode="auto">
          <a:xfrm>
            <a:off x="2743200" y="5870575"/>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19" action="ppaction://hlinksldjump"/>
              </a:rPr>
              <a:t>C©u hái 15</a:t>
            </a:r>
            <a:endParaRPr lang="en-US" altLang="en-US" b="0">
              <a:latin typeface=".VnBlack" pitchFamily="34" charset="0"/>
            </a:endParaRPr>
          </a:p>
        </p:txBody>
      </p:sp>
      <p:sp>
        <p:nvSpPr>
          <p:cNvPr id="3092" name="Text Box 81">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A56AF0EC-628A-4E39-ADD5-AC8B35BEEBAB}"/>
              </a:ext>
            </a:extLst>
          </p:cNvPr>
          <p:cNvSpPr txBox="1">
            <a:spLocks noChangeArrowheads="1"/>
          </p:cNvSpPr>
          <p:nvPr/>
        </p:nvSpPr>
        <p:spPr bwMode="auto">
          <a:xfrm>
            <a:off x="4724400" y="2390775"/>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0" action="ppaction://hlinksldjump"/>
              </a:rPr>
              <a:t>C©u hái 17</a:t>
            </a:r>
            <a:endParaRPr lang="en-US" altLang="en-US" b="0">
              <a:latin typeface=".VnBlack" pitchFamily="34" charset="0"/>
            </a:endParaRPr>
          </a:p>
        </p:txBody>
      </p:sp>
      <p:sp>
        <p:nvSpPr>
          <p:cNvPr id="3093" name="Text Box 82">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516D523D-1F53-4FE2-BAD4-5BE7BD2C4926}"/>
              </a:ext>
            </a:extLst>
          </p:cNvPr>
          <p:cNvSpPr txBox="1">
            <a:spLocks noChangeArrowheads="1"/>
          </p:cNvSpPr>
          <p:nvPr/>
        </p:nvSpPr>
        <p:spPr bwMode="auto">
          <a:xfrm>
            <a:off x="4724400" y="29860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1" action="ppaction://hlinksldjump"/>
              </a:rPr>
              <a:t>C©u hái 18</a:t>
            </a:r>
            <a:endParaRPr lang="en-US" altLang="en-US" b="0">
              <a:latin typeface=".VnBlack" pitchFamily="34" charset="0"/>
            </a:endParaRPr>
          </a:p>
        </p:txBody>
      </p:sp>
      <p:sp>
        <p:nvSpPr>
          <p:cNvPr id="3094" name="Text Box 83">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93186F18-D8FA-4754-91B3-AC22F58652F9}"/>
              </a:ext>
            </a:extLst>
          </p:cNvPr>
          <p:cNvSpPr txBox="1">
            <a:spLocks noChangeArrowheads="1"/>
          </p:cNvSpPr>
          <p:nvPr/>
        </p:nvSpPr>
        <p:spPr bwMode="auto">
          <a:xfrm>
            <a:off x="4724400" y="35956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2" action="ppaction://hlinksldjump"/>
              </a:rPr>
              <a:t>C©u hái 19</a:t>
            </a:r>
            <a:endParaRPr lang="en-US" altLang="en-US" b="0">
              <a:latin typeface=".VnBlack" pitchFamily="34" charset="0"/>
            </a:endParaRPr>
          </a:p>
        </p:txBody>
      </p:sp>
      <p:sp>
        <p:nvSpPr>
          <p:cNvPr id="3095" name="Text Box 84">
            <a:hlinkClick r:id="" action="ppaction://noaction" highlightClick="1">
              <a:snd r:embed="rId7" name="chimes.wav"/>
            </a:hlinkClick>
            <a:hlinkHover r:id="" action="ppaction://noaction" highlightClick="1"/>
            <a:extLst>
              <a:ext uri="{FF2B5EF4-FFF2-40B4-BE49-F238E27FC236}">
                <a16:creationId xmlns="" xmlns:a16="http://schemas.microsoft.com/office/drawing/2014/main" id="{776AEDDB-DC5D-48D1-8C09-03D114728A23}"/>
              </a:ext>
            </a:extLst>
          </p:cNvPr>
          <p:cNvSpPr txBox="1">
            <a:spLocks noChangeArrowheads="1"/>
          </p:cNvSpPr>
          <p:nvPr/>
        </p:nvSpPr>
        <p:spPr bwMode="auto">
          <a:xfrm>
            <a:off x="4724400" y="41925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3" action="ppaction://hlinksldjump"/>
              </a:rPr>
              <a:t>C©u hái 20</a:t>
            </a:r>
            <a:endParaRPr lang="en-US" altLang="en-US" b="0">
              <a:latin typeface=".VnBlack" pitchFamily="34" charset="0"/>
            </a:endParaRPr>
          </a:p>
        </p:txBody>
      </p:sp>
      <p:sp>
        <p:nvSpPr>
          <p:cNvPr id="3096" name="Text Box 85">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D3467B46-D826-4CC2-8B6E-65E269985E35}"/>
              </a:ext>
            </a:extLst>
          </p:cNvPr>
          <p:cNvSpPr txBox="1">
            <a:spLocks noChangeArrowheads="1"/>
          </p:cNvSpPr>
          <p:nvPr/>
        </p:nvSpPr>
        <p:spPr bwMode="auto">
          <a:xfrm>
            <a:off x="4724400" y="47386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4" action="ppaction://hlinksldjump"/>
              </a:rPr>
              <a:t>C©u hái 21</a:t>
            </a:r>
            <a:endParaRPr lang="en-US" altLang="en-US" b="0">
              <a:latin typeface=".VnBlack" pitchFamily="34" charset="0"/>
            </a:endParaRPr>
          </a:p>
        </p:txBody>
      </p:sp>
      <p:sp>
        <p:nvSpPr>
          <p:cNvPr id="3097" name="Text Box 86">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BBBED455-3B66-4900-9FF9-66412A16F8DE}"/>
              </a:ext>
            </a:extLst>
          </p:cNvPr>
          <p:cNvSpPr txBox="1">
            <a:spLocks noChangeArrowheads="1"/>
          </p:cNvSpPr>
          <p:nvPr/>
        </p:nvSpPr>
        <p:spPr bwMode="auto">
          <a:xfrm>
            <a:off x="4724400" y="53482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5" action="ppaction://hlinksldjump"/>
              </a:rPr>
              <a:t>C©u hái 22</a:t>
            </a:r>
            <a:endParaRPr lang="en-US" altLang="en-US" b="0">
              <a:latin typeface=".VnBlack" pitchFamily="34" charset="0"/>
            </a:endParaRPr>
          </a:p>
        </p:txBody>
      </p:sp>
      <p:sp>
        <p:nvSpPr>
          <p:cNvPr id="3098" name="Text Box 87">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83307541-A35B-4775-8B3E-0E0C4C06FB80}"/>
              </a:ext>
            </a:extLst>
          </p:cNvPr>
          <p:cNvSpPr txBox="1">
            <a:spLocks noChangeArrowheads="1"/>
          </p:cNvSpPr>
          <p:nvPr/>
        </p:nvSpPr>
        <p:spPr bwMode="auto">
          <a:xfrm>
            <a:off x="4724400" y="5870575"/>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6" action="ppaction://hlinksldjump"/>
              </a:rPr>
              <a:t>C©u hái 23</a:t>
            </a:r>
            <a:endParaRPr lang="en-US" altLang="en-US" b="0">
              <a:latin typeface=".VnBlack" pitchFamily="34" charset="0"/>
            </a:endParaRPr>
          </a:p>
        </p:txBody>
      </p:sp>
      <p:sp>
        <p:nvSpPr>
          <p:cNvPr id="3099" name="Text Box 88">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CD35B8D9-93D8-4EFC-B0E1-9162042223D0}"/>
              </a:ext>
            </a:extLst>
          </p:cNvPr>
          <p:cNvSpPr txBox="1">
            <a:spLocks noChangeArrowheads="1"/>
          </p:cNvSpPr>
          <p:nvPr/>
        </p:nvSpPr>
        <p:spPr bwMode="auto">
          <a:xfrm>
            <a:off x="6819900" y="2125663"/>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7" action="ppaction://hlinksldjump"/>
              </a:rPr>
              <a:t>C©u hái 24</a:t>
            </a:r>
            <a:endParaRPr lang="en-US" altLang="en-US" b="0">
              <a:latin typeface=".VnBlack" pitchFamily="34" charset="0"/>
            </a:endParaRPr>
          </a:p>
        </p:txBody>
      </p:sp>
      <p:sp>
        <p:nvSpPr>
          <p:cNvPr id="3100" name="Text Box 89">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A3AD06AE-B113-4C7B-A7A5-DF1CA2B7520F}"/>
              </a:ext>
            </a:extLst>
          </p:cNvPr>
          <p:cNvSpPr txBox="1">
            <a:spLocks noChangeArrowheads="1"/>
          </p:cNvSpPr>
          <p:nvPr/>
        </p:nvSpPr>
        <p:spPr bwMode="auto">
          <a:xfrm>
            <a:off x="6781800" y="27193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8" action="ppaction://hlinksldjump"/>
              </a:rPr>
              <a:t>C©u hái 25</a:t>
            </a:r>
            <a:endParaRPr lang="en-US" altLang="en-US" b="0">
              <a:latin typeface=".VnBlack" pitchFamily="34" charset="0"/>
            </a:endParaRPr>
          </a:p>
        </p:txBody>
      </p:sp>
      <p:sp>
        <p:nvSpPr>
          <p:cNvPr id="3101" name="Text Box 90">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1FEB969B-4F3F-4C97-B296-57645AA54713}"/>
              </a:ext>
            </a:extLst>
          </p:cNvPr>
          <p:cNvSpPr txBox="1">
            <a:spLocks noChangeArrowheads="1"/>
          </p:cNvSpPr>
          <p:nvPr/>
        </p:nvSpPr>
        <p:spPr bwMode="auto">
          <a:xfrm>
            <a:off x="6781800" y="32781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29" action="ppaction://hlinksldjump"/>
              </a:rPr>
              <a:t>C©u hái 26</a:t>
            </a:r>
            <a:endParaRPr lang="en-US" altLang="en-US" b="0">
              <a:latin typeface=".VnBlack" pitchFamily="34" charset="0"/>
            </a:endParaRPr>
          </a:p>
        </p:txBody>
      </p:sp>
      <p:sp>
        <p:nvSpPr>
          <p:cNvPr id="3102" name="Text Box 91">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78649DA5-D3CB-4603-B2C8-8731EF94B102}"/>
              </a:ext>
            </a:extLst>
          </p:cNvPr>
          <p:cNvSpPr txBox="1">
            <a:spLocks noChangeArrowheads="1"/>
          </p:cNvSpPr>
          <p:nvPr/>
        </p:nvSpPr>
        <p:spPr bwMode="auto">
          <a:xfrm>
            <a:off x="6781800" y="3848100"/>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30" action="ppaction://hlinksldjump"/>
              </a:rPr>
              <a:t>C©u hái 27</a:t>
            </a:r>
            <a:endParaRPr lang="en-US" altLang="en-US" b="0">
              <a:latin typeface=".VnBlack" pitchFamily="34" charset="0"/>
            </a:endParaRPr>
          </a:p>
        </p:txBody>
      </p:sp>
      <p:sp>
        <p:nvSpPr>
          <p:cNvPr id="3103" name="Text Box 92">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F6601BA7-9E36-4ABF-9600-549C266951DD}"/>
              </a:ext>
            </a:extLst>
          </p:cNvPr>
          <p:cNvSpPr txBox="1">
            <a:spLocks noChangeArrowheads="1"/>
          </p:cNvSpPr>
          <p:nvPr/>
        </p:nvSpPr>
        <p:spPr bwMode="auto">
          <a:xfrm>
            <a:off x="6781800" y="4433888"/>
            <a:ext cx="1524000" cy="3667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31" action="ppaction://hlinksldjump"/>
              </a:rPr>
              <a:t>C©u hái 28</a:t>
            </a:r>
            <a:endParaRPr lang="en-US" altLang="en-US" b="0">
              <a:latin typeface=".VnBlack" pitchFamily="34" charset="0"/>
            </a:endParaRPr>
          </a:p>
        </p:txBody>
      </p:sp>
      <p:sp>
        <p:nvSpPr>
          <p:cNvPr id="3104" name="Text Box 93">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9314B3CD-F7CD-461F-A237-4BD5FE148161}"/>
              </a:ext>
            </a:extLst>
          </p:cNvPr>
          <p:cNvSpPr txBox="1">
            <a:spLocks noChangeArrowheads="1"/>
          </p:cNvSpPr>
          <p:nvPr/>
        </p:nvSpPr>
        <p:spPr bwMode="auto">
          <a:xfrm>
            <a:off x="6781800" y="5016500"/>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32" action="ppaction://hlinksldjump"/>
              </a:rPr>
              <a:t>C©u hái 29</a:t>
            </a:r>
            <a:endParaRPr lang="en-US" altLang="en-US" b="0">
              <a:latin typeface=".VnBlack" pitchFamily="34" charset="0"/>
            </a:endParaRPr>
          </a:p>
        </p:txBody>
      </p:sp>
      <p:sp>
        <p:nvSpPr>
          <p:cNvPr id="3105" name="Text Box 94">
            <a:hlinkClick r:id="rId33" action="ppaction://hlinksldjump" highlightClick="1">
              <a:snd r:embed="rId7" name="chimes.wav"/>
            </a:hlinkClick>
            <a:hlinkHover r:id="" action="ppaction://noaction" highlightClick="1"/>
            <a:extLst>
              <a:ext uri="{FF2B5EF4-FFF2-40B4-BE49-F238E27FC236}">
                <a16:creationId xmlns="" xmlns:a16="http://schemas.microsoft.com/office/drawing/2014/main" id="{5DAE56CE-436C-496F-941C-4554EB407DC8}"/>
              </a:ext>
            </a:extLst>
          </p:cNvPr>
          <p:cNvSpPr txBox="1">
            <a:spLocks noChangeArrowheads="1"/>
          </p:cNvSpPr>
          <p:nvPr/>
        </p:nvSpPr>
        <p:spPr bwMode="auto">
          <a:xfrm>
            <a:off x="6781800" y="5603875"/>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33" action="ppaction://hlinksldjump">
                  <a:snd r:embed="rId7" name="chimes.wav"/>
                </a:hlinkClick>
              </a:rPr>
              <a:t>C©u hái 30</a:t>
            </a:r>
            <a:endParaRPr lang="en-US" altLang="en-US" b="0">
              <a:latin typeface=".VnBlack" pitchFamily="34" charset="0"/>
            </a:endParaRPr>
          </a:p>
        </p:txBody>
      </p:sp>
      <p:sp>
        <p:nvSpPr>
          <p:cNvPr id="3106" name="Text Box 95">
            <a:hlinkClick r:id="rId34" action="ppaction://hlinksldjump" highlightClick="1">
              <a:snd r:embed="rId7" name="chimes.wav"/>
            </a:hlinkClick>
            <a:hlinkHover r:id="" action="ppaction://noaction" highlightClick="1"/>
            <a:extLst>
              <a:ext uri="{FF2B5EF4-FFF2-40B4-BE49-F238E27FC236}">
                <a16:creationId xmlns="" xmlns:a16="http://schemas.microsoft.com/office/drawing/2014/main" id="{C794A925-0AD3-466A-8153-1EC3D52BC5D6}"/>
              </a:ext>
            </a:extLst>
          </p:cNvPr>
          <p:cNvSpPr txBox="1">
            <a:spLocks noChangeArrowheads="1"/>
          </p:cNvSpPr>
          <p:nvPr/>
        </p:nvSpPr>
        <p:spPr bwMode="auto">
          <a:xfrm>
            <a:off x="2743200" y="1841500"/>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34" action="ppaction://hlinksldjump"/>
              </a:rPr>
              <a:t>C©u hái 8</a:t>
            </a:r>
            <a:endParaRPr lang="en-US" altLang="en-US" b="0">
              <a:latin typeface=".VnBlack" pitchFamily="34" charset="0"/>
            </a:endParaRPr>
          </a:p>
        </p:txBody>
      </p:sp>
      <p:sp>
        <p:nvSpPr>
          <p:cNvPr id="3107" name="Text Box 96">
            <a:hlinkClick r:id="rId6" action="ppaction://hlinksldjump" highlightClick="1">
              <a:snd r:embed="rId7" name="chimes.wav"/>
            </a:hlinkClick>
            <a:hlinkHover r:id="" action="ppaction://noaction" highlightClick="1"/>
            <a:extLst>
              <a:ext uri="{FF2B5EF4-FFF2-40B4-BE49-F238E27FC236}">
                <a16:creationId xmlns="" xmlns:a16="http://schemas.microsoft.com/office/drawing/2014/main" id="{0E498083-1D03-4839-BF40-1CDEF3A6BB7E}"/>
              </a:ext>
            </a:extLst>
          </p:cNvPr>
          <p:cNvSpPr txBox="1">
            <a:spLocks noChangeArrowheads="1"/>
          </p:cNvSpPr>
          <p:nvPr/>
        </p:nvSpPr>
        <p:spPr bwMode="auto">
          <a:xfrm>
            <a:off x="4724400" y="1841500"/>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35" action="ppaction://hlinksldjump"/>
              </a:rPr>
              <a:t>C©u hái 16</a:t>
            </a:r>
            <a:endParaRPr lang="en-US" altLang="en-US" b="0">
              <a:latin typeface=".VnBlack" pitchFamily="34" charset="0"/>
            </a:endParaRPr>
          </a:p>
        </p:txBody>
      </p:sp>
      <p:sp>
        <p:nvSpPr>
          <p:cNvPr id="3108" name="Text Box 97">
            <a:hlinkClick r:id="" action="ppaction://noaction" highlightClick="1">
              <a:snd r:embed="rId7" name="chimes.wav"/>
            </a:hlinkClick>
            <a:hlinkHover r:id="" action="ppaction://noaction" highlightClick="1"/>
            <a:extLst>
              <a:ext uri="{FF2B5EF4-FFF2-40B4-BE49-F238E27FC236}">
                <a16:creationId xmlns="" xmlns:a16="http://schemas.microsoft.com/office/drawing/2014/main" id="{4AB0A3A4-DD62-45A0-97B9-28988F8DC252}"/>
              </a:ext>
            </a:extLst>
          </p:cNvPr>
          <p:cNvSpPr txBox="1">
            <a:spLocks noChangeArrowheads="1"/>
          </p:cNvSpPr>
          <p:nvPr/>
        </p:nvSpPr>
        <p:spPr bwMode="auto">
          <a:xfrm>
            <a:off x="2743200" y="2438400"/>
            <a:ext cx="15240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hlinkClick r:id="rId36" action="ppaction://hlinksldjump"/>
              </a:rPr>
              <a:t>C©u hái 9</a:t>
            </a:r>
            <a:endParaRPr lang="en-US" altLang="en-US" b="0">
              <a:latin typeface=".VnBlack" pitchFamily="34" charset="0"/>
            </a:endParaRPr>
          </a:p>
        </p:txBody>
      </p:sp>
      <p:pic>
        <p:nvPicPr>
          <p:cNvPr id="3109" name="Picture 98" descr="star_tip_md_wht">
            <a:extLst>
              <a:ext uri="{FF2B5EF4-FFF2-40B4-BE49-F238E27FC236}">
                <a16:creationId xmlns="" xmlns:a16="http://schemas.microsoft.com/office/drawing/2014/main" id="{080B501B-A459-46F1-96C4-63A27BE15C68}"/>
              </a:ext>
            </a:extLst>
          </p:cNvPr>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zoom/>
    <p:sndAc>
      <p:stSnd>
        <p:snd r:embed="rId2" name="bomb.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 xmlns:a16="http://schemas.microsoft.com/office/drawing/2014/main" id="{7EB21E8E-B52F-45DD-A0BF-EE430D0ACBE4}"/>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1507" name="Picture 3" descr="an30">
            <a:extLst>
              <a:ext uri="{FF2B5EF4-FFF2-40B4-BE49-F238E27FC236}">
                <a16:creationId xmlns="" xmlns:a16="http://schemas.microsoft.com/office/drawing/2014/main" id="{383D624B-8571-462B-9E49-5780B00493B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33">
            <a:extLst>
              <a:ext uri="{FF2B5EF4-FFF2-40B4-BE49-F238E27FC236}">
                <a16:creationId xmlns="" xmlns:a16="http://schemas.microsoft.com/office/drawing/2014/main" id="{9663BDCA-924F-42C5-9D7E-D2B819709B8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WordArt 5">
            <a:extLst>
              <a:ext uri="{FF2B5EF4-FFF2-40B4-BE49-F238E27FC236}">
                <a16:creationId xmlns="" xmlns:a16="http://schemas.microsoft.com/office/drawing/2014/main" id="{29ACAAD0-320A-45AF-A767-E64021E8D782}"/>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1510" name="Group 6">
            <a:extLst>
              <a:ext uri="{FF2B5EF4-FFF2-40B4-BE49-F238E27FC236}">
                <a16:creationId xmlns="" xmlns:a16="http://schemas.microsoft.com/office/drawing/2014/main" id="{2B21AF9A-6F8F-48B1-ADAB-F9671C1F3F23}"/>
              </a:ext>
            </a:extLst>
          </p:cNvPr>
          <p:cNvGrpSpPr>
            <a:grpSpLocks/>
          </p:cNvGrpSpPr>
          <p:nvPr/>
        </p:nvGrpSpPr>
        <p:grpSpPr bwMode="auto">
          <a:xfrm>
            <a:off x="7162800" y="6019800"/>
            <a:ext cx="1168400" cy="561975"/>
            <a:chOff x="4512" y="3792"/>
            <a:chExt cx="736" cy="354"/>
          </a:xfrm>
        </p:grpSpPr>
        <p:pic>
          <p:nvPicPr>
            <p:cNvPr id="2" name="Picture 7" descr="ani32">
              <a:extLst>
                <a:ext uri="{FF2B5EF4-FFF2-40B4-BE49-F238E27FC236}">
                  <a16:creationId xmlns="" xmlns:a16="http://schemas.microsoft.com/office/drawing/2014/main" id="{45B41760-F9F3-417C-B54F-61B4D81F9A1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hlinkClick r:id="rId7" action="ppaction://hlinksldjump" tooltip="Trở lại chọn câu hỏi"/>
              <a:extLst>
                <a:ext uri="{FF2B5EF4-FFF2-40B4-BE49-F238E27FC236}">
                  <a16:creationId xmlns="" xmlns:a16="http://schemas.microsoft.com/office/drawing/2014/main" id="{A48C4DFA-3262-4D6A-ABBB-61687C34558D}"/>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1511" name="AutoShape 9">
            <a:extLst>
              <a:ext uri="{FF2B5EF4-FFF2-40B4-BE49-F238E27FC236}">
                <a16:creationId xmlns="" xmlns:a16="http://schemas.microsoft.com/office/drawing/2014/main" id="{A361DAF3-0BE0-41AB-9558-36007AD00275}"/>
              </a:ext>
            </a:extLst>
          </p:cNvPr>
          <p:cNvSpPr>
            <a:spLocks noChangeArrowheads="1"/>
          </p:cNvSpPr>
          <p:nvPr/>
        </p:nvSpPr>
        <p:spPr bwMode="auto">
          <a:xfrm>
            <a:off x="2057400" y="1604963"/>
            <a:ext cx="5105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1512" name="AutoShape 10">
            <a:extLst>
              <a:ext uri="{FF2B5EF4-FFF2-40B4-BE49-F238E27FC236}">
                <a16:creationId xmlns="" xmlns:a16="http://schemas.microsoft.com/office/drawing/2014/main" id="{45FB7DEF-DCD7-4AF9-8515-00DD22649553}"/>
              </a:ext>
            </a:extLst>
          </p:cNvPr>
          <p:cNvSpPr>
            <a:spLocks noChangeArrowheads="1"/>
          </p:cNvSpPr>
          <p:nvPr/>
        </p:nvSpPr>
        <p:spPr bwMode="auto">
          <a:xfrm>
            <a:off x="2133600" y="1655763"/>
            <a:ext cx="49530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1515" name="Text Box 11">
            <a:extLst>
              <a:ext uri="{FF2B5EF4-FFF2-40B4-BE49-F238E27FC236}">
                <a16:creationId xmlns="" xmlns:a16="http://schemas.microsoft.com/office/drawing/2014/main" id="{C027E428-DD72-430D-9B3C-9F229490207B}"/>
              </a:ext>
            </a:extLst>
          </p:cNvPr>
          <p:cNvSpPr txBox="1">
            <a:spLocks noChangeArrowheads="1"/>
          </p:cNvSpPr>
          <p:nvPr/>
        </p:nvSpPr>
        <p:spPr bwMode="auto">
          <a:xfrm>
            <a:off x="2133600" y="1639888"/>
            <a:ext cx="487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FFFFFF"/>
                  </a:outerShdw>
                </a:effectLst>
              </a:rPr>
              <a:t>CÂU HỎI CHO KHÁN GIẢ </a:t>
            </a:r>
          </a:p>
        </p:txBody>
      </p:sp>
      <p:pic>
        <p:nvPicPr>
          <p:cNvPr id="21514" name="Picture 12" descr="star_tip_md_wht">
            <a:extLst>
              <a:ext uri="{FF2B5EF4-FFF2-40B4-BE49-F238E27FC236}">
                <a16:creationId xmlns="" xmlns:a16="http://schemas.microsoft.com/office/drawing/2014/main" id="{265EE73B-3936-4367-84A8-7A878BD117A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people008">
            <a:extLst>
              <a:ext uri="{FF2B5EF4-FFF2-40B4-BE49-F238E27FC236}">
                <a16:creationId xmlns="" xmlns:a16="http://schemas.microsoft.com/office/drawing/2014/main" id="{C9B7164C-3BF5-4F33-9758-0F05FEC382DD}"/>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14">
            <a:extLst>
              <a:ext uri="{FF2B5EF4-FFF2-40B4-BE49-F238E27FC236}">
                <a16:creationId xmlns="" xmlns:a16="http://schemas.microsoft.com/office/drawing/2014/main" id="{C111AD07-19E6-4893-B10E-80A1E670716C}"/>
              </a:ext>
            </a:extLst>
          </p:cNvPr>
          <p:cNvSpPr txBox="1">
            <a:spLocks noChangeArrowheads="1"/>
          </p:cNvSpPr>
          <p:nvPr/>
        </p:nvSpPr>
        <p:spPr bwMode="auto">
          <a:xfrm>
            <a:off x="2514600" y="2133600"/>
            <a:ext cx="3581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a:solidFill>
                  <a:srgbClr val="FF0000"/>
                </a:solidFill>
              </a:rPr>
              <a:t>Đầu khóm trúc</a:t>
            </a:r>
            <a:br>
              <a:rPr lang="en-US" altLang="en-US" sz="2800">
                <a:solidFill>
                  <a:srgbClr val="FF0000"/>
                </a:solidFill>
              </a:rPr>
            </a:br>
            <a:r>
              <a:rPr lang="en-US" altLang="en-US" sz="2800">
                <a:solidFill>
                  <a:srgbClr val="FF0000"/>
                </a:solidFill>
              </a:rPr>
              <a:t>Lưng khúc rồng</a:t>
            </a:r>
            <a:br>
              <a:rPr lang="en-US" altLang="en-US" sz="2800">
                <a:solidFill>
                  <a:srgbClr val="FF0000"/>
                </a:solidFill>
              </a:rPr>
            </a:br>
            <a:r>
              <a:rPr lang="en-US" altLang="en-US" sz="2800">
                <a:solidFill>
                  <a:srgbClr val="FF0000"/>
                </a:solidFill>
              </a:rPr>
              <a:t>Sinh bạch tử hồng</a:t>
            </a:r>
            <a:br>
              <a:rPr lang="en-US" altLang="en-US" sz="2800">
                <a:solidFill>
                  <a:srgbClr val="FF0000"/>
                </a:solidFill>
              </a:rPr>
            </a:br>
            <a:r>
              <a:rPr lang="en-US" altLang="en-US" sz="2800">
                <a:solidFill>
                  <a:srgbClr val="FF0000"/>
                </a:solidFill>
              </a:rPr>
              <a:t>Xuân hạ thu đông</a:t>
            </a:r>
            <a:br>
              <a:rPr lang="en-US" altLang="en-US" sz="2800">
                <a:solidFill>
                  <a:srgbClr val="FF0000"/>
                </a:solidFill>
              </a:rPr>
            </a:br>
            <a:r>
              <a:rPr lang="en-US" altLang="en-US" sz="2800">
                <a:solidFill>
                  <a:srgbClr val="FF0000"/>
                </a:solidFill>
              </a:rPr>
              <a:t>Bốn mùa đều có</a:t>
            </a:r>
            <a:br>
              <a:rPr lang="en-US" altLang="en-US" sz="2800">
                <a:solidFill>
                  <a:srgbClr val="FF0000"/>
                </a:solidFill>
              </a:rPr>
            </a:br>
            <a:r>
              <a:rPr lang="en-US" altLang="en-US" sz="2800">
                <a:solidFill>
                  <a:srgbClr val="FF0000"/>
                </a:solidFill>
              </a:rPr>
              <a:t>Là con gì?</a:t>
            </a:r>
          </a:p>
        </p:txBody>
      </p:sp>
      <p:sp>
        <p:nvSpPr>
          <p:cNvPr id="21519" name="Text Box 15">
            <a:extLst>
              <a:ext uri="{FF2B5EF4-FFF2-40B4-BE49-F238E27FC236}">
                <a16:creationId xmlns="" xmlns:a16="http://schemas.microsoft.com/office/drawing/2014/main" id="{670BC889-DEA4-4C66-8B2A-9A853E32D14D}"/>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21520" name="AutoShape 16">
            <a:extLst>
              <a:ext uri="{FF2B5EF4-FFF2-40B4-BE49-F238E27FC236}">
                <a16:creationId xmlns="" xmlns:a16="http://schemas.microsoft.com/office/drawing/2014/main" id="{CA68964D-5215-4A22-A883-513C94DC75DF}"/>
              </a:ext>
            </a:extLst>
          </p:cNvPr>
          <p:cNvSpPr>
            <a:spLocks noChangeArrowheads="1"/>
          </p:cNvSpPr>
          <p:nvPr/>
        </p:nvSpPr>
        <p:spPr bwMode="auto">
          <a:xfrm>
            <a:off x="3048000" y="5105400"/>
            <a:ext cx="2590800" cy="5334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1521" name="Text Box 17">
            <a:extLst>
              <a:ext uri="{FF2B5EF4-FFF2-40B4-BE49-F238E27FC236}">
                <a16:creationId xmlns="" xmlns:a16="http://schemas.microsoft.com/office/drawing/2014/main" id="{EA72BA1D-1749-434E-BC63-46AF7B957C3E}"/>
              </a:ext>
            </a:extLst>
          </p:cNvPr>
          <p:cNvSpPr txBox="1">
            <a:spLocks noChangeArrowheads="1"/>
          </p:cNvSpPr>
          <p:nvPr/>
        </p:nvSpPr>
        <p:spPr bwMode="auto">
          <a:xfrm>
            <a:off x="3505200" y="51054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100000"/>
              </a:spcBef>
            </a:pPr>
            <a:r>
              <a:rPr lang="en-US" altLang="en-US" sz="2800"/>
              <a:t>Con tôm</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21518"/>
                                        </p:tgtEl>
                                        <p:attrNameLst>
                                          <p:attrName>style.visibility</p:attrName>
                                        </p:attrNameLst>
                                      </p:cBhvr>
                                      <p:to>
                                        <p:strVal val="visible"/>
                                      </p:to>
                                    </p:set>
                                    <p:anim calcmode="discrete" valueType="clr">
                                      <p:cBhvr override="childStyle">
                                        <p:cTn id="7" dur="80"/>
                                        <p:tgtEl>
                                          <p:spTgt spid="215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18"/>
                                        </p:tgtEl>
                                        <p:attrNameLst>
                                          <p:attrName>fillcolor</p:attrName>
                                        </p:attrNameLst>
                                      </p:cBhvr>
                                      <p:tavLst>
                                        <p:tav tm="0">
                                          <p:val>
                                            <p:clrVal>
                                              <a:schemeClr val="accent2"/>
                                            </p:clrVal>
                                          </p:val>
                                        </p:tav>
                                        <p:tav tm="50000">
                                          <p:val>
                                            <p:clrVal>
                                              <a:schemeClr val="hlink"/>
                                            </p:clrVal>
                                          </p:val>
                                        </p:tav>
                                      </p:tavLst>
                                    </p:anim>
                                    <p:set>
                                      <p:cBhvr>
                                        <p:cTn id="9" dur="80"/>
                                        <p:tgtEl>
                                          <p:spTgt spid="215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151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20"/>
                                        </p:tgtEl>
                                        <p:attrNameLst>
                                          <p:attrName>style.visibility</p:attrName>
                                        </p:attrNameLst>
                                      </p:cBhvr>
                                      <p:to>
                                        <p:strVal val="visible"/>
                                      </p:to>
                                    </p:set>
                                    <p:animEffect transition="in" filter="fade">
                                      <p:cBhvr>
                                        <p:cTn id="15" dur="500"/>
                                        <p:tgtEl>
                                          <p:spTgt spid="21520"/>
                                        </p:tgtEl>
                                      </p:cBhvr>
                                    </p:animEffec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6" presetID="22" presetClass="emph" presetSubtype="0" repeatCount="10000" fill="remove" grpId="1" nodeType="withEffect">
                                  <p:stCondLst>
                                    <p:cond delay="0"/>
                                  </p:stCondLst>
                                  <p:childTnLst>
                                    <p:animClr clrSpc="hsl" dir="cw">
                                      <p:cBhvr override="childStyle">
                                        <p:cTn id="17" dur="500" fill="hold"/>
                                        <p:tgtEl>
                                          <p:spTgt spid="21520"/>
                                        </p:tgtEl>
                                        <p:attrNameLst>
                                          <p:attrName>style.color</p:attrName>
                                        </p:attrNameLst>
                                      </p:cBhvr>
                                      <p:by>
                                        <p:hsl h="-7200000" s="0" l="0"/>
                                      </p:by>
                                    </p:animClr>
                                    <p:animClr clrSpc="hsl" dir="cw">
                                      <p:cBhvr>
                                        <p:cTn id="18" dur="500" fill="hold"/>
                                        <p:tgtEl>
                                          <p:spTgt spid="21520"/>
                                        </p:tgtEl>
                                        <p:attrNameLst>
                                          <p:attrName>fillcolor</p:attrName>
                                        </p:attrNameLst>
                                      </p:cBhvr>
                                      <p:by>
                                        <p:hsl h="-7200000" s="0" l="0"/>
                                      </p:by>
                                    </p:animClr>
                                    <p:animClr clrSpc="hsl" dir="cw">
                                      <p:cBhvr>
                                        <p:cTn id="19" dur="500" fill="hold"/>
                                        <p:tgtEl>
                                          <p:spTgt spid="21520"/>
                                        </p:tgtEl>
                                        <p:attrNameLst>
                                          <p:attrName>stroke.color</p:attrName>
                                        </p:attrNameLst>
                                      </p:cBhvr>
                                      <p:by>
                                        <p:hsl h="-7200000" s="0" l="0"/>
                                      </p:by>
                                    </p:animClr>
                                    <p:set>
                                      <p:cBhvr>
                                        <p:cTn id="20" dur="500" fill="hold"/>
                                        <p:tgtEl>
                                          <p:spTgt spid="21520"/>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21521"/>
                                        </p:tgtEl>
                                        <p:attrNameLst>
                                          <p:attrName>style.visibility</p:attrName>
                                        </p:attrNameLst>
                                      </p:cBhvr>
                                      <p:to>
                                        <p:strVal val="visible"/>
                                      </p:to>
                                    </p:set>
                                    <p:anim calcmode="discrete" valueType="clr">
                                      <p:cBhvr override="childStyle">
                                        <p:cTn id="23" dur="80"/>
                                        <p:tgtEl>
                                          <p:spTgt spid="21521"/>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1521"/>
                                        </p:tgtEl>
                                        <p:attrNameLst>
                                          <p:attrName>fillcolor</p:attrName>
                                        </p:attrNameLst>
                                      </p:cBhvr>
                                      <p:tavLst>
                                        <p:tav tm="0">
                                          <p:val>
                                            <p:clrVal>
                                              <a:schemeClr val="accent2"/>
                                            </p:clrVal>
                                          </p:val>
                                        </p:tav>
                                        <p:tav tm="50000">
                                          <p:val>
                                            <p:clrVal>
                                              <a:schemeClr val="hlink"/>
                                            </p:clrVal>
                                          </p:val>
                                        </p:tav>
                                      </p:tavLst>
                                    </p:anim>
                                    <p:set>
                                      <p:cBhvr>
                                        <p:cTn id="25" dur="80"/>
                                        <p:tgtEl>
                                          <p:spTgt spid="21521"/>
                                        </p:tgtEl>
                                        <p:attrNameLst>
                                          <p:attrName>fill.type</p:attrName>
                                        </p:attrNameLst>
                                      </p:cBhvr>
                                      <p:to>
                                        <p:strVal val="solid"/>
                                      </p:to>
                                    </p:set>
                                  </p:childTnLst>
                                </p:cTn>
                              </p:par>
                            </p:childTnLst>
                          </p:cTn>
                        </p:par>
                      </p:childTnLst>
                    </p:cTn>
                  </p:par>
                </p:childTnLst>
              </p:cTn>
              <p:nextCondLst>
                <p:cond evt="onClick" delay="0">
                  <p:tgtEl>
                    <p:spTgt spid="21519"/>
                  </p:tgtEl>
                </p:cond>
              </p:nextCondLst>
            </p:seq>
          </p:childTnLst>
        </p:cTn>
      </p:par>
    </p:tnLst>
    <p:bldLst>
      <p:bldP spid="21520" grpId="0" animBg="1"/>
      <p:bldP spid="21520" grpId="1" animBg="1"/>
      <p:bldP spid="215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 xmlns:a16="http://schemas.microsoft.com/office/drawing/2014/main" id="{13EF8966-88E9-4316-B276-7B2F50513E14}"/>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2531" name="Picture 3" descr="an30">
            <a:extLst>
              <a:ext uri="{FF2B5EF4-FFF2-40B4-BE49-F238E27FC236}">
                <a16:creationId xmlns="" xmlns:a16="http://schemas.microsoft.com/office/drawing/2014/main" id="{2CF0822E-9DB7-42FD-8C86-A7AE9918D90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33">
            <a:extLst>
              <a:ext uri="{FF2B5EF4-FFF2-40B4-BE49-F238E27FC236}">
                <a16:creationId xmlns="" xmlns:a16="http://schemas.microsoft.com/office/drawing/2014/main" id="{00726FE8-3B9E-402E-ADAA-A387DA6A360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a:extLst>
              <a:ext uri="{FF2B5EF4-FFF2-40B4-BE49-F238E27FC236}">
                <a16:creationId xmlns="" xmlns:a16="http://schemas.microsoft.com/office/drawing/2014/main" id="{FD006E27-B29D-441F-AC7C-0D0AA65C8D13}"/>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2534" name="Group 6">
            <a:extLst>
              <a:ext uri="{FF2B5EF4-FFF2-40B4-BE49-F238E27FC236}">
                <a16:creationId xmlns="" xmlns:a16="http://schemas.microsoft.com/office/drawing/2014/main" id="{0C3AEFE7-17E1-4391-A2D0-C0E67018ED16}"/>
              </a:ext>
            </a:extLst>
          </p:cNvPr>
          <p:cNvGrpSpPr>
            <a:grpSpLocks/>
          </p:cNvGrpSpPr>
          <p:nvPr/>
        </p:nvGrpSpPr>
        <p:grpSpPr bwMode="auto">
          <a:xfrm>
            <a:off x="7162800" y="6019800"/>
            <a:ext cx="1168400" cy="561975"/>
            <a:chOff x="4512" y="3792"/>
            <a:chExt cx="736" cy="354"/>
          </a:xfrm>
        </p:grpSpPr>
        <p:pic>
          <p:nvPicPr>
            <p:cNvPr id="22576" name="Picture 7" descr="ani32">
              <a:extLst>
                <a:ext uri="{FF2B5EF4-FFF2-40B4-BE49-F238E27FC236}">
                  <a16:creationId xmlns="" xmlns:a16="http://schemas.microsoft.com/office/drawing/2014/main" id="{B2A7A641-61EE-4B40-BA42-784CBB10514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7" name="Text Box 8">
              <a:hlinkClick r:id="rId9" action="ppaction://hlinksldjump" tooltip="Trở lại chọn câu hỏi"/>
              <a:extLst>
                <a:ext uri="{FF2B5EF4-FFF2-40B4-BE49-F238E27FC236}">
                  <a16:creationId xmlns="" xmlns:a16="http://schemas.microsoft.com/office/drawing/2014/main" id="{8E3519DB-689F-48E7-BB4B-F48889C4AD69}"/>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2535" name="AutoShape 9">
            <a:extLst>
              <a:ext uri="{FF2B5EF4-FFF2-40B4-BE49-F238E27FC236}">
                <a16:creationId xmlns="" xmlns:a16="http://schemas.microsoft.com/office/drawing/2014/main" id="{DD78251C-A7BE-45E8-9C5F-90C63971C87A}"/>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36" name="AutoShape 10">
            <a:extLst>
              <a:ext uri="{FF2B5EF4-FFF2-40B4-BE49-F238E27FC236}">
                <a16:creationId xmlns="" xmlns:a16="http://schemas.microsoft.com/office/drawing/2014/main" id="{EC489F91-57B5-426B-B268-1BFD3FF80A38}"/>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37" name="Text Box 11">
            <a:extLst>
              <a:ext uri="{FF2B5EF4-FFF2-40B4-BE49-F238E27FC236}">
                <a16:creationId xmlns="" xmlns:a16="http://schemas.microsoft.com/office/drawing/2014/main" id="{E4A95DE8-53E6-44AF-AD16-97CBD15BB6FB}"/>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16</a:t>
            </a:r>
          </a:p>
        </p:txBody>
      </p:sp>
      <p:pic>
        <p:nvPicPr>
          <p:cNvPr id="22538" name="Picture 12" descr="star_tip_md_wht">
            <a:extLst>
              <a:ext uri="{FF2B5EF4-FFF2-40B4-BE49-F238E27FC236}">
                <a16:creationId xmlns="" xmlns:a16="http://schemas.microsoft.com/office/drawing/2014/main" id="{3C6B43E3-927D-4B79-8482-E20D8F13D63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WordArt 13">
            <a:extLst>
              <a:ext uri="{FF2B5EF4-FFF2-40B4-BE49-F238E27FC236}">
                <a16:creationId xmlns="" xmlns:a16="http://schemas.microsoft.com/office/drawing/2014/main" id="{CC63AEA1-09F9-470C-B554-7F428186356E}"/>
              </a:ext>
            </a:extLst>
          </p:cNvPr>
          <p:cNvSpPr>
            <a:spLocks noChangeArrowheads="1" noChangeShapeType="1" noTextEdit="1"/>
          </p:cNvSpPr>
          <p:nvPr/>
        </p:nvSpPr>
        <p:spPr bwMode="auto">
          <a:xfrm>
            <a:off x="2362200" y="1660525"/>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Lịch sử</a:t>
            </a:r>
          </a:p>
        </p:txBody>
      </p:sp>
      <p:sp>
        <p:nvSpPr>
          <p:cNvPr id="22542" name="WordArt 14">
            <a:extLst>
              <a:ext uri="{FF2B5EF4-FFF2-40B4-BE49-F238E27FC236}">
                <a16:creationId xmlns="" xmlns:a16="http://schemas.microsoft.com/office/drawing/2014/main" id="{030AAA92-6716-407F-B975-6F2AB86FA1FD}"/>
              </a:ext>
            </a:extLst>
          </p:cNvPr>
          <p:cNvSpPr>
            <a:spLocks noChangeArrowheads="1" noChangeShapeType="1" noTextEdit="1"/>
          </p:cNvSpPr>
          <p:nvPr/>
        </p:nvSpPr>
        <p:spPr bwMode="auto">
          <a:xfrm>
            <a:off x="5638800" y="1651000"/>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Lịch sử</a:t>
            </a:r>
          </a:p>
        </p:txBody>
      </p:sp>
      <p:pic>
        <p:nvPicPr>
          <p:cNvPr id="2" name="Picture 15" descr="people008">
            <a:extLst>
              <a:ext uri="{FF2B5EF4-FFF2-40B4-BE49-F238E27FC236}">
                <a16:creationId xmlns="" xmlns:a16="http://schemas.microsoft.com/office/drawing/2014/main" id="{03EC4FE6-596C-445B-95E9-12BE24A55268}"/>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 Box 16">
            <a:extLst>
              <a:ext uri="{FF2B5EF4-FFF2-40B4-BE49-F238E27FC236}">
                <a16:creationId xmlns="" xmlns:a16="http://schemas.microsoft.com/office/drawing/2014/main" id="{ED953B96-A9E5-464A-BB32-8B84CC7816F2}"/>
              </a:ext>
            </a:extLst>
          </p:cNvPr>
          <p:cNvSpPr txBox="1">
            <a:spLocks noChangeArrowheads="1"/>
          </p:cNvSpPr>
          <p:nvPr/>
        </p:nvSpPr>
        <p:spPr bwMode="auto">
          <a:xfrm>
            <a:off x="533400" y="2482850"/>
            <a:ext cx="8077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15000"/>
              </a:lnSpc>
              <a:spcBef>
                <a:spcPct val="50000"/>
              </a:spcBef>
            </a:pPr>
            <a:r>
              <a:rPr lang="en-US" altLang="en-US" sz="3200">
                <a:solidFill>
                  <a:srgbClr val="FF0000"/>
                </a:solidFill>
              </a:rPr>
              <a:t>Tình hình xã hội ở Đàng Trong nửa sau thế kỉ 18 như thế nào?</a:t>
            </a:r>
          </a:p>
        </p:txBody>
      </p:sp>
      <p:sp>
        <p:nvSpPr>
          <p:cNvPr id="22545" name="Text Box 17">
            <a:extLst>
              <a:ext uri="{FF2B5EF4-FFF2-40B4-BE49-F238E27FC236}">
                <a16:creationId xmlns="" xmlns:a16="http://schemas.microsoft.com/office/drawing/2014/main" id="{FFADEBAB-3C64-489C-980F-86B6F775DAE3}"/>
              </a:ext>
            </a:extLst>
          </p:cNvPr>
          <p:cNvSpPr txBox="1">
            <a:spLocks noChangeArrowheads="1"/>
          </p:cNvSpPr>
          <p:nvPr/>
        </p:nvSpPr>
        <p:spPr bwMode="auto">
          <a:xfrm>
            <a:off x="609600" y="3962400"/>
            <a:ext cx="7924800" cy="663575"/>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5000"/>
              </a:lnSpc>
              <a:spcBef>
                <a:spcPct val="50000"/>
              </a:spcBef>
            </a:pPr>
            <a:r>
              <a:rPr lang="en-US" altLang="en-US" sz="2800"/>
              <a:t>Chính quyền họ Nguyễn ngày càng suy yếu </a:t>
            </a:r>
          </a:p>
        </p:txBody>
      </p:sp>
      <p:sp>
        <p:nvSpPr>
          <p:cNvPr id="22546" name="Text Box 18">
            <a:extLst>
              <a:ext uri="{FF2B5EF4-FFF2-40B4-BE49-F238E27FC236}">
                <a16:creationId xmlns="" xmlns:a16="http://schemas.microsoft.com/office/drawing/2014/main" id="{F3D8F1C9-97D8-4989-90BD-3A419860A04E}"/>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22607" name="Group 79">
            <a:extLst>
              <a:ext uri="{FF2B5EF4-FFF2-40B4-BE49-F238E27FC236}">
                <a16:creationId xmlns="" xmlns:a16="http://schemas.microsoft.com/office/drawing/2014/main" id="{90773CB8-C1B9-4AF2-999C-BB467965F04C}"/>
              </a:ext>
            </a:extLst>
          </p:cNvPr>
          <p:cNvGrpSpPr>
            <a:grpSpLocks/>
          </p:cNvGrpSpPr>
          <p:nvPr/>
        </p:nvGrpSpPr>
        <p:grpSpPr bwMode="auto">
          <a:xfrm>
            <a:off x="7850188" y="5181600"/>
            <a:ext cx="1370012" cy="1295400"/>
            <a:chOff x="4574" y="3342"/>
            <a:chExt cx="960" cy="912"/>
          </a:xfrm>
        </p:grpSpPr>
        <p:sp>
          <p:nvSpPr>
            <p:cNvPr id="22574" name="AutoShape 80">
              <a:extLst>
                <a:ext uri="{FF2B5EF4-FFF2-40B4-BE49-F238E27FC236}">
                  <a16:creationId xmlns="" xmlns:a16="http://schemas.microsoft.com/office/drawing/2014/main" id="{D6B948E7-03DC-4EC7-AD26-DE92F962AE3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75" name="Text Box 81">
              <a:extLst>
                <a:ext uri="{FF2B5EF4-FFF2-40B4-BE49-F238E27FC236}">
                  <a16:creationId xmlns="" xmlns:a16="http://schemas.microsoft.com/office/drawing/2014/main" id="{1AB0E3A7-2ED5-4CEF-9C44-421274DB4A7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22610" name="Group 82">
            <a:extLst>
              <a:ext uri="{FF2B5EF4-FFF2-40B4-BE49-F238E27FC236}">
                <a16:creationId xmlns="" xmlns:a16="http://schemas.microsoft.com/office/drawing/2014/main" id="{F32DD080-2220-42DE-8A01-4CE45F66A4A3}"/>
              </a:ext>
            </a:extLst>
          </p:cNvPr>
          <p:cNvGrpSpPr>
            <a:grpSpLocks/>
          </p:cNvGrpSpPr>
          <p:nvPr/>
        </p:nvGrpSpPr>
        <p:grpSpPr bwMode="auto">
          <a:xfrm>
            <a:off x="7850188" y="5181600"/>
            <a:ext cx="1370012" cy="1295400"/>
            <a:chOff x="4574" y="3342"/>
            <a:chExt cx="960" cy="912"/>
          </a:xfrm>
        </p:grpSpPr>
        <p:sp>
          <p:nvSpPr>
            <p:cNvPr id="22572" name="AutoShape 83">
              <a:extLst>
                <a:ext uri="{FF2B5EF4-FFF2-40B4-BE49-F238E27FC236}">
                  <a16:creationId xmlns="" xmlns:a16="http://schemas.microsoft.com/office/drawing/2014/main" id="{4D23C3F8-CDDD-46B2-B5E9-54F7E8FE881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73" name="Text Box 84">
              <a:extLst>
                <a:ext uri="{FF2B5EF4-FFF2-40B4-BE49-F238E27FC236}">
                  <a16:creationId xmlns="" xmlns:a16="http://schemas.microsoft.com/office/drawing/2014/main" id="{979D83CD-3A51-4D0F-A452-8A68FC1C1A4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22613" name="Group 85">
            <a:extLst>
              <a:ext uri="{FF2B5EF4-FFF2-40B4-BE49-F238E27FC236}">
                <a16:creationId xmlns="" xmlns:a16="http://schemas.microsoft.com/office/drawing/2014/main" id="{D8B94F47-05FA-464E-9F8D-5289031A7AEF}"/>
              </a:ext>
            </a:extLst>
          </p:cNvPr>
          <p:cNvGrpSpPr>
            <a:grpSpLocks/>
          </p:cNvGrpSpPr>
          <p:nvPr/>
        </p:nvGrpSpPr>
        <p:grpSpPr bwMode="auto">
          <a:xfrm>
            <a:off x="7850188" y="5181600"/>
            <a:ext cx="1370012" cy="1295400"/>
            <a:chOff x="4574" y="3342"/>
            <a:chExt cx="960" cy="912"/>
          </a:xfrm>
        </p:grpSpPr>
        <p:sp>
          <p:nvSpPr>
            <p:cNvPr id="22570" name="AutoShape 86">
              <a:extLst>
                <a:ext uri="{FF2B5EF4-FFF2-40B4-BE49-F238E27FC236}">
                  <a16:creationId xmlns="" xmlns:a16="http://schemas.microsoft.com/office/drawing/2014/main" id="{C5A3974F-7A6D-42AF-B4A0-CE5A4D98B0A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71" name="Text Box 87">
              <a:extLst>
                <a:ext uri="{FF2B5EF4-FFF2-40B4-BE49-F238E27FC236}">
                  <a16:creationId xmlns="" xmlns:a16="http://schemas.microsoft.com/office/drawing/2014/main" id="{952646A6-E3B3-402D-8B95-5A4064B2793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22616" name="Group 88">
            <a:extLst>
              <a:ext uri="{FF2B5EF4-FFF2-40B4-BE49-F238E27FC236}">
                <a16:creationId xmlns="" xmlns:a16="http://schemas.microsoft.com/office/drawing/2014/main" id="{C7BE4384-C9D9-475F-A63E-D2FE7AFF116E}"/>
              </a:ext>
            </a:extLst>
          </p:cNvPr>
          <p:cNvGrpSpPr>
            <a:grpSpLocks/>
          </p:cNvGrpSpPr>
          <p:nvPr/>
        </p:nvGrpSpPr>
        <p:grpSpPr bwMode="auto">
          <a:xfrm>
            <a:off x="7850188" y="5181600"/>
            <a:ext cx="1370012" cy="1295400"/>
            <a:chOff x="4574" y="3342"/>
            <a:chExt cx="960" cy="912"/>
          </a:xfrm>
        </p:grpSpPr>
        <p:sp>
          <p:nvSpPr>
            <p:cNvPr id="22568" name="AutoShape 89">
              <a:extLst>
                <a:ext uri="{FF2B5EF4-FFF2-40B4-BE49-F238E27FC236}">
                  <a16:creationId xmlns="" xmlns:a16="http://schemas.microsoft.com/office/drawing/2014/main" id="{E5558C5D-91A5-4196-BEEF-A9E35DE99D0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69" name="Text Box 90">
              <a:extLst>
                <a:ext uri="{FF2B5EF4-FFF2-40B4-BE49-F238E27FC236}">
                  <a16:creationId xmlns="" xmlns:a16="http://schemas.microsoft.com/office/drawing/2014/main" id="{89D0EC1F-3705-4D70-854A-5BC14D8B9BD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22619" name="Group 91">
            <a:extLst>
              <a:ext uri="{FF2B5EF4-FFF2-40B4-BE49-F238E27FC236}">
                <a16:creationId xmlns="" xmlns:a16="http://schemas.microsoft.com/office/drawing/2014/main" id="{FBDBB3E1-E2E9-4F6C-8F4B-7EC095897C80}"/>
              </a:ext>
            </a:extLst>
          </p:cNvPr>
          <p:cNvGrpSpPr>
            <a:grpSpLocks/>
          </p:cNvGrpSpPr>
          <p:nvPr/>
        </p:nvGrpSpPr>
        <p:grpSpPr bwMode="auto">
          <a:xfrm>
            <a:off x="7850188" y="5181600"/>
            <a:ext cx="1370012" cy="1295400"/>
            <a:chOff x="4574" y="3342"/>
            <a:chExt cx="960" cy="912"/>
          </a:xfrm>
        </p:grpSpPr>
        <p:sp>
          <p:nvSpPr>
            <p:cNvPr id="22566" name="AutoShape 92">
              <a:extLst>
                <a:ext uri="{FF2B5EF4-FFF2-40B4-BE49-F238E27FC236}">
                  <a16:creationId xmlns="" xmlns:a16="http://schemas.microsoft.com/office/drawing/2014/main" id="{37764AA5-1C80-442C-A6A1-C2D81CBAC38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67" name="Text Box 93">
              <a:extLst>
                <a:ext uri="{FF2B5EF4-FFF2-40B4-BE49-F238E27FC236}">
                  <a16:creationId xmlns="" xmlns:a16="http://schemas.microsoft.com/office/drawing/2014/main" id="{F9BC8660-F1F7-4282-92D8-BE194477E2A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22622" name="Group 94">
            <a:extLst>
              <a:ext uri="{FF2B5EF4-FFF2-40B4-BE49-F238E27FC236}">
                <a16:creationId xmlns="" xmlns:a16="http://schemas.microsoft.com/office/drawing/2014/main" id="{B3864F5B-3F98-4F24-9429-FC884E140454}"/>
              </a:ext>
            </a:extLst>
          </p:cNvPr>
          <p:cNvGrpSpPr>
            <a:grpSpLocks/>
          </p:cNvGrpSpPr>
          <p:nvPr/>
        </p:nvGrpSpPr>
        <p:grpSpPr bwMode="auto">
          <a:xfrm>
            <a:off x="7850188" y="5181600"/>
            <a:ext cx="1370012" cy="1295400"/>
            <a:chOff x="4574" y="3342"/>
            <a:chExt cx="960" cy="912"/>
          </a:xfrm>
        </p:grpSpPr>
        <p:sp>
          <p:nvSpPr>
            <p:cNvPr id="22564" name="AutoShape 95">
              <a:extLst>
                <a:ext uri="{FF2B5EF4-FFF2-40B4-BE49-F238E27FC236}">
                  <a16:creationId xmlns="" xmlns:a16="http://schemas.microsoft.com/office/drawing/2014/main" id="{0732FF74-145E-40F7-8DBE-318BC781CDC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65" name="Text Box 96">
              <a:extLst>
                <a:ext uri="{FF2B5EF4-FFF2-40B4-BE49-F238E27FC236}">
                  <a16:creationId xmlns="" xmlns:a16="http://schemas.microsoft.com/office/drawing/2014/main" id="{4F17AFB5-B6B1-45C3-942A-68BB718C3CC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22625" name="Group 97">
            <a:extLst>
              <a:ext uri="{FF2B5EF4-FFF2-40B4-BE49-F238E27FC236}">
                <a16:creationId xmlns="" xmlns:a16="http://schemas.microsoft.com/office/drawing/2014/main" id="{9DC128DF-84C0-42A6-8473-37B88C117A41}"/>
              </a:ext>
            </a:extLst>
          </p:cNvPr>
          <p:cNvGrpSpPr>
            <a:grpSpLocks/>
          </p:cNvGrpSpPr>
          <p:nvPr/>
        </p:nvGrpSpPr>
        <p:grpSpPr bwMode="auto">
          <a:xfrm>
            <a:off x="7850188" y="5181600"/>
            <a:ext cx="1370012" cy="1295400"/>
            <a:chOff x="4574" y="3342"/>
            <a:chExt cx="960" cy="912"/>
          </a:xfrm>
        </p:grpSpPr>
        <p:sp>
          <p:nvSpPr>
            <p:cNvPr id="22562" name="AutoShape 98">
              <a:extLst>
                <a:ext uri="{FF2B5EF4-FFF2-40B4-BE49-F238E27FC236}">
                  <a16:creationId xmlns="" xmlns:a16="http://schemas.microsoft.com/office/drawing/2014/main" id="{9CB457A0-A1E6-45DA-9A2D-19451027306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63" name="Text Box 99">
              <a:extLst>
                <a:ext uri="{FF2B5EF4-FFF2-40B4-BE49-F238E27FC236}">
                  <a16:creationId xmlns="" xmlns:a16="http://schemas.microsoft.com/office/drawing/2014/main" id="{E4CB4E33-F708-42B3-AB01-D851F9750B6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22628" name="Group 100">
            <a:extLst>
              <a:ext uri="{FF2B5EF4-FFF2-40B4-BE49-F238E27FC236}">
                <a16:creationId xmlns="" xmlns:a16="http://schemas.microsoft.com/office/drawing/2014/main" id="{7D958008-5F56-4421-8423-83FEBDCDA093}"/>
              </a:ext>
            </a:extLst>
          </p:cNvPr>
          <p:cNvGrpSpPr>
            <a:grpSpLocks/>
          </p:cNvGrpSpPr>
          <p:nvPr/>
        </p:nvGrpSpPr>
        <p:grpSpPr bwMode="auto">
          <a:xfrm>
            <a:off x="7850188" y="5181600"/>
            <a:ext cx="1370012" cy="1295400"/>
            <a:chOff x="4574" y="3342"/>
            <a:chExt cx="960" cy="912"/>
          </a:xfrm>
        </p:grpSpPr>
        <p:sp>
          <p:nvSpPr>
            <p:cNvPr id="22560" name="AutoShape 101">
              <a:extLst>
                <a:ext uri="{FF2B5EF4-FFF2-40B4-BE49-F238E27FC236}">
                  <a16:creationId xmlns="" xmlns:a16="http://schemas.microsoft.com/office/drawing/2014/main" id="{798A145B-CFF7-4BF3-8BD4-9F79F2AB98A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61" name="Text Box 102">
              <a:extLst>
                <a:ext uri="{FF2B5EF4-FFF2-40B4-BE49-F238E27FC236}">
                  <a16:creationId xmlns="" xmlns:a16="http://schemas.microsoft.com/office/drawing/2014/main" id="{DC2BF127-48C2-429D-B83D-78DBBF48972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22631" name="Group 103">
            <a:extLst>
              <a:ext uri="{FF2B5EF4-FFF2-40B4-BE49-F238E27FC236}">
                <a16:creationId xmlns="" xmlns:a16="http://schemas.microsoft.com/office/drawing/2014/main" id="{A3FF8C39-061B-472E-8596-DD40AD2A8CD6}"/>
              </a:ext>
            </a:extLst>
          </p:cNvPr>
          <p:cNvGrpSpPr>
            <a:grpSpLocks/>
          </p:cNvGrpSpPr>
          <p:nvPr/>
        </p:nvGrpSpPr>
        <p:grpSpPr bwMode="auto">
          <a:xfrm>
            <a:off x="7850188" y="5181600"/>
            <a:ext cx="1370012" cy="1295400"/>
            <a:chOff x="4574" y="3342"/>
            <a:chExt cx="960" cy="912"/>
          </a:xfrm>
        </p:grpSpPr>
        <p:sp>
          <p:nvSpPr>
            <p:cNvPr id="22558" name="AutoShape 104">
              <a:extLst>
                <a:ext uri="{FF2B5EF4-FFF2-40B4-BE49-F238E27FC236}">
                  <a16:creationId xmlns="" xmlns:a16="http://schemas.microsoft.com/office/drawing/2014/main" id="{D7D48B4D-9728-4956-A702-727DB49E00D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59" name="Text Box 105">
              <a:extLst>
                <a:ext uri="{FF2B5EF4-FFF2-40B4-BE49-F238E27FC236}">
                  <a16:creationId xmlns="" xmlns:a16="http://schemas.microsoft.com/office/drawing/2014/main" id="{046A783F-A74B-4536-880D-AA52F1F9C8C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22634" name="Group 106">
            <a:extLst>
              <a:ext uri="{FF2B5EF4-FFF2-40B4-BE49-F238E27FC236}">
                <a16:creationId xmlns="" xmlns:a16="http://schemas.microsoft.com/office/drawing/2014/main" id="{8F4717F1-333E-4C63-8723-B5ED1C84DF84}"/>
              </a:ext>
            </a:extLst>
          </p:cNvPr>
          <p:cNvGrpSpPr>
            <a:grpSpLocks/>
          </p:cNvGrpSpPr>
          <p:nvPr/>
        </p:nvGrpSpPr>
        <p:grpSpPr bwMode="auto">
          <a:xfrm>
            <a:off x="7848600" y="5180013"/>
            <a:ext cx="1371600" cy="1295400"/>
            <a:chOff x="4574" y="3342"/>
            <a:chExt cx="960" cy="912"/>
          </a:xfrm>
        </p:grpSpPr>
        <p:sp>
          <p:nvSpPr>
            <p:cNvPr id="22556" name="AutoShape 107">
              <a:extLst>
                <a:ext uri="{FF2B5EF4-FFF2-40B4-BE49-F238E27FC236}">
                  <a16:creationId xmlns="" xmlns:a16="http://schemas.microsoft.com/office/drawing/2014/main" id="{E8B7C679-E9DC-4D6A-BA59-C1170570591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2557" name="Text Box 108">
              <a:extLst>
                <a:ext uri="{FF2B5EF4-FFF2-40B4-BE49-F238E27FC236}">
                  <a16:creationId xmlns="" xmlns:a16="http://schemas.microsoft.com/office/drawing/2014/main" id="{A0533E15-2150-4AEE-930F-7FA4DEB1D3A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22637" name="Text Box 109">
            <a:extLst>
              <a:ext uri="{FF2B5EF4-FFF2-40B4-BE49-F238E27FC236}">
                <a16:creationId xmlns="" xmlns:a16="http://schemas.microsoft.com/office/drawing/2014/main" id="{AA256A3C-A0BB-43C1-9507-52FDB7908894}"/>
              </a:ext>
            </a:extLst>
          </p:cNvPr>
          <p:cNvSpPr txBox="1">
            <a:spLocks noChangeArrowheads="1"/>
          </p:cNvSpPr>
          <p:nvPr/>
        </p:nvSpPr>
        <p:spPr bwMode="auto">
          <a:xfrm>
            <a:off x="4216400" y="5867400"/>
            <a:ext cx="111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p:cTn id="7" dur="5000" fill="hold"/>
                                        <p:tgtEl>
                                          <p:spTgt spid="22542"/>
                                        </p:tgtEl>
                                        <p:attrNameLst>
                                          <p:attrName>ppt_w</p:attrName>
                                        </p:attrNameLst>
                                      </p:cBhvr>
                                      <p:tavLst>
                                        <p:tav tm="0" fmla="#ppt_w*sin(2.5*pi*$)">
                                          <p:val>
                                            <p:fltVal val="0"/>
                                          </p:val>
                                        </p:tav>
                                        <p:tav tm="100000">
                                          <p:val>
                                            <p:fltVal val="1"/>
                                          </p:val>
                                        </p:tav>
                                      </p:tavLst>
                                    </p:anim>
                                    <p:anim calcmode="lin" valueType="num">
                                      <p:cBhvr>
                                        <p:cTn id="8" dur="5000" fill="hold"/>
                                        <p:tgtEl>
                                          <p:spTgt spid="22542"/>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22541"/>
                                        </p:tgtEl>
                                        <p:attrNameLst>
                                          <p:attrName>style.visibility</p:attrName>
                                        </p:attrNameLst>
                                      </p:cBhvr>
                                      <p:to>
                                        <p:strVal val="visible"/>
                                      </p:to>
                                    </p:set>
                                    <p:anim calcmode="lin" valueType="num">
                                      <p:cBhvr>
                                        <p:cTn id="11" dur="5000" fill="hold"/>
                                        <p:tgtEl>
                                          <p:spTgt spid="22541"/>
                                        </p:tgtEl>
                                        <p:attrNameLst>
                                          <p:attrName>ppt_w</p:attrName>
                                        </p:attrNameLst>
                                      </p:cBhvr>
                                      <p:tavLst>
                                        <p:tav tm="0" fmla="#ppt_w*sin(2.5*pi*$)">
                                          <p:val>
                                            <p:fltVal val="0"/>
                                          </p:val>
                                        </p:tav>
                                        <p:tav tm="100000">
                                          <p:val>
                                            <p:fltVal val="1"/>
                                          </p:val>
                                        </p:tav>
                                      </p:tavLst>
                                    </p:anim>
                                    <p:anim calcmode="lin" valueType="num">
                                      <p:cBhvr>
                                        <p:cTn id="12" dur="5000" fill="hold"/>
                                        <p:tgtEl>
                                          <p:spTgt spid="22541"/>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22544"/>
                                        </p:tgtEl>
                                        <p:attrNameLst>
                                          <p:attrName>style.visibility</p:attrName>
                                        </p:attrNameLst>
                                      </p:cBhvr>
                                      <p:to>
                                        <p:strVal val="visible"/>
                                      </p:to>
                                    </p:set>
                                    <p:anim calcmode="discrete" valueType="clr">
                                      <p:cBhvr override="childStyle">
                                        <p:cTn id="15" dur="80"/>
                                        <p:tgtEl>
                                          <p:spTgt spid="2254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2544"/>
                                        </p:tgtEl>
                                        <p:attrNameLst>
                                          <p:attrName>fillcolor</p:attrName>
                                        </p:attrNameLst>
                                      </p:cBhvr>
                                      <p:tavLst>
                                        <p:tav tm="0">
                                          <p:val>
                                            <p:clrVal>
                                              <a:schemeClr val="accent2"/>
                                            </p:clrVal>
                                          </p:val>
                                        </p:tav>
                                        <p:tav tm="50000">
                                          <p:val>
                                            <p:clrVal>
                                              <a:schemeClr val="hlink"/>
                                            </p:clrVal>
                                          </p:val>
                                        </p:tav>
                                      </p:tavLst>
                                    </p:anim>
                                    <p:set>
                                      <p:cBhvr>
                                        <p:cTn id="17" dur="80"/>
                                        <p:tgtEl>
                                          <p:spTgt spid="225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254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4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FELIZ2.WAV"/>
                                        </p:tgtEl>
                                      </p:cMediaNode>
                                    </p:audio>
                                  </p:subTnLst>
                                </p:cTn>
                              </p:par>
                              <p:par>
                                <p:cTn id="23" presetID="22" presetClass="emph" presetSubtype="0" repeatCount="10000" fill="remove" grpId="0" nodeType="withEffect">
                                  <p:stCondLst>
                                    <p:cond delay="0"/>
                                  </p:stCondLst>
                                  <p:childTnLst>
                                    <p:animClr clrSpc="hsl" dir="cw">
                                      <p:cBhvr override="childStyle">
                                        <p:cTn id="24" dur="500" fill="hold"/>
                                        <p:tgtEl>
                                          <p:spTgt spid="22545"/>
                                        </p:tgtEl>
                                        <p:attrNameLst>
                                          <p:attrName>style.color</p:attrName>
                                        </p:attrNameLst>
                                      </p:cBhvr>
                                      <p:by>
                                        <p:hsl h="-7200000" s="0" l="0"/>
                                      </p:by>
                                    </p:animClr>
                                    <p:animClr clrSpc="hsl" dir="cw">
                                      <p:cBhvr>
                                        <p:cTn id="25" dur="500" fill="hold"/>
                                        <p:tgtEl>
                                          <p:spTgt spid="22545"/>
                                        </p:tgtEl>
                                        <p:attrNameLst>
                                          <p:attrName>fillcolor</p:attrName>
                                        </p:attrNameLst>
                                      </p:cBhvr>
                                      <p:by>
                                        <p:hsl h="-7200000" s="0" l="0"/>
                                      </p:by>
                                    </p:animClr>
                                    <p:animClr clrSpc="hsl" dir="cw">
                                      <p:cBhvr>
                                        <p:cTn id="26" dur="500" fill="hold"/>
                                        <p:tgtEl>
                                          <p:spTgt spid="22545"/>
                                        </p:tgtEl>
                                        <p:attrNameLst>
                                          <p:attrName>stroke.color</p:attrName>
                                        </p:attrNameLst>
                                      </p:cBhvr>
                                      <p:by>
                                        <p:hsl h="-7200000" s="0" l="0"/>
                                      </p:by>
                                    </p:animClr>
                                    <p:set>
                                      <p:cBhvr>
                                        <p:cTn id="27" dur="500" fill="hold"/>
                                        <p:tgtEl>
                                          <p:spTgt spid="22545"/>
                                        </p:tgtEl>
                                        <p:attrNameLst>
                                          <p:attrName>fill.type</p:attrName>
                                        </p:attrNameLst>
                                      </p:cBhvr>
                                      <p:to>
                                        <p:strVal val="solid"/>
                                      </p:to>
                                    </p:set>
                                  </p:childTnLst>
                                </p:cTn>
                              </p:par>
                            </p:childTnLst>
                          </p:cTn>
                        </p:par>
                      </p:childTnLst>
                    </p:cTn>
                  </p:par>
                </p:childTnLst>
              </p:cTn>
              <p:nextCondLst>
                <p:cond evt="onClick" delay="0">
                  <p:tgtEl>
                    <p:spTgt spid="22546"/>
                  </p:tgtEl>
                </p:cond>
              </p:nextCondLst>
            </p:seq>
            <p:seq concurrent="1" nextAc="seek">
              <p:cTn id="28" restart="whenNotActive" fill="hold" evtFilter="cancelBubble" nodeType="interactiveSeq">
                <p:stCondLst>
                  <p:cond evt="onClick" delay="0">
                    <p:tgtEl>
                      <p:spTgt spid="226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ntr" presetSubtype="0" fill="hold" nodeType="clickEffect">
                                  <p:stCondLst>
                                    <p:cond delay="1000"/>
                                  </p:stCondLst>
                                  <p:childTnLst>
                                    <p:set>
                                      <p:cBhvr>
                                        <p:cTn id="32" dur="1" fill="hold">
                                          <p:stCondLst>
                                            <p:cond delay="499"/>
                                          </p:stCondLst>
                                        </p:cTn>
                                        <p:tgtEl>
                                          <p:spTgt spid="22607"/>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1500"/>
                            </p:stCondLst>
                            <p:childTnLst>
                              <p:par>
                                <p:cTn id="34" presetID="1" presetClass="entr" presetSubtype="0" fill="hold" nodeType="afterEffect">
                                  <p:stCondLst>
                                    <p:cond delay="1000"/>
                                  </p:stCondLst>
                                  <p:childTnLst>
                                    <p:set>
                                      <p:cBhvr>
                                        <p:cTn id="35" dur="1" fill="hold">
                                          <p:stCondLst>
                                            <p:cond delay="499"/>
                                          </p:stCondLst>
                                        </p:cTn>
                                        <p:tgtEl>
                                          <p:spTgt spid="22610"/>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3000"/>
                            </p:stCondLst>
                            <p:childTnLst>
                              <p:par>
                                <p:cTn id="37" presetID="1" presetClass="entr" presetSubtype="0" fill="hold" nodeType="afterEffect">
                                  <p:stCondLst>
                                    <p:cond delay="1000"/>
                                  </p:stCondLst>
                                  <p:childTnLst>
                                    <p:set>
                                      <p:cBhvr>
                                        <p:cTn id="38" dur="1" fill="hold">
                                          <p:stCondLst>
                                            <p:cond delay="499"/>
                                          </p:stCondLst>
                                        </p:cTn>
                                        <p:tgtEl>
                                          <p:spTgt spid="226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4500"/>
                            </p:stCondLst>
                            <p:childTnLst>
                              <p:par>
                                <p:cTn id="40" presetID="1" presetClass="entr" presetSubtype="0" fill="hold" nodeType="afterEffect">
                                  <p:stCondLst>
                                    <p:cond delay="1000"/>
                                  </p:stCondLst>
                                  <p:childTnLst>
                                    <p:set>
                                      <p:cBhvr>
                                        <p:cTn id="41" dur="1" fill="hold">
                                          <p:stCondLst>
                                            <p:cond delay="499"/>
                                          </p:stCondLst>
                                        </p:cTn>
                                        <p:tgtEl>
                                          <p:spTgt spid="2261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6000"/>
                            </p:stCondLst>
                            <p:childTnLst>
                              <p:par>
                                <p:cTn id="43" presetID="1" presetClass="entr" presetSubtype="0" fill="hold" nodeType="afterEffect">
                                  <p:stCondLst>
                                    <p:cond delay="1000"/>
                                  </p:stCondLst>
                                  <p:childTnLst>
                                    <p:set>
                                      <p:cBhvr>
                                        <p:cTn id="44" dur="1" fill="hold">
                                          <p:stCondLst>
                                            <p:cond delay="499"/>
                                          </p:stCondLst>
                                        </p:cTn>
                                        <p:tgtEl>
                                          <p:spTgt spid="226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7500"/>
                            </p:stCondLst>
                            <p:childTnLst>
                              <p:par>
                                <p:cTn id="46" presetID="1" presetClass="entr" presetSubtype="0" fill="hold" nodeType="afterEffect">
                                  <p:stCondLst>
                                    <p:cond delay="1000"/>
                                  </p:stCondLst>
                                  <p:childTnLst>
                                    <p:set>
                                      <p:cBhvr>
                                        <p:cTn id="47" dur="1" fill="hold">
                                          <p:stCondLst>
                                            <p:cond delay="499"/>
                                          </p:stCondLst>
                                        </p:cTn>
                                        <p:tgtEl>
                                          <p:spTgt spid="22622"/>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9000"/>
                            </p:stCondLst>
                            <p:childTnLst>
                              <p:par>
                                <p:cTn id="49" presetID="1" presetClass="entr" presetSubtype="0" fill="hold" nodeType="afterEffect">
                                  <p:stCondLst>
                                    <p:cond delay="1000"/>
                                  </p:stCondLst>
                                  <p:childTnLst>
                                    <p:set>
                                      <p:cBhvr>
                                        <p:cTn id="50" dur="1" fill="hold">
                                          <p:stCondLst>
                                            <p:cond delay="499"/>
                                          </p:stCondLst>
                                        </p:cTn>
                                        <p:tgtEl>
                                          <p:spTgt spid="2262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10500"/>
                            </p:stCondLst>
                            <p:childTnLst>
                              <p:par>
                                <p:cTn id="52" presetID="1" presetClass="entr" presetSubtype="0" fill="hold" nodeType="afterEffect">
                                  <p:stCondLst>
                                    <p:cond delay="1000"/>
                                  </p:stCondLst>
                                  <p:childTnLst>
                                    <p:set>
                                      <p:cBhvr>
                                        <p:cTn id="53" dur="1" fill="hold">
                                          <p:stCondLst>
                                            <p:cond delay="499"/>
                                          </p:stCondLst>
                                        </p:cTn>
                                        <p:tgtEl>
                                          <p:spTgt spid="2262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2000"/>
                            </p:stCondLst>
                            <p:childTnLst>
                              <p:par>
                                <p:cTn id="55" presetID="1" presetClass="entr" presetSubtype="0" fill="hold" nodeType="afterEffect">
                                  <p:stCondLst>
                                    <p:cond delay="1000"/>
                                  </p:stCondLst>
                                  <p:childTnLst>
                                    <p:set>
                                      <p:cBhvr>
                                        <p:cTn id="56" dur="1" fill="hold">
                                          <p:stCondLst>
                                            <p:cond delay="499"/>
                                          </p:stCondLst>
                                        </p:cTn>
                                        <p:tgtEl>
                                          <p:spTgt spid="2263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3500"/>
                            </p:stCondLst>
                            <p:childTnLst>
                              <p:par>
                                <p:cTn id="58" presetID="1" presetClass="entr" presetSubtype="0" fill="hold" nodeType="afterEffect">
                                  <p:stCondLst>
                                    <p:cond delay="1000"/>
                                  </p:stCondLst>
                                  <p:childTnLst>
                                    <p:set>
                                      <p:cBhvr>
                                        <p:cTn id="59" dur="1" fill="hold">
                                          <p:stCondLst>
                                            <p:cond delay="499"/>
                                          </p:stCondLst>
                                        </p:cTn>
                                        <p:tgtEl>
                                          <p:spTgt spid="2263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22637"/>
                  </p:tgtEl>
                </p:cond>
              </p:nextCondLst>
            </p:seq>
          </p:childTnLst>
        </p:cTn>
      </p:par>
    </p:tnLst>
    <p:bldLst>
      <p:bldP spid="225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 xmlns:a16="http://schemas.microsoft.com/office/drawing/2014/main" id="{39CFEE4E-29A3-4450-A4C7-C5172A581CFC}"/>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3555" name="Picture 3" descr="an30">
            <a:extLst>
              <a:ext uri="{FF2B5EF4-FFF2-40B4-BE49-F238E27FC236}">
                <a16:creationId xmlns="" xmlns:a16="http://schemas.microsoft.com/office/drawing/2014/main" id="{6C462A75-3EEA-4BB4-A1BD-09DA21902EE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33">
            <a:extLst>
              <a:ext uri="{FF2B5EF4-FFF2-40B4-BE49-F238E27FC236}">
                <a16:creationId xmlns="" xmlns:a16="http://schemas.microsoft.com/office/drawing/2014/main" id="{6D46E892-BD11-4140-9A13-51F04B7935E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WordArt 5">
            <a:extLst>
              <a:ext uri="{FF2B5EF4-FFF2-40B4-BE49-F238E27FC236}">
                <a16:creationId xmlns="" xmlns:a16="http://schemas.microsoft.com/office/drawing/2014/main" id="{4697CA32-24F6-41ED-8139-DA7E4FCAC795}"/>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3558" name="Group 6">
            <a:extLst>
              <a:ext uri="{FF2B5EF4-FFF2-40B4-BE49-F238E27FC236}">
                <a16:creationId xmlns="" xmlns:a16="http://schemas.microsoft.com/office/drawing/2014/main" id="{3C8F61C3-209B-4AB0-9C32-1DA3F6DA8A54}"/>
              </a:ext>
            </a:extLst>
          </p:cNvPr>
          <p:cNvGrpSpPr>
            <a:grpSpLocks/>
          </p:cNvGrpSpPr>
          <p:nvPr/>
        </p:nvGrpSpPr>
        <p:grpSpPr bwMode="auto">
          <a:xfrm>
            <a:off x="7162800" y="6019800"/>
            <a:ext cx="1168400" cy="561975"/>
            <a:chOff x="4512" y="3792"/>
            <a:chExt cx="736" cy="354"/>
          </a:xfrm>
        </p:grpSpPr>
        <p:pic>
          <p:nvPicPr>
            <p:cNvPr id="23601" name="Picture 7" descr="ani32">
              <a:extLst>
                <a:ext uri="{FF2B5EF4-FFF2-40B4-BE49-F238E27FC236}">
                  <a16:creationId xmlns="" xmlns:a16="http://schemas.microsoft.com/office/drawing/2014/main" id="{3E2535BB-6FD6-4ED2-8A97-701011372DB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2" name="Text Box 8">
              <a:hlinkClick r:id="rId9" action="ppaction://hlinksldjump" tooltip="Trở lại chọn câu hỏi"/>
              <a:extLst>
                <a:ext uri="{FF2B5EF4-FFF2-40B4-BE49-F238E27FC236}">
                  <a16:creationId xmlns="" xmlns:a16="http://schemas.microsoft.com/office/drawing/2014/main" id="{9CA3C200-8798-44DA-A389-6734D9ADCB25}"/>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3559" name="AutoShape 9">
            <a:extLst>
              <a:ext uri="{FF2B5EF4-FFF2-40B4-BE49-F238E27FC236}">
                <a16:creationId xmlns="" xmlns:a16="http://schemas.microsoft.com/office/drawing/2014/main" id="{723E6BD1-CC9C-4252-B78A-A86FBCC9666B}"/>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60" name="AutoShape 10">
            <a:extLst>
              <a:ext uri="{FF2B5EF4-FFF2-40B4-BE49-F238E27FC236}">
                <a16:creationId xmlns="" xmlns:a16="http://schemas.microsoft.com/office/drawing/2014/main" id="{AD117C42-11CE-40A4-987B-58C68CBB696D}"/>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61" name="Text Box 11">
            <a:extLst>
              <a:ext uri="{FF2B5EF4-FFF2-40B4-BE49-F238E27FC236}">
                <a16:creationId xmlns="" xmlns:a16="http://schemas.microsoft.com/office/drawing/2014/main" id="{2067BABF-7C54-476A-89B7-F9136E6E954C}"/>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17</a:t>
            </a:r>
          </a:p>
        </p:txBody>
      </p:sp>
      <p:pic>
        <p:nvPicPr>
          <p:cNvPr id="23562" name="Picture 12" descr="star_tip_md_wht">
            <a:extLst>
              <a:ext uri="{FF2B5EF4-FFF2-40B4-BE49-F238E27FC236}">
                <a16:creationId xmlns="" xmlns:a16="http://schemas.microsoft.com/office/drawing/2014/main" id="{5B8D7B9A-00D4-4F61-91AE-EFB235765C5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WordArt 13">
            <a:extLst>
              <a:ext uri="{FF2B5EF4-FFF2-40B4-BE49-F238E27FC236}">
                <a16:creationId xmlns="" xmlns:a16="http://schemas.microsoft.com/office/drawing/2014/main" id="{49AD0F6D-003C-4A6E-94D3-09D0DB6E6796}"/>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Vật lý</a:t>
            </a:r>
          </a:p>
        </p:txBody>
      </p:sp>
      <p:sp>
        <p:nvSpPr>
          <p:cNvPr id="23566" name="WordArt 14">
            <a:extLst>
              <a:ext uri="{FF2B5EF4-FFF2-40B4-BE49-F238E27FC236}">
                <a16:creationId xmlns="" xmlns:a16="http://schemas.microsoft.com/office/drawing/2014/main" id="{90D0E232-2B99-4443-939C-CB0136678552}"/>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Vật lý</a:t>
            </a:r>
          </a:p>
        </p:txBody>
      </p:sp>
      <p:pic>
        <p:nvPicPr>
          <p:cNvPr id="2" name="Picture 15" descr="people008">
            <a:extLst>
              <a:ext uri="{FF2B5EF4-FFF2-40B4-BE49-F238E27FC236}">
                <a16:creationId xmlns="" xmlns:a16="http://schemas.microsoft.com/office/drawing/2014/main" id="{99440382-69E6-407C-A905-99D43116902A}"/>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 Box 16">
            <a:extLst>
              <a:ext uri="{FF2B5EF4-FFF2-40B4-BE49-F238E27FC236}">
                <a16:creationId xmlns="" xmlns:a16="http://schemas.microsoft.com/office/drawing/2014/main" id="{22A262A2-B653-4D51-AFAC-750A735CC393}"/>
              </a:ext>
            </a:extLst>
          </p:cNvPr>
          <p:cNvSpPr txBox="1">
            <a:spLocks noChangeArrowheads="1"/>
          </p:cNvSpPr>
          <p:nvPr/>
        </p:nvSpPr>
        <p:spPr bwMode="auto">
          <a:xfrm>
            <a:off x="381000" y="2286000"/>
            <a:ext cx="83058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15000"/>
              </a:lnSpc>
              <a:spcBef>
                <a:spcPct val="50000"/>
              </a:spcBef>
            </a:pPr>
            <a:r>
              <a:rPr lang="en-US" altLang="en-US" sz="2800">
                <a:solidFill>
                  <a:srgbClr val="FF0000"/>
                </a:solidFill>
              </a:rPr>
              <a:t>      Âm không truyền được trong môi trường nào dưới đây?</a:t>
            </a:r>
          </a:p>
        </p:txBody>
      </p:sp>
      <p:sp>
        <p:nvSpPr>
          <p:cNvPr id="23569" name="AutoShape 17">
            <a:extLst>
              <a:ext uri="{FF2B5EF4-FFF2-40B4-BE49-F238E27FC236}">
                <a16:creationId xmlns="" xmlns:a16="http://schemas.microsoft.com/office/drawing/2014/main" id="{FA550158-088E-4A58-9DC3-AF24A8D60020}"/>
              </a:ext>
            </a:extLst>
          </p:cNvPr>
          <p:cNvSpPr>
            <a:spLocks noChangeArrowheads="1"/>
          </p:cNvSpPr>
          <p:nvPr/>
        </p:nvSpPr>
        <p:spPr bwMode="auto">
          <a:xfrm>
            <a:off x="2590800" y="3962400"/>
            <a:ext cx="4038600"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70" name="Text Box 18">
            <a:extLst>
              <a:ext uri="{FF2B5EF4-FFF2-40B4-BE49-F238E27FC236}">
                <a16:creationId xmlns="" xmlns:a16="http://schemas.microsoft.com/office/drawing/2014/main" id="{A1EEFFB4-59C9-40CA-A15D-3DF43369AC37}"/>
              </a:ext>
            </a:extLst>
          </p:cNvPr>
          <p:cNvSpPr txBox="1">
            <a:spLocks noChangeArrowheads="1"/>
          </p:cNvSpPr>
          <p:nvPr/>
        </p:nvSpPr>
        <p:spPr bwMode="auto">
          <a:xfrm>
            <a:off x="2743200" y="3429000"/>
            <a:ext cx="38862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a:t> Nước biển</a:t>
            </a:r>
          </a:p>
          <a:p>
            <a:pPr algn="l" eaLnBrk="1" hangingPunct="1">
              <a:spcBef>
                <a:spcPct val="50000"/>
              </a:spcBef>
              <a:buFontTx/>
              <a:buAutoNum type="alphaUcPeriod"/>
            </a:pPr>
            <a:r>
              <a:rPr lang="en-US" altLang="en-US" sz="2600"/>
              <a:t>Khoảng chân không</a:t>
            </a:r>
          </a:p>
          <a:p>
            <a:pPr algn="l" eaLnBrk="1" hangingPunct="1">
              <a:spcBef>
                <a:spcPct val="50000"/>
              </a:spcBef>
              <a:buFontTx/>
              <a:buAutoNum type="alphaUcPeriod"/>
            </a:pPr>
            <a:r>
              <a:rPr lang="en-US" altLang="en-US" sz="2600"/>
              <a:t>Tường bê tông</a:t>
            </a:r>
          </a:p>
          <a:p>
            <a:pPr algn="l" eaLnBrk="1" hangingPunct="1">
              <a:spcBef>
                <a:spcPct val="50000"/>
              </a:spcBef>
              <a:buFontTx/>
              <a:buAutoNum type="alphaUcPeriod"/>
            </a:pPr>
            <a:r>
              <a:rPr lang="en-US" altLang="en-US" sz="2600"/>
              <a:t>Tầng khí quyển</a:t>
            </a:r>
          </a:p>
          <a:p>
            <a:pPr algn="l" eaLnBrk="1" hangingPunct="1">
              <a:spcBef>
                <a:spcPct val="50000"/>
              </a:spcBef>
              <a:buFontTx/>
              <a:buAutoNum type="alphaUcPeriod"/>
            </a:pPr>
            <a:endParaRPr lang="en-US" altLang="en-US" sz="2600"/>
          </a:p>
        </p:txBody>
      </p:sp>
      <p:sp>
        <p:nvSpPr>
          <p:cNvPr id="23571" name="Text Box 19">
            <a:extLst>
              <a:ext uri="{FF2B5EF4-FFF2-40B4-BE49-F238E27FC236}">
                <a16:creationId xmlns="" xmlns:a16="http://schemas.microsoft.com/office/drawing/2014/main" id="{B7B28452-C5C6-4234-9DDA-D2139E808D53}"/>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23632" name="Group 80">
            <a:extLst>
              <a:ext uri="{FF2B5EF4-FFF2-40B4-BE49-F238E27FC236}">
                <a16:creationId xmlns="" xmlns:a16="http://schemas.microsoft.com/office/drawing/2014/main" id="{7875141A-0B76-44CA-9273-06411C929D2F}"/>
              </a:ext>
            </a:extLst>
          </p:cNvPr>
          <p:cNvGrpSpPr>
            <a:grpSpLocks/>
          </p:cNvGrpSpPr>
          <p:nvPr/>
        </p:nvGrpSpPr>
        <p:grpSpPr bwMode="auto">
          <a:xfrm>
            <a:off x="7850188" y="5181600"/>
            <a:ext cx="1370012" cy="1295400"/>
            <a:chOff x="4574" y="3342"/>
            <a:chExt cx="960" cy="912"/>
          </a:xfrm>
        </p:grpSpPr>
        <p:sp>
          <p:nvSpPr>
            <p:cNvPr id="23599" name="AutoShape 81">
              <a:extLst>
                <a:ext uri="{FF2B5EF4-FFF2-40B4-BE49-F238E27FC236}">
                  <a16:creationId xmlns="" xmlns:a16="http://schemas.microsoft.com/office/drawing/2014/main" id="{E5BE1DD6-9F66-465F-9F42-5FAFC1BAEB7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600" name="Text Box 82">
              <a:extLst>
                <a:ext uri="{FF2B5EF4-FFF2-40B4-BE49-F238E27FC236}">
                  <a16:creationId xmlns="" xmlns:a16="http://schemas.microsoft.com/office/drawing/2014/main" id="{B208DC26-E046-4F41-AE57-F2E06422D6E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23635" name="Group 83">
            <a:extLst>
              <a:ext uri="{FF2B5EF4-FFF2-40B4-BE49-F238E27FC236}">
                <a16:creationId xmlns="" xmlns:a16="http://schemas.microsoft.com/office/drawing/2014/main" id="{9790687A-5CC8-4691-B180-1473D841605E}"/>
              </a:ext>
            </a:extLst>
          </p:cNvPr>
          <p:cNvGrpSpPr>
            <a:grpSpLocks/>
          </p:cNvGrpSpPr>
          <p:nvPr/>
        </p:nvGrpSpPr>
        <p:grpSpPr bwMode="auto">
          <a:xfrm>
            <a:off x="7850188" y="5181600"/>
            <a:ext cx="1370012" cy="1295400"/>
            <a:chOff x="4574" y="3342"/>
            <a:chExt cx="960" cy="912"/>
          </a:xfrm>
        </p:grpSpPr>
        <p:sp>
          <p:nvSpPr>
            <p:cNvPr id="23597" name="AutoShape 84">
              <a:extLst>
                <a:ext uri="{FF2B5EF4-FFF2-40B4-BE49-F238E27FC236}">
                  <a16:creationId xmlns="" xmlns:a16="http://schemas.microsoft.com/office/drawing/2014/main" id="{D67B7006-D2EA-4337-98B8-48309368C0B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98" name="Text Box 85">
              <a:extLst>
                <a:ext uri="{FF2B5EF4-FFF2-40B4-BE49-F238E27FC236}">
                  <a16:creationId xmlns="" xmlns:a16="http://schemas.microsoft.com/office/drawing/2014/main" id="{5A4EB1EB-9487-47B8-9FC3-386DBB62454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23638" name="Group 86">
            <a:extLst>
              <a:ext uri="{FF2B5EF4-FFF2-40B4-BE49-F238E27FC236}">
                <a16:creationId xmlns="" xmlns:a16="http://schemas.microsoft.com/office/drawing/2014/main" id="{97937654-1C30-4983-BCB7-FB4781526520}"/>
              </a:ext>
            </a:extLst>
          </p:cNvPr>
          <p:cNvGrpSpPr>
            <a:grpSpLocks/>
          </p:cNvGrpSpPr>
          <p:nvPr/>
        </p:nvGrpSpPr>
        <p:grpSpPr bwMode="auto">
          <a:xfrm>
            <a:off x="7850188" y="5181600"/>
            <a:ext cx="1370012" cy="1295400"/>
            <a:chOff x="4574" y="3342"/>
            <a:chExt cx="960" cy="912"/>
          </a:xfrm>
        </p:grpSpPr>
        <p:sp>
          <p:nvSpPr>
            <p:cNvPr id="23595" name="AutoShape 87">
              <a:extLst>
                <a:ext uri="{FF2B5EF4-FFF2-40B4-BE49-F238E27FC236}">
                  <a16:creationId xmlns="" xmlns:a16="http://schemas.microsoft.com/office/drawing/2014/main" id="{43774751-78E4-4B2A-8B1F-AEB16E68CE4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96" name="Text Box 88">
              <a:extLst>
                <a:ext uri="{FF2B5EF4-FFF2-40B4-BE49-F238E27FC236}">
                  <a16:creationId xmlns="" xmlns:a16="http://schemas.microsoft.com/office/drawing/2014/main" id="{EF519879-B795-4547-9C1A-4BC6067649F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23641" name="Group 89">
            <a:extLst>
              <a:ext uri="{FF2B5EF4-FFF2-40B4-BE49-F238E27FC236}">
                <a16:creationId xmlns="" xmlns:a16="http://schemas.microsoft.com/office/drawing/2014/main" id="{8F5AEA1E-2EF7-4167-844A-A8C359FE994A}"/>
              </a:ext>
            </a:extLst>
          </p:cNvPr>
          <p:cNvGrpSpPr>
            <a:grpSpLocks/>
          </p:cNvGrpSpPr>
          <p:nvPr/>
        </p:nvGrpSpPr>
        <p:grpSpPr bwMode="auto">
          <a:xfrm>
            <a:off x="7850188" y="5181600"/>
            <a:ext cx="1370012" cy="1295400"/>
            <a:chOff x="4574" y="3342"/>
            <a:chExt cx="960" cy="912"/>
          </a:xfrm>
        </p:grpSpPr>
        <p:sp>
          <p:nvSpPr>
            <p:cNvPr id="23593" name="AutoShape 90">
              <a:extLst>
                <a:ext uri="{FF2B5EF4-FFF2-40B4-BE49-F238E27FC236}">
                  <a16:creationId xmlns="" xmlns:a16="http://schemas.microsoft.com/office/drawing/2014/main" id="{0CCA9444-1FE6-467E-81D9-4F4DE8C8746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94" name="Text Box 91">
              <a:extLst>
                <a:ext uri="{FF2B5EF4-FFF2-40B4-BE49-F238E27FC236}">
                  <a16:creationId xmlns="" xmlns:a16="http://schemas.microsoft.com/office/drawing/2014/main" id="{19481D17-4F2B-42CC-AF74-46832D9000C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23644" name="Group 92">
            <a:extLst>
              <a:ext uri="{FF2B5EF4-FFF2-40B4-BE49-F238E27FC236}">
                <a16:creationId xmlns="" xmlns:a16="http://schemas.microsoft.com/office/drawing/2014/main" id="{57D0537F-DC56-46DE-BDA4-1CD37B82A3AA}"/>
              </a:ext>
            </a:extLst>
          </p:cNvPr>
          <p:cNvGrpSpPr>
            <a:grpSpLocks/>
          </p:cNvGrpSpPr>
          <p:nvPr/>
        </p:nvGrpSpPr>
        <p:grpSpPr bwMode="auto">
          <a:xfrm>
            <a:off x="7850188" y="5181600"/>
            <a:ext cx="1370012" cy="1295400"/>
            <a:chOff x="4574" y="3342"/>
            <a:chExt cx="960" cy="912"/>
          </a:xfrm>
        </p:grpSpPr>
        <p:sp>
          <p:nvSpPr>
            <p:cNvPr id="23591" name="AutoShape 93">
              <a:extLst>
                <a:ext uri="{FF2B5EF4-FFF2-40B4-BE49-F238E27FC236}">
                  <a16:creationId xmlns="" xmlns:a16="http://schemas.microsoft.com/office/drawing/2014/main" id="{4E5D0EC9-3119-48EC-BF12-278EDB28A4D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92" name="Text Box 94">
              <a:extLst>
                <a:ext uri="{FF2B5EF4-FFF2-40B4-BE49-F238E27FC236}">
                  <a16:creationId xmlns="" xmlns:a16="http://schemas.microsoft.com/office/drawing/2014/main" id="{B748F362-E910-4A35-83B7-8855C95CA6E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23647" name="Group 95">
            <a:extLst>
              <a:ext uri="{FF2B5EF4-FFF2-40B4-BE49-F238E27FC236}">
                <a16:creationId xmlns="" xmlns:a16="http://schemas.microsoft.com/office/drawing/2014/main" id="{418AA01F-0184-4D6C-A92F-871477949D74}"/>
              </a:ext>
            </a:extLst>
          </p:cNvPr>
          <p:cNvGrpSpPr>
            <a:grpSpLocks/>
          </p:cNvGrpSpPr>
          <p:nvPr/>
        </p:nvGrpSpPr>
        <p:grpSpPr bwMode="auto">
          <a:xfrm>
            <a:off x="7850188" y="5181600"/>
            <a:ext cx="1370012" cy="1295400"/>
            <a:chOff x="4574" y="3342"/>
            <a:chExt cx="960" cy="912"/>
          </a:xfrm>
        </p:grpSpPr>
        <p:sp>
          <p:nvSpPr>
            <p:cNvPr id="23589" name="AutoShape 96">
              <a:extLst>
                <a:ext uri="{FF2B5EF4-FFF2-40B4-BE49-F238E27FC236}">
                  <a16:creationId xmlns="" xmlns:a16="http://schemas.microsoft.com/office/drawing/2014/main" id="{17D16882-8976-4E94-898A-93B33323C7F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90" name="Text Box 97">
              <a:extLst>
                <a:ext uri="{FF2B5EF4-FFF2-40B4-BE49-F238E27FC236}">
                  <a16:creationId xmlns="" xmlns:a16="http://schemas.microsoft.com/office/drawing/2014/main" id="{119C335D-745C-47E9-BB0E-45A7EE4177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23650" name="Group 98">
            <a:extLst>
              <a:ext uri="{FF2B5EF4-FFF2-40B4-BE49-F238E27FC236}">
                <a16:creationId xmlns="" xmlns:a16="http://schemas.microsoft.com/office/drawing/2014/main" id="{CEE63093-A129-416A-9DC1-50D72503A15E}"/>
              </a:ext>
            </a:extLst>
          </p:cNvPr>
          <p:cNvGrpSpPr>
            <a:grpSpLocks/>
          </p:cNvGrpSpPr>
          <p:nvPr/>
        </p:nvGrpSpPr>
        <p:grpSpPr bwMode="auto">
          <a:xfrm>
            <a:off x="7850188" y="5181600"/>
            <a:ext cx="1370012" cy="1295400"/>
            <a:chOff x="4574" y="3342"/>
            <a:chExt cx="960" cy="912"/>
          </a:xfrm>
        </p:grpSpPr>
        <p:sp>
          <p:nvSpPr>
            <p:cNvPr id="23587" name="AutoShape 99">
              <a:extLst>
                <a:ext uri="{FF2B5EF4-FFF2-40B4-BE49-F238E27FC236}">
                  <a16:creationId xmlns="" xmlns:a16="http://schemas.microsoft.com/office/drawing/2014/main" id="{0C3D444A-28F4-4047-BD4E-8301181C240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88" name="Text Box 100">
              <a:extLst>
                <a:ext uri="{FF2B5EF4-FFF2-40B4-BE49-F238E27FC236}">
                  <a16:creationId xmlns="" xmlns:a16="http://schemas.microsoft.com/office/drawing/2014/main" id="{119B7974-2AFE-4597-A473-B0133160C4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23653" name="Group 101">
            <a:extLst>
              <a:ext uri="{FF2B5EF4-FFF2-40B4-BE49-F238E27FC236}">
                <a16:creationId xmlns="" xmlns:a16="http://schemas.microsoft.com/office/drawing/2014/main" id="{BF7E2047-46DA-46C2-A4F1-709035EF53AE}"/>
              </a:ext>
            </a:extLst>
          </p:cNvPr>
          <p:cNvGrpSpPr>
            <a:grpSpLocks/>
          </p:cNvGrpSpPr>
          <p:nvPr/>
        </p:nvGrpSpPr>
        <p:grpSpPr bwMode="auto">
          <a:xfrm>
            <a:off x="7850188" y="5181600"/>
            <a:ext cx="1370012" cy="1295400"/>
            <a:chOff x="4574" y="3342"/>
            <a:chExt cx="960" cy="912"/>
          </a:xfrm>
        </p:grpSpPr>
        <p:sp>
          <p:nvSpPr>
            <p:cNvPr id="23585" name="AutoShape 102">
              <a:extLst>
                <a:ext uri="{FF2B5EF4-FFF2-40B4-BE49-F238E27FC236}">
                  <a16:creationId xmlns="" xmlns:a16="http://schemas.microsoft.com/office/drawing/2014/main" id="{6096EBD0-C735-4698-8A7B-469798F1195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86" name="Text Box 103">
              <a:extLst>
                <a:ext uri="{FF2B5EF4-FFF2-40B4-BE49-F238E27FC236}">
                  <a16:creationId xmlns="" xmlns:a16="http://schemas.microsoft.com/office/drawing/2014/main" id="{52EA4148-C7EA-4D46-B11B-C9E33272608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23656" name="Group 104">
            <a:extLst>
              <a:ext uri="{FF2B5EF4-FFF2-40B4-BE49-F238E27FC236}">
                <a16:creationId xmlns="" xmlns:a16="http://schemas.microsoft.com/office/drawing/2014/main" id="{6B7D7692-53C8-4D7C-97AB-C1375F04C427}"/>
              </a:ext>
            </a:extLst>
          </p:cNvPr>
          <p:cNvGrpSpPr>
            <a:grpSpLocks/>
          </p:cNvGrpSpPr>
          <p:nvPr/>
        </p:nvGrpSpPr>
        <p:grpSpPr bwMode="auto">
          <a:xfrm>
            <a:off x="7850188" y="5181600"/>
            <a:ext cx="1370012" cy="1295400"/>
            <a:chOff x="4574" y="3342"/>
            <a:chExt cx="960" cy="912"/>
          </a:xfrm>
        </p:grpSpPr>
        <p:sp>
          <p:nvSpPr>
            <p:cNvPr id="23583" name="AutoShape 105">
              <a:extLst>
                <a:ext uri="{FF2B5EF4-FFF2-40B4-BE49-F238E27FC236}">
                  <a16:creationId xmlns="" xmlns:a16="http://schemas.microsoft.com/office/drawing/2014/main" id="{DD58AEF8-ECA9-4142-8D90-6E2616D722D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84" name="Text Box 106">
              <a:extLst>
                <a:ext uri="{FF2B5EF4-FFF2-40B4-BE49-F238E27FC236}">
                  <a16:creationId xmlns="" xmlns:a16="http://schemas.microsoft.com/office/drawing/2014/main" id="{B82B5F42-5184-4F84-98CA-7DD01DBFB8D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23659" name="Group 107">
            <a:extLst>
              <a:ext uri="{FF2B5EF4-FFF2-40B4-BE49-F238E27FC236}">
                <a16:creationId xmlns="" xmlns:a16="http://schemas.microsoft.com/office/drawing/2014/main" id="{D4B16010-EC87-4C84-87CB-8D5459126F73}"/>
              </a:ext>
            </a:extLst>
          </p:cNvPr>
          <p:cNvGrpSpPr>
            <a:grpSpLocks/>
          </p:cNvGrpSpPr>
          <p:nvPr/>
        </p:nvGrpSpPr>
        <p:grpSpPr bwMode="auto">
          <a:xfrm>
            <a:off x="7848600" y="5180013"/>
            <a:ext cx="1371600" cy="1295400"/>
            <a:chOff x="4574" y="3342"/>
            <a:chExt cx="960" cy="912"/>
          </a:xfrm>
        </p:grpSpPr>
        <p:sp>
          <p:nvSpPr>
            <p:cNvPr id="23581" name="AutoShape 108">
              <a:extLst>
                <a:ext uri="{FF2B5EF4-FFF2-40B4-BE49-F238E27FC236}">
                  <a16:creationId xmlns="" xmlns:a16="http://schemas.microsoft.com/office/drawing/2014/main" id="{12CD1FA8-2A88-4B2F-9DCE-731CB3AC505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3582" name="Text Box 109">
              <a:extLst>
                <a:ext uri="{FF2B5EF4-FFF2-40B4-BE49-F238E27FC236}">
                  <a16:creationId xmlns="" xmlns:a16="http://schemas.microsoft.com/office/drawing/2014/main" id="{C12A5A8B-2536-4247-97DD-3C7DBE3F3104}"/>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23662" name="Text Box 110">
            <a:extLst>
              <a:ext uri="{FF2B5EF4-FFF2-40B4-BE49-F238E27FC236}">
                <a16:creationId xmlns="" xmlns:a16="http://schemas.microsoft.com/office/drawing/2014/main" id="{8E8D7B96-4D09-425C-84CE-2E92399AFE74}"/>
              </a:ext>
            </a:extLst>
          </p:cNvPr>
          <p:cNvSpPr txBox="1">
            <a:spLocks noChangeArrowheads="1"/>
          </p:cNvSpPr>
          <p:nvPr/>
        </p:nvSpPr>
        <p:spPr bwMode="auto">
          <a:xfrm>
            <a:off x="5511800" y="5867400"/>
            <a:ext cx="111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3566"/>
                                        </p:tgtEl>
                                        <p:attrNameLst>
                                          <p:attrName>style.visibility</p:attrName>
                                        </p:attrNameLst>
                                      </p:cBhvr>
                                      <p:to>
                                        <p:strVal val="visible"/>
                                      </p:to>
                                    </p:set>
                                    <p:anim calcmode="lin" valueType="num">
                                      <p:cBhvr>
                                        <p:cTn id="7" dur="5000" fill="hold"/>
                                        <p:tgtEl>
                                          <p:spTgt spid="23566"/>
                                        </p:tgtEl>
                                        <p:attrNameLst>
                                          <p:attrName>ppt_w</p:attrName>
                                        </p:attrNameLst>
                                      </p:cBhvr>
                                      <p:tavLst>
                                        <p:tav tm="0" fmla="#ppt_w*sin(2.5*pi*$)">
                                          <p:val>
                                            <p:fltVal val="0"/>
                                          </p:val>
                                        </p:tav>
                                        <p:tav tm="100000">
                                          <p:val>
                                            <p:fltVal val="1"/>
                                          </p:val>
                                        </p:tav>
                                      </p:tavLst>
                                    </p:anim>
                                    <p:anim calcmode="lin" valueType="num">
                                      <p:cBhvr>
                                        <p:cTn id="8" dur="5000" fill="hold"/>
                                        <p:tgtEl>
                                          <p:spTgt spid="23566"/>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23565"/>
                                        </p:tgtEl>
                                        <p:attrNameLst>
                                          <p:attrName>style.visibility</p:attrName>
                                        </p:attrNameLst>
                                      </p:cBhvr>
                                      <p:to>
                                        <p:strVal val="visible"/>
                                      </p:to>
                                    </p:set>
                                    <p:anim calcmode="lin" valueType="num">
                                      <p:cBhvr>
                                        <p:cTn id="11" dur="5000" fill="hold"/>
                                        <p:tgtEl>
                                          <p:spTgt spid="23565"/>
                                        </p:tgtEl>
                                        <p:attrNameLst>
                                          <p:attrName>ppt_w</p:attrName>
                                        </p:attrNameLst>
                                      </p:cBhvr>
                                      <p:tavLst>
                                        <p:tav tm="0" fmla="#ppt_w*sin(2.5*pi*$)">
                                          <p:val>
                                            <p:fltVal val="0"/>
                                          </p:val>
                                        </p:tav>
                                        <p:tav tm="100000">
                                          <p:val>
                                            <p:fltVal val="1"/>
                                          </p:val>
                                        </p:tav>
                                      </p:tavLst>
                                    </p:anim>
                                    <p:anim calcmode="lin" valueType="num">
                                      <p:cBhvr>
                                        <p:cTn id="12" dur="5000" fill="hold"/>
                                        <p:tgtEl>
                                          <p:spTgt spid="23565"/>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23568"/>
                                        </p:tgtEl>
                                        <p:attrNameLst>
                                          <p:attrName>style.visibility</p:attrName>
                                        </p:attrNameLst>
                                      </p:cBhvr>
                                      <p:to>
                                        <p:strVal val="visible"/>
                                      </p:to>
                                    </p:set>
                                    <p:anim calcmode="discrete" valueType="clr">
                                      <p:cBhvr override="childStyle">
                                        <p:cTn id="15" dur="80"/>
                                        <p:tgtEl>
                                          <p:spTgt spid="2356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3568"/>
                                        </p:tgtEl>
                                        <p:attrNameLst>
                                          <p:attrName>fillcolor</p:attrName>
                                        </p:attrNameLst>
                                      </p:cBhvr>
                                      <p:tavLst>
                                        <p:tav tm="0">
                                          <p:val>
                                            <p:clrVal>
                                              <a:schemeClr val="accent2"/>
                                            </p:clrVal>
                                          </p:val>
                                        </p:tav>
                                        <p:tav tm="50000">
                                          <p:val>
                                            <p:clrVal>
                                              <a:schemeClr val="hlink"/>
                                            </p:clrVal>
                                          </p:val>
                                        </p:tav>
                                      </p:tavLst>
                                    </p:anim>
                                    <p:set>
                                      <p:cBhvr>
                                        <p:cTn id="17" dur="80"/>
                                        <p:tgtEl>
                                          <p:spTgt spid="23568"/>
                                        </p:tgtEl>
                                        <p:attrNameLst>
                                          <p:attrName>fill.type</p:attrName>
                                        </p:attrNameLst>
                                      </p:cBhvr>
                                      <p:to>
                                        <p:strVal val="solid"/>
                                      </p:to>
                                    </p:set>
                                  </p:childTnLst>
                                </p:cTn>
                              </p:par>
                              <p:par>
                                <p:cTn id="18" presetID="27" presetClass="entr" presetSubtype="0" fill="hold" nodeType="withEffect">
                                  <p:stCondLst>
                                    <p:cond delay="5000"/>
                                  </p:stCondLst>
                                  <p:iterate type="lt">
                                    <p:tmPct val="50000"/>
                                  </p:iterate>
                                  <p:childTnLst>
                                    <p:set>
                                      <p:cBhvr>
                                        <p:cTn id="19" dur="1" fill="hold">
                                          <p:stCondLst>
                                            <p:cond delay="0"/>
                                          </p:stCondLst>
                                        </p:cTn>
                                        <p:tgtEl>
                                          <p:spTgt spid="23570"/>
                                        </p:tgtEl>
                                        <p:attrNameLst>
                                          <p:attrName>style.visibility</p:attrName>
                                        </p:attrNameLst>
                                      </p:cBhvr>
                                      <p:to>
                                        <p:strVal val="visible"/>
                                      </p:to>
                                    </p:set>
                                    <p:anim calcmode="discrete" valueType="clr">
                                      <p:cBhvr override="childStyle">
                                        <p:cTn id="20" dur="150"/>
                                        <p:tgtEl>
                                          <p:spTgt spid="23570"/>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23570"/>
                                        </p:tgtEl>
                                        <p:attrNameLst>
                                          <p:attrName>fillcolor</p:attrName>
                                        </p:attrNameLst>
                                      </p:cBhvr>
                                      <p:tavLst>
                                        <p:tav tm="0">
                                          <p:val>
                                            <p:clrVal>
                                              <a:schemeClr val="accent2"/>
                                            </p:clrVal>
                                          </p:val>
                                        </p:tav>
                                        <p:tav tm="50000">
                                          <p:val>
                                            <p:clrVal>
                                              <a:schemeClr val="hlink"/>
                                            </p:clrVal>
                                          </p:val>
                                        </p:tav>
                                      </p:tavLst>
                                    </p:anim>
                                    <p:set>
                                      <p:cBhvr>
                                        <p:cTn id="22" dur="150"/>
                                        <p:tgtEl>
                                          <p:spTgt spid="235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357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569"/>
                                        </p:tgtEl>
                                        <p:attrNameLst>
                                          <p:attrName>style.visibility</p:attrName>
                                        </p:attrNameLst>
                                      </p:cBhvr>
                                      <p:to>
                                        <p:strVal val="visible"/>
                                      </p:to>
                                    </p:set>
                                    <p:animEffect transition="in" filter="fade">
                                      <p:cBhvr>
                                        <p:cTn id="28" dur="500"/>
                                        <p:tgtEl>
                                          <p:spTgt spid="23569"/>
                                        </p:tgtEl>
                                      </p:cBhvr>
                                    </p:animEffect>
                                  </p:childTnLst>
                                  <p:subTnLst>
                                    <p:audio>
                                      <p:cMediaNode>
                                        <p:cTn display="0" masterRel="sameClick">
                                          <p:stCondLst>
                                            <p:cond evt="begin" delay="0">
                                              <p:tn val="26"/>
                                            </p:cond>
                                          </p:stCondLst>
                                          <p:endCondLst>
                                            <p:cond evt="onStopAudio" delay="0">
                                              <p:tgtEl>
                                                <p:sldTgt/>
                                              </p:tgtEl>
                                            </p:cond>
                                          </p:endCondLst>
                                        </p:cTn>
                                        <p:tgtEl>
                                          <p:sndTgt r:embed="rId3" name="FELIZ2.WAV"/>
                                        </p:tgtEl>
                                      </p:cMediaNode>
                                    </p:audio>
                                  </p:subTnLst>
                                </p:cTn>
                              </p:par>
                              <p:par>
                                <p:cTn id="29" presetID="22" presetClass="emph" presetSubtype="0" repeatCount="10000" fill="remove" grpId="1" nodeType="withEffect">
                                  <p:stCondLst>
                                    <p:cond delay="0"/>
                                  </p:stCondLst>
                                  <p:childTnLst>
                                    <p:animClr clrSpc="hsl" dir="cw">
                                      <p:cBhvr override="childStyle">
                                        <p:cTn id="30" dur="500" fill="hold"/>
                                        <p:tgtEl>
                                          <p:spTgt spid="23569"/>
                                        </p:tgtEl>
                                        <p:attrNameLst>
                                          <p:attrName>style.color</p:attrName>
                                        </p:attrNameLst>
                                      </p:cBhvr>
                                      <p:by>
                                        <p:hsl h="-7200000" s="0" l="0"/>
                                      </p:by>
                                    </p:animClr>
                                    <p:animClr clrSpc="hsl" dir="cw">
                                      <p:cBhvr>
                                        <p:cTn id="31" dur="500" fill="hold"/>
                                        <p:tgtEl>
                                          <p:spTgt spid="23569"/>
                                        </p:tgtEl>
                                        <p:attrNameLst>
                                          <p:attrName>fillcolor</p:attrName>
                                        </p:attrNameLst>
                                      </p:cBhvr>
                                      <p:by>
                                        <p:hsl h="-7200000" s="0" l="0"/>
                                      </p:by>
                                    </p:animClr>
                                    <p:animClr clrSpc="hsl" dir="cw">
                                      <p:cBhvr>
                                        <p:cTn id="32" dur="500" fill="hold"/>
                                        <p:tgtEl>
                                          <p:spTgt spid="23569"/>
                                        </p:tgtEl>
                                        <p:attrNameLst>
                                          <p:attrName>stroke.color</p:attrName>
                                        </p:attrNameLst>
                                      </p:cBhvr>
                                      <p:by>
                                        <p:hsl h="-7200000" s="0" l="0"/>
                                      </p:by>
                                    </p:animClr>
                                    <p:set>
                                      <p:cBhvr>
                                        <p:cTn id="33" dur="500" fill="hold"/>
                                        <p:tgtEl>
                                          <p:spTgt spid="23569"/>
                                        </p:tgtEl>
                                        <p:attrNameLst>
                                          <p:attrName>fill.type</p:attrName>
                                        </p:attrNameLst>
                                      </p:cBhvr>
                                      <p:to>
                                        <p:strVal val="solid"/>
                                      </p:to>
                                    </p:set>
                                  </p:childTnLst>
                                </p:cTn>
                              </p:par>
                            </p:childTnLst>
                          </p:cTn>
                        </p:par>
                      </p:childTnLst>
                    </p:cTn>
                  </p:par>
                </p:childTnLst>
              </p:cTn>
              <p:nextCondLst>
                <p:cond evt="onClick" delay="0">
                  <p:tgtEl>
                    <p:spTgt spid="23571"/>
                  </p:tgtEl>
                </p:cond>
              </p:nextCondLst>
            </p:seq>
            <p:seq concurrent="1" nextAc="seek">
              <p:cTn id="34" restart="whenNotActive" fill="hold" evtFilter="cancelBubble" nodeType="interactiveSeq">
                <p:stCondLst>
                  <p:cond evt="onClick" delay="0">
                    <p:tgtEl>
                      <p:spTgt spid="2366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2363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2363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2363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2364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23644"/>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2364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2365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2365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23656"/>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2365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23662"/>
                  </p:tgtEl>
                </p:cond>
              </p:nextCondLst>
            </p:seq>
          </p:childTnLst>
        </p:cTn>
      </p:par>
    </p:tnLst>
    <p:bldLst>
      <p:bldP spid="23569" grpId="0" animBg="1"/>
      <p:bldP spid="2356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 xmlns:a16="http://schemas.microsoft.com/office/drawing/2014/main" id="{D095643E-1B73-4721-9029-14E81CC7CCF1}"/>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4579" name="Picture 3" descr="an30">
            <a:extLst>
              <a:ext uri="{FF2B5EF4-FFF2-40B4-BE49-F238E27FC236}">
                <a16:creationId xmlns="" xmlns:a16="http://schemas.microsoft.com/office/drawing/2014/main" id="{48B8EA98-D5E7-49C5-A5FD-E872F4D8F0D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33">
            <a:extLst>
              <a:ext uri="{FF2B5EF4-FFF2-40B4-BE49-F238E27FC236}">
                <a16:creationId xmlns="" xmlns:a16="http://schemas.microsoft.com/office/drawing/2014/main" id="{8A895B38-BCFB-484B-B723-6541A132FD5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WordArt 5">
            <a:extLst>
              <a:ext uri="{FF2B5EF4-FFF2-40B4-BE49-F238E27FC236}">
                <a16:creationId xmlns="" xmlns:a16="http://schemas.microsoft.com/office/drawing/2014/main" id="{08A988DC-88C6-4957-8D1E-2712F8974853}"/>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4582" name="Group 6">
            <a:extLst>
              <a:ext uri="{FF2B5EF4-FFF2-40B4-BE49-F238E27FC236}">
                <a16:creationId xmlns="" xmlns:a16="http://schemas.microsoft.com/office/drawing/2014/main" id="{343F864B-78B1-48CC-A92C-7164415D2B73}"/>
              </a:ext>
            </a:extLst>
          </p:cNvPr>
          <p:cNvGrpSpPr>
            <a:grpSpLocks/>
          </p:cNvGrpSpPr>
          <p:nvPr/>
        </p:nvGrpSpPr>
        <p:grpSpPr bwMode="auto">
          <a:xfrm>
            <a:off x="7162800" y="6019800"/>
            <a:ext cx="1168400" cy="561975"/>
            <a:chOff x="4512" y="3792"/>
            <a:chExt cx="736" cy="354"/>
          </a:xfrm>
        </p:grpSpPr>
        <p:pic>
          <p:nvPicPr>
            <p:cNvPr id="24626" name="Picture 7" descr="ani32">
              <a:extLst>
                <a:ext uri="{FF2B5EF4-FFF2-40B4-BE49-F238E27FC236}">
                  <a16:creationId xmlns="" xmlns:a16="http://schemas.microsoft.com/office/drawing/2014/main" id="{7860AE5D-E525-48FC-A05E-A3722F03B48E}"/>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7" name="Text Box 8">
              <a:hlinkClick r:id="rId10" action="ppaction://hlinksldjump" tooltip="Trở lại chọn câu hỏi"/>
              <a:extLst>
                <a:ext uri="{FF2B5EF4-FFF2-40B4-BE49-F238E27FC236}">
                  <a16:creationId xmlns="" xmlns:a16="http://schemas.microsoft.com/office/drawing/2014/main" id="{9E3007C8-6C06-42EB-B453-C340AFB9A4A2}"/>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4583" name="AutoShape 9">
            <a:extLst>
              <a:ext uri="{FF2B5EF4-FFF2-40B4-BE49-F238E27FC236}">
                <a16:creationId xmlns="" xmlns:a16="http://schemas.microsoft.com/office/drawing/2014/main" id="{454A54C6-D33C-4939-AA23-676C747603EF}"/>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584" name="AutoShape 10">
            <a:extLst>
              <a:ext uri="{FF2B5EF4-FFF2-40B4-BE49-F238E27FC236}">
                <a16:creationId xmlns="" xmlns:a16="http://schemas.microsoft.com/office/drawing/2014/main" id="{2AB55CC3-DEA1-4A08-BDC2-447E5E3D33CF}"/>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585" name="Text Box 11">
            <a:extLst>
              <a:ext uri="{FF2B5EF4-FFF2-40B4-BE49-F238E27FC236}">
                <a16:creationId xmlns="" xmlns:a16="http://schemas.microsoft.com/office/drawing/2014/main" id="{954F7D96-6574-4E45-AC4D-10DA91BCB6D5}"/>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18</a:t>
            </a:r>
          </a:p>
        </p:txBody>
      </p:sp>
      <p:pic>
        <p:nvPicPr>
          <p:cNvPr id="24586" name="Picture 12" descr="star_tip_md_wht">
            <a:extLst>
              <a:ext uri="{FF2B5EF4-FFF2-40B4-BE49-F238E27FC236}">
                <a16:creationId xmlns="" xmlns:a16="http://schemas.microsoft.com/office/drawing/2014/main" id="{894533A7-5877-49BC-88DD-6E86CDBD21DA}"/>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WordArt 13">
            <a:extLst>
              <a:ext uri="{FF2B5EF4-FFF2-40B4-BE49-F238E27FC236}">
                <a16:creationId xmlns="" xmlns:a16="http://schemas.microsoft.com/office/drawing/2014/main" id="{BB310974-83BE-43DC-8CD4-533070EDD5F1}"/>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 học</a:t>
            </a:r>
          </a:p>
        </p:txBody>
      </p:sp>
      <p:sp>
        <p:nvSpPr>
          <p:cNvPr id="24590" name="WordArt 14">
            <a:extLst>
              <a:ext uri="{FF2B5EF4-FFF2-40B4-BE49-F238E27FC236}">
                <a16:creationId xmlns="" xmlns:a16="http://schemas.microsoft.com/office/drawing/2014/main" id="{D59058B1-2848-4BF9-BDAC-29EB1E3E4897}"/>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 học</a:t>
            </a:r>
          </a:p>
        </p:txBody>
      </p:sp>
      <p:pic>
        <p:nvPicPr>
          <p:cNvPr id="2" name="Picture 15" descr="people008">
            <a:extLst>
              <a:ext uri="{FF2B5EF4-FFF2-40B4-BE49-F238E27FC236}">
                <a16:creationId xmlns="" xmlns:a16="http://schemas.microsoft.com/office/drawing/2014/main" id="{EEDCBD55-BD30-46D5-ACA0-AB7FCF040681}"/>
              </a:ext>
            </a:extLst>
          </p:cNvPr>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 Box 16">
            <a:extLst>
              <a:ext uri="{FF2B5EF4-FFF2-40B4-BE49-F238E27FC236}">
                <a16:creationId xmlns="" xmlns:a16="http://schemas.microsoft.com/office/drawing/2014/main" id="{17EB92C5-B0CA-4E31-8DD7-B3BA955B7BE2}"/>
              </a:ext>
            </a:extLst>
          </p:cNvPr>
          <p:cNvSpPr txBox="1">
            <a:spLocks noChangeArrowheads="1"/>
          </p:cNvSpPr>
          <p:nvPr/>
        </p:nvSpPr>
        <p:spPr bwMode="auto">
          <a:xfrm>
            <a:off x="838200" y="2468563"/>
            <a:ext cx="746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800">
                <a:solidFill>
                  <a:srgbClr val="FF0000"/>
                </a:solidFill>
              </a:rPr>
              <a:t>Ba số a,b,c tỉ lệ với các số 2,4,6. Cách viết nào sau đây </a:t>
            </a:r>
            <a:r>
              <a:rPr lang="en-US" altLang="en-US" sz="2800" u="sng">
                <a:solidFill>
                  <a:srgbClr val="FF0000"/>
                </a:solidFill>
              </a:rPr>
              <a:t>không đúng</a:t>
            </a:r>
          </a:p>
        </p:txBody>
      </p:sp>
      <p:sp>
        <p:nvSpPr>
          <p:cNvPr id="24593" name="AutoShape 17">
            <a:extLst>
              <a:ext uri="{FF2B5EF4-FFF2-40B4-BE49-F238E27FC236}">
                <a16:creationId xmlns="" xmlns:a16="http://schemas.microsoft.com/office/drawing/2014/main" id="{6C10130A-1AA3-4797-A474-EFA647B07C51}"/>
              </a:ext>
            </a:extLst>
          </p:cNvPr>
          <p:cNvSpPr>
            <a:spLocks noChangeArrowheads="1"/>
          </p:cNvSpPr>
          <p:nvPr/>
        </p:nvSpPr>
        <p:spPr bwMode="auto">
          <a:xfrm>
            <a:off x="2133600" y="4724400"/>
            <a:ext cx="3429000"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594" name="Text Box 18">
            <a:extLst>
              <a:ext uri="{FF2B5EF4-FFF2-40B4-BE49-F238E27FC236}">
                <a16:creationId xmlns="" xmlns:a16="http://schemas.microsoft.com/office/drawing/2014/main" id="{35D9235D-AF52-4007-8F2F-3E1111F7A51B}"/>
              </a:ext>
            </a:extLst>
          </p:cNvPr>
          <p:cNvSpPr txBox="1">
            <a:spLocks noChangeArrowheads="1"/>
          </p:cNvSpPr>
          <p:nvPr/>
        </p:nvSpPr>
        <p:spPr bwMode="auto">
          <a:xfrm>
            <a:off x="2286000" y="3276600"/>
            <a:ext cx="5562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150000"/>
              </a:lnSpc>
              <a:buFontTx/>
              <a:buAutoNum type="alphaUcPeriod"/>
            </a:pPr>
            <a:r>
              <a:rPr lang="en-US" altLang="en-US" sz="2800"/>
              <a:t> a:b:c=2:4:6</a:t>
            </a:r>
          </a:p>
          <a:p>
            <a:pPr algn="l" eaLnBrk="1" hangingPunct="1">
              <a:lnSpc>
                <a:spcPct val="150000"/>
              </a:lnSpc>
            </a:pPr>
            <a:r>
              <a:rPr lang="en-US" altLang="en-US" sz="2800"/>
              <a:t>B.</a:t>
            </a:r>
          </a:p>
          <a:p>
            <a:pPr algn="l" eaLnBrk="1" hangingPunct="1">
              <a:lnSpc>
                <a:spcPct val="150000"/>
              </a:lnSpc>
            </a:pPr>
            <a:r>
              <a:rPr lang="en-US" altLang="en-US" sz="2800"/>
              <a:t>C. a.b.c=2.4.6</a:t>
            </a:r>
          </a:p>
        </p:txBody>
      </p:sp>
      <p:sp>
        <p:nvSpPr>
          <p:cNvPr id="24595" name="Text Box 19">
            <a:extLst>
              <a:ext uri="{FF2B5EF4-FFF2-40B4-BE49-F238E27FC236}">
                <a16:creationId xmlns="" xmlns:a16="http://schemas.microsoft.com/office/drawing/2014/main" id="{D3B6F269-82AB-4D11-A61A-8A92ADEFE498}"/>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24656" name="Group 80">
            <a:extLst>
              <a:ext uri="{FF2B5EF4-FFF2-40B4-BE49-F238E27FC236}">
                <a16:creationId xmlns="" xmlns:a16="http://schemas.microsoft.com/office/drawing/2014/main" id="{6D0C8B8B-8B36-4F2E-86F1-A997D1B87B24}"/>
              </a:ext>
            </a:extLst>
          </p:cNvPr>
          <p:cNvGrpSpPr>
            <a:grpSpLocks/>
          </p:cNvGrpSpPr>
          <p:nvPr/>
        </p:nvGrpSpPr>
        <p:grpSpPr bwMode="auto">
          <a:xfrm>
            <a:off x="7850188" y="5181600"/>
            <a:ext cx="1370012" cy="1295400"/>
            <a:chOff x="4574" y="3342"/>
            <a:chExt cx="960" cy="912"/>
          </a:xfrm>
        </p:grpSpPr>
        <p:sp>
          <p:nvSpPr>
            <p:cNvPr id="24624" name="AutoShape 81">
              <a:extLst>
                <a:ext uri="{FF2B5EF4-FFF2-40B4-BE49-F238E27FC236}">
                  <a16:creationId xmlns="" xmlns:a16="http://schemas.microsoft.com/office/drawing/2014/main" id="{BE222CF2-271C-4EC0-8665-26F3DD72B12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25" name="Text Box 82">
              <a:extLst>
                <a:ext uri="{FF2B5EF4-FFF2-40B4-BE49-F238E27FC236}">
                  <a16:creationId xmlns="" xmlns:a16="http://schemas.microsoft.com/office/drawing/2014/main" id="{F5AFEC1A-10ED-421D-A21C-CF1F5BB6F5B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24659" name="Group 83">
            <a:extLst>
              <a:ext uri="{FF2B5EF4-FFF2-40B4-BE49-F238E27FC236}">
                <a16:creationId xmlns="" xmlns:a16="http://schemas.microsoft.com/office/drawing/2014/main" id="{E4C650D4-3C84-469D-A025-0C39C0F4987E}"/>
              </a:ext>
            </a:extLst>
          </p:cNvPr>
          <p:cNvGrpSpPr>
            <a:grpSpLocks/>
          </p:cNvGrpSpPr>
          <p:nvPr/>
        </p:nvGrpSpPr>
        <p:grpSpPr bwMode="auto">
          <a:xfrm>
            <a:off x="7850188" y="5181600"/>
            <a:ext cx="1370012" cy="1295400"/>
            <a:chOff x="4574" y="3342"/>
            <a:chExt cx="960" cy="912"/>
          </a:xfrm>
        </p:grpSpPr>
        <p:sp>
          <p:nvSpPr>
            <p:cNvPr id="24622" name="AutoShape 84">
              <a:extLst>
                <a:ext uri="{FF2B5EF4-FFF2-40B4-BE49-F238E27FC236}">
                  <a16:creationId xmlns="" xmlns:a16="http://schemas.microsoft.com/office/drawing/2014/main" id="{10BC85E2-07F4-4654-885A-EC27C153F46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23" name="Text Box 85">
              <a:extLst>
                <a:ext uri="{FF2B5EF4-FFF2-40B4-BE49-F238E27FC236}">
                  <a16:creationId xmlns="" xmlns:a16="http://schemas.microsoft.com/office/drawing/2014/main" id="{64390E47-4315-4C89-8B63-4D9C7217CF9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24662" name="Group 86">
            <a:extLst>
              <a:ext uri="{FF2B5EF4-FFF2-40B4-BE49-F238E27FC236}">
                <a16:creationId xmlns="" xmlns:a16="http://schemas.microsoft.com/office/drawing/2014/main" id="{6A3DED44-BFDE-4B19-9B4D-71E8A887B81B}"/>
              </a:ext>
            </a:extLst>
          </p:cNvPr>
          <p:cNvGrpSpPr>
            <a:grpSpLocks/>
          </p:cNvGrpSpPr>
          <p:nvPr/>
        </p:nvGrpSpPr>
        <p:grpSpPr bwMode="auto">
          <a:xfrm>
            <a:off x="7850188" y="5181600"/>
            <a:ext cx="1370012" cy="1295400"/>
            <a:chOff x="4574" y="3342"/>
            <a:chExt cx="960" cy="912"/>
          </a:xfrm>
        </p:grpSpPr>
        <p:sp>
          <p:nvSpPr>
            <p:cNvPr id="24620" name="AutoShape 87">
              <a:extLst>
                <a:ext uri="{FF2B5EF4-FFF2-40B4-BE49-F238E27FC236}">
                  <a16:creationId xmlns="" xmlns:a16="http://schemas.microsoft.com/office/drawing/2014/main" id="{CB0545E7-6C15-440B-9C53-54BE908B9B1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21" name="Text Box 88">
              <a:extLst>
                <a:ext uri="{FF2B5EF4-FFF2-40B4-BE49-F238E27FC236}">
                  <a16:creationId xmlns="" xmlns:a16="http://schemas.microsoft.com/office/drawing/2014/main" id="{9159493B-5A05-4E6C-B838-4B872C5F598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24665" name="Group 89">
            <a:extLst>
              <a:ext uri="{FF2B5EF4-FFF2-40B4-BE49-F238E27FC236}">
                <a16:creationId xmlns="" xmlns:a16="http://schemas.microsoft.com/office/drawing/2014/main" id="{0EDAE070-59A7-4D5B-B7CA-AE98CA50972F}"/>
              </a:ext>
            </a:extLst>
          </p:cNvPr>
          <p:cNvGrpSpPr>
            <a:grpSpLocks/>
          </p:cNvGrpSpPr>
          <p:nvPr/>
        </p:nvGrpSpPr>
        <p:grpSpPr bwMode="auto">
          <a:xfrm>
            <a:off x="7850188" y="5181600"/>
            <a:ext cx="1370012" cy="1295400"/>
            <a:chOff x="4574" y="3342"/>
            <a:chExt cx="960" cy="912"/>
          </a:xfrm>
        </p:grpSpPr>
        <p:sp>
          <p:nvSpPr>
            <p:cNvPr id="24618" name="AutoShape 90">
              <a:extLst>
                <a:ext uri="{FF2B5EF4-FFF2-40B4-BE49-F238E27FC236}">
                  <a16:creationId xmlns="" xmlns:a16="http://schemas.microsoft.com/office/drawing/2014/main" id="{0950FF8A-6CB6-4538-B6DA-540ABF1C2C7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19" name="Text Box 91">
              <a:extLst>
                <a:ext uri="{FF2B5EF4-FFF2-40B4-BE49-F238E27FC236}">
                  <a16:creationId xmlns="" xmlns:a16="http://schemas.microsoft.com/office/drawing/2014/main" id="{452691AA-9F40-4254-9B85-CD3C97CD335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24668" name="Group 92">
            <a:extLst>
              <a:ext uri="{FF2B5EF4-FFF2-40B4-BE49-F238E27FC236}">
                <a16:creationId xmlns="" xmlns:a16="http://schemas.microsoft.com/office/drawing/2014/main" id="{0CD9A47E-B30B-48C7-8168-B74863AB67A9}"/>
              </a:ext>
            </a:extLst>
          </p:cNvPr>
          <p:cNvGrpSpPr>
            <a:grpSpLocks/>
          </p:cNvGrpSpPr>
          <p:nvPr/>
        </p:nvGrpSpPr>
        <p:grpSpPr bwMode="auto">
          <a:xfrm>
            <a:off x="7850188" y="5181600"/>
            <a:ext cx="1370012" cy="1295400"/>
            <a:chOff x="4574" y="3342"/>
            <a:chExt cx="960" cy="912"/>
          </a:xfrm>
        </p:grpSpPr>
        <p:sp>
          <p:nvSpPr>
            <p:cNvPr id="24616" name="AutoShape 93">
              <a:extLst>
                <a:ext uri="{FF2B5EF4-FFF2-40B4-BE49-F238E27FC236}">
                  <a16:creationId xmlns="" xmlns:a16="http://schemas.microsoft.com/office/drawing/2014/main" id="{3FA04D0C-5C92-49BA-9B93-C98B8AD1988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17" name="Text Box 94">
              <a:extLst>
                <a:ext uri="{FF2B5EF4-FFF2-40B4-BE49-F238E27FC236}">
                  <a16:creationId xmlns="" xmlns:a16="http://schemas.microsoft.com/office/drawing/2014/main" id="{CB305EE3-6D55-4A3A-8EBF-D3AB0C38229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24671" name="Group 95">
            <a:extLst>
              <a:ext uri="{FF2B5EF4-FFF2-40B4-BE49-F238E27FC236}">
                <a16:creationId xmlns="" xmlns:a16="http://schemas.microsoft.com/office/drawing/2014/main" id="{02F743AB-4D30-4741-BEE0-BDA656656283}"/>
              </a:ext>
            </a:extLst>
          </p:cNvPr>
          <p:cNvGrpSpPr>
            <a:grpSpLocks/>
          </p:cNvGrpSpPr>
          <p:nvPr/>
        </p:nvGrpSpPr>
        <p:grpSpPr bwMode="auto">
          <a:xfrm>
            <a:off x="7850188" y="5181600"/>
            <a:ext cx="1370012" cy="1295400"/>
            <a:chOff x="4574" y="3342"/>
            <a:chExt cx="960" cy="912"/>
          </a:xfrm>
        </p:grpSpPr>
        <p:sp>
          <p:nvSpPr>
            <p:cNvPr id="24614" name="AutoShape 96">
              <a:extLst>
                <a:ext uri="{FF2B5EF4-FFF2-40B4-BE49-F238E27FC236}">
                  <a16:creationId xmlns="" xmlns:a16="http://schemas.microsoft.com/office/drawing/2014/main" id="{E89D1494-6B60-4472-9FFF-497102A62A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15" name="Text Box 97">
              <a:extLst>
                <a:ext uri="{FF2B5EF4-FFF2-40B4-BE49-F238E27FC236}">
                  <a16:creationId xmlns="" xmlns:a16="http://schemas.microsoft.com/office/drawing/2014/main" id="{E4368160-5513-4D39-A4AC-7D40E5EE125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24674" name="Group 98">
            <a:extLst>
              <a:ext uri="{FF2B5EF4-FFF2-40B4-BE49-F238E27FC236}">
                <a16:creationId xmlns="" xmlns:a16="http://schemas.microsoft.com/office/drawing/2014/main" id="{322D63C2-F948-4B91-9EC1-9EDDB75F2A81}"/>
              </a:ext>
            </a:extLst>
          </p:cNvPr>
          <p:cNvGrpSpPr>
            <a:grpSpLocks/>
          </p:cNvGrpSpPr>
          <p:nvPr/>
        </p:nvGrpSpPr>
        <p:grpSpPr bwMode="auto">
          <a:xfrm>
            <a:off x="7850188" y="5181600"/>
            <a:ext cx="1370012" cy="1295400"/>
            <a:chOff x="4574" y="3342"/>
            <a:chExt cx="960" cy="912"/>
          </a:xfrm>
        </p:grpSpPr>
        <p:sp>
          <p:nvSpPr>
            <p:cNvPr id="24612" name="AutoShape 99">
              <a:extLst>
                <a:ext uri="{FF2B5EF4-FFF2-40B4-BE49-F238E27FC236}">
                  <a16:creationId xmlns="" xmlns:a16="http://schemas.microsoft.com/office/drawing/2014/main" id="{9B62DC50-371F-421D-BD06-58D37D9C55B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13" name="Text Box 100">
              <a:extLst>
                <a:ext uri="{FF2B5EF4-FFF2-40B4-BE49-F238E27FC236}">
                  <a16:creationId xmlns="" xmlns:a16="http://schemas.microsoft.com/office/drawing/2014/main" id="{4C8B8C83-F8F8-4E31-A519-6EF35E667DF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24677" name="Group 101">
            <a:extLst>
              <a:ext uri="{FF2B5EF4-FFF2-40B4-BE49-F238E27FC236}">
                <a16:creationId xmlns="" xmlns:a16="http://schemas.microsoft.com/office/drawing/2014/main" id="{003ACCE2-CCC1-47C1-BA05-6DF5AE490817}"/>
              </a:ext>
            </a:extLst>
          </p:cNvPr>
          <p:cNvGrpSpPr>
            <a:grpSpLocks/>
          </p:cNvGrpSpPr>
          <p:nvPr/>
        </p:nvGrpSpPr>
        <p:grpSpPr bwMode="auto">
          <a:xfrm>
            <a:off x="7850188" y="5181600"/>
            <a:ext cx="1370012" cy="1295400"/>
            <a:chOff x="4574" y="3342"/>
            <a:chExt cx="960" cy="912"/>
          </a:xfrm>
        </p:grpSpPr>
        <p:sp>
          <p:nvSpPr>
            <p:cNvPr id="24610" name="AutoShape 102">
              <a:extLst>
                <a:ext uri="{FF2B5EF4-FFF2-40B4-BE49-F238E27FC236}">
                  <a16:creationId xmlns="" xmlns:a16="http://schemas.microsoft.com/office/drawing/2014/main" id="{971E6CBD-66C9-4190-B7F9-47440B57D0E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11" name="Text Box 103">
              <a:extLst>
                <a:ext uri="{FF2B5EF4-FFF2-40B4-BE49-F238E27FC236}">
                  <a16:creationId xmlns="" xmlns:a16="http://schemas.microsoft.com/office/drawing/2014/main" id="{26428C64-1397-4478-A198-E328E1F41D3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24680" name="Group 104">
            <a:extLst>
              <a:ext uri="{FF2B5EF4-FFF2-40B4-BE49-F238E27FC236}">
                <a16:creationId xmlns="" xmlns:a16="http://schemas.microsoft.com/office/drawing/2014/main" id="{FABD4950-60CD-4F4B-AEF0-2FD8DA9A381E}"/>
              </a:ext>
            </a:extLst>
          </p:cNvPr>
          <p:cNvGrpSpPr>
            <a:grpSpLocks/>
          </p:cNvGrpSpPr>
          <p:nvPr/>
        </p:nvGrpSpPr>
        <p:grpSpPr bwMode="auto">
          <a:xfrm>
            <a:off x="7850188" y="5181600"/>
            <a:ext cx="1370012" cy="1295400"/>
            <a:chOff x="4574" y="3342"/>
            <a:chExt cx="960" cy="912"/>
          </a:xfrm>
        </p:grpSpPr>
        <p:sp>
          <p:nvSpPr>
            <p:cNvPr id="24608" name="AutoShape 105">
              <a:extLst>
                <a:ext uri="{FF2B5EF4-FFF2-40B4-BE49-F238E27FC236}">
                  <a16:creationId xmlns="" xmlns:a16="http://schemas.microsoft.com/office/drawing/2014/main" id="{2414EAA4-C603-4F40-9C3B-0257BE941F2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09" name="Text Box 106">
              <a:extLst>
                <a:ext uri="{FF2B5EF4-FFF2-40B4-BE49-F238E27FC236}">
                  <a16:creationId xmlns="" xmlns:a16="http://schemas.microsoft.com/office/drawing/2014/main" id="{8BE923BA-06F9-4388-A33B-67AD91619B9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24683" name="Group 107">
            <a:extLst>
              <a:ext uri="{FF2B5EF4-FFF2-40B4-BE49-F238E27FC236}">
                <a16:creationId xmlns="" xmlns:a16="http://schemas.microsoft.com/office/drawing/2014/main" id="{1F7F9C6F-B82C-4D51-B013-FBC1C4D2AA82}"/>
              </a:ext>
            </a:extLst>
          </p:cNvPr>
          <p:cNvGrpSpPr>
            <a:grpSpLocks/>
          </p:cNvGrpSpPr>
          <p:nvPr/>
        </p:nvGrpSpPr>
        <p:grpSpPr bwMode="auto">
          <a:xfrm>
            <a:off x="7848600" y="5180013"/>
            <a:ext cx="1371600" cy="1295400"/>
            <a:chOff x="4574" y="3342"/>
            <a:chExt cx="960" cy="912"/>
          </a:xfrm>
        </p:grpSpPr>
        <p:sp>
          <p:nvSpPr>
            <p:cNvPr id="24606" name="AutoShape 108">
              <a:extLst>
                <a:ext uri="{FF2B5EF4-FFF2-40B4-BE49-F238E27FC236}">
                  <a16:creationId xmlns="" xmlns:a16="http://schemas.microsoft.com/office/drawing/2014/main" id="{F5665CAC-E9C0-4764-BE98-84525BABD90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4607" name="Text Box 109">
              <a:extLst>
                <a:ext uri="{FF2B5EF4-FFF2-40B4-BE49-F238E27FC236}">
                  <a16:creationId xmlns="" xmlns:a16="http://schemas.microsoft.com/office/drawing/2014/main" id="{7276ACCF-E57F-4798-8A93-A4F87431E9BD}"/>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24686" name="Text Box 110">
            <a:extLst>
              <a:ext uri="{FF2B5EF4-FFF2-40B4-BE49-F238E27FC236}">
                <a16:creationId xmlns="" xmlns:a16="http://schemas.microsoft.com/office/drawing/2014/main" id="{2A5E906D-17DC-4366-B757-6960839F3558}"/>
              </a:ext>
            </a:extLst>
          </p:cNvPr>
          <p:cNvSpPr txBox="1">
            <a:spLocks noChangeArrowheads="1"/>
          </p:cNvSpPr>
          <p:nvPr/>
        </p:nvSpPr>
        <p:spPr bwMode="auto">
          <a:xfrm>
            <a:off x="5368925" y="5927725"/>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000"/>
              <a:t>10s</a:t>
            </a:r>
          </a:p>
        </p:txBody>
      </p:sp>
      <p:graphicFrame>
        <p:nvGraphicFramePr>
          <p:cNvPr id="24687" name="Object 111">
            <a:extLst>
              <a:ext uri="{FF2B5EF4-FFF2-40B4-BE49-F238E27FC236}">
                <a16:creationId xmlns="" xmlns:a16="http://schemas.microsoft.com/office/drawing/2014/main" id="{969897FA-E0DE-4268-B403-B1DDBBFA41B8}"/>
              </a:ext>
            </a:extLst>
          </p:cNvPr>
          <p:cNvGraphicFramePr>
            <a:graphicFrameLocks noChangeAspect="1"/>
          </p:cNvGraphicFramePr>
          <p:nvPr/>
        </p:nvGraphicFramePr>
        <p:xfrm>
          <a:off x="2895600" y="3886200"/>
          <a:ext cx="1417638" cy="762000"/>
        </p:xfrm>
        <a:graphic>
          <a:graphicData uri="http://schemas.openxmlformats.org/presentationml/2006/ole">
            <mc:AlternateContent xmlns:mc="http://schemas.openxmlformats.org/markup-compatibility/2006">
              <mc:Choice xmlns:v="urn:schemas-microsoft-com:vml" Requires="v">
                <p:oleObj spid="_x0000_s2059" name="Equation" r:id="rId13" imgW="660113" imgH="393529" progId="Equation.DSMT4">
                  <p:embed/>
                </p:oleObj>
              </mc:Choice>
              <mc:Fallback>
                <p:oleObj name="Equation" r:id="rId13" imgW="660113" imgH="393529" progId="Equation.DSMT4">
                  <p:embed/>
                  <p:pic>
                    <p:nvPicPr>
                      <p:cNvPr id="24687" name="Object 111">
                        <a:extLst>
                          <a:ext uri="{FF2B5EF4-FFF2-40B4-BE49-F238E27FC236}">
                            <a16:creationId xmlns="" xmlns:a16="http://schemas.microsoft.com/office/drawing/2014/main" id="{969897FA-E0DE-4268-B403-B1DDBBFA41B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3886200"/>
                        <a:ext cx="141763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advClick="0">
    <p:zoom/>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4590"/>
                                        </p:tgtEl>
                                        <p:attrNameLst>
                                          <p:attrName>style.visibility</p:attrName>
                                        </p:attrNameLst>
                                      </p:cBhvr>
                                      <p:to>
                                        <p:strVal val="visible"/>
                                      </p:to>
                                    </p:set>
                                    <p:anim calcmode="lin" valueType="num">
                                      <p:cBhvr>
                                        <p:cTn id="7" dur="5000" fill="hold"/>
                                        <p:tgtEl>
                                          <p:spTgt spid="24590"/>
                                        </p:tgtEl>
                                        <p:attrNameLst>
                                          <p:attrName>ppt_w</p:attrName>
                                        </p:attrNameLst>
                                      </p:cBhvr>
                                      <p:tavLst>
                                        <p:tav tm="0" fmla="#ppt_w*sin(2.5*pi*$)">
                                          <p:val>
                                            <p:fltVal val="0"/>
                                          </p:val>
                                        </p:tav>
                                        <p:tav tm="100000">
                                          <p:val>
                                            <p:fltVal val="1"/>
                                          </p:val>
                                        </p:tav>
                                      </p:tavLst>
                                    </p:anim>
                                    <p:anim calcmode="lin" valueType="num">
                                      <p:cBhvr>
                                        <p:cTn id="8" dur="5000" fill="hold"/>
                                        <p:tgtEl>
                                          <p:spTgt spid="24590"/>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24589"/>
                                        </p:tgtEl>
                                        <p:attrNameLst>
                                          <p:attrName>style.visibility</p:attrName>
                                        </p:attrNameLst>
                                      </p:cBhvr>
                                      <p:to>
                                        <p:strVal val="visible"/>
                                      </p:to>
                                    </p:set>
                                    <p:anim calcmode="lin" valueType="num">
                                      <p:cBhvr>
                                        <p:cTn id="11" dur="5000" fill="hold"/>
                                        <p:tgtEl>
                                          <p:spTgt spid="24589"/>
                                        </p:tgtEl>
                                        <p:attrNameLst>
                                          <p:attrName>ppt_w</p:attrName>
                                        </p:attrNameLst>
                                      </p:cBhvr>
                                      <p:tavLst>
                                        <p:tav tm="0" fmla="#ppt_w*sin(2.5*pi*$)">
                                          <p:val>
                                            <p:fltVal val="0"/>
                                          </p:val>
                                        </p:tav>
                                        <p:tav tm="100000">
                                          <p:val>
                                            <p:fltVal val="1"/>
                                          </p:val>
                                        </p:tav>
                                      </p:tavLst>
                                    </p:anim>
                                    <p:anim calcmode="lin" valueType="num">
                                      <p:cBhvr>
                                        <p:cTn id="12" dur="5000" fill="hold"/>
                                        <p:tgtEl>
                                          <p:spTgt spid="24589"/>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24592"/>
                                        </p:tgtEl>
                                        <p:attrNameLst>
                                          <p:attrName>style.visibility</p:attrName>
                                        </p:attrNameLst>
                                      </p:cBhvr>
                                      <p:to>
                                        <p:strVal val="visible"/>
                                      </p:to>
                                    </p:set>
                                    <p:anim calcmode="discrete" valueType="clr">
                                      <p:cBhvr override="childStyle">
                                        <p:cTn id="15" dur="80"/>
                                        <p:tgtEl>
                                          <p:spTgt spid="2459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4592"/>
                                        </p:tgtEl>
                                        <p:attrNameLst>
                                          <p:attrName>fillcolor</p:attrName>
                                        </p:attrNameLst>
                                      </p:cBhvr>
                                      <p:tavLst>
                                        <p:tav tm="0">
                                          <p:val>
                                            <p:clrVal>
                                              <a:schemeClr val="accent2"/>
                                            </p:clrVal>
                                          </p:val>
                                        </p:tav>
                                        <p:tav tm="50000">
                                          <p:val>
                                            <p:clrVal>
                                              <a:schemeClr val="hlink"/>
                                            </p:clrVal>
                                          </p:val>
                                        </p:tav>
                                      </p:tavLst>
                                    </p:anim>
                                    <p:set>
                                      <p:cBhvr>
                                        <p:cTn id="17" dur="80"/>
                                        <p:tgtEl>
                                          <p:spTgt spid="24592"/>
                                        </p:tgtEl>
                                        <p:attrNameLst>
                                          <p:attrName>fill.type</p:attrName>
                                        </p:attrNameLst>
                                      </p:cBhvr>
                                      <p:to>
                                        <p:strVal val="solid"/>
                                      </p:to>
                                    </p:set>
                                  </p:childTnLst>
                                </p:cTn>
                              </p:par>
                              <p:par>
                                <p:cTn id="18" presetID="27" presetClass="entr" presetSubtype="0" fill="hold" nodeType="withEffect">
                                  <p:stCondLst>
                                    <p:cond delay="3000"/>
                                  </p:stCondLst>
                                  <p:iterate type="lt">
                                    <p:tmPct val="50000"/>
                                  </p:iterate>
                                  <p:childTnLst>
                                    <p:set>
                                      <p:cBhvr>
                                        <p:cTn id="19" dur="1" fill="hold">
                                          <p:stCondLst>
                                            <p:cond delay="0"/>
                                          </p:stCondLst>
                                        </p:cTn>
                                        <p:tgtEl>
                                          <p:spTgt spid="24594"/>
                                        </p:tgtEl>
                                        <p:attrNameLst>
                                          <p:attrName>style.visibility</p:attrName>
                                        </p:attrNameLst>
                                      </p:cBhvr>
                                      <p:to>
                                        <p:strVal val="visible"/>
                                      </p:to>
                                    </p:set>
                                    <p:anim calcmode="discrete" valueType="clr">
                                      <p:cBhvr override="childStyle">
                                        <p:cTn id="20" dur="150"/>
                                        <p:tgtEl>
                                          <p:spTgt spid="24594"/>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24594"/>
                                        </p:tgtEl>
                                        <p:attrNameLst>
                                          <p:attrName>fillcolor</p:attrName>
                                        </p:attrNameLst>
                                      </p:cBhvr>
                                      <p:tavLst>
                                        <p:tav tm="0">
                                          <p:val>
                                            <p:clrVal>
                                              <a:schemeClr val="accent2"/>
                                            </p:clrVal>
                                          </p:val>
                                        </p:tav>
                                        <p:tav tm="50000">
                                          <p:val>
                                            <p:clrVal>
                                              <a:schemeClr val="hlink"/>
                                            </p:clrVal>
                                          </p:val>
                                        </p:tav>
                                      </p:tavLst>
                                    </p:anim>
                                    <p:set>
                                      <p:cBhvr>
                                        <p:cTn id="22" dur="150"/>
                                        <p:tgtEl>
                                          <p:spTgt spid="24594"/>
                                        </p:tgtEl>
                                        <p:attrNameLst>
                                          <p:attrName>fill.type</p:attrName>
                                        </p:attrNameLst>
                                      </p:cBhvr>
                                      <p:to>
                                        <p:strVal val="solid"/>
                                      </p:to>
                                    </p:set>
                                  </p:childTnLst>
                                </p:cTn>
                              </p:par>
                            </p:childTnLst>
                          </p:cTn>
                        </p:par>
                        <p:par>
                          <p:cTn id="23" fill="hold" nodeType="afterGroup">
                            <p:stCondLst>
                              <p:cond delay="5025"/>
                            </p:stCondLst>
                            <p:childTnLst>
                              <p:par>
                                <p:cTn id="24" presetID="3" presetClass="entr" presetSubtype="10" fill="hold" nodeType="afterEffect">
                                  <p:stCondLst>
                                    <p:cond delay="0"/>
                                  </p:stCondLst>
                                  <p:childTnLst>
                                    <p:set>
                                      <p:cBhvr>
                                        <p:cTn id="25" dur="1" fill="hold">
                                          <p:stCondLst>
                                            <p:cond delay="0"/>
                                          </p:stCondLst>
                                        </p:cTn>
                                        <p:tgtEl>
                                          <p:spTgt spid="24687"/>
                                        </p:tgtEl>
                                        <p:attrNameLst>
                                          <p:attrName>style.visibility</p:attrName>
                                        </p:attrNameLst>
                                      </p:cBhvr>
                                      <p:to>
                                        <p:strVal val="visible"/>
                                      </p:to>
                                    </p:set>
                                    <p:animEffect transition="in" filter="blinds(horizontal)">
                                      <p:cBhvr>
                                        <p:cTn id="26" dur="500"/>
                                        <p:tgtEl>
                                          <p:spTgt spid="2468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459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93"/>
                                        </p:tgtEl>
                                        <p:attrNameLst>
                                          <p:attrName>style.visibility</p:attrName>
                                        </p:attrNameLst>
                                      </p:cBhvr>
                                      <p:to>
                                        <p:strVal val="visible"/>
                                      </p:to>
                                    </p:set>
                                    <p:animEffect transition="in" filter="fade">
                                      <p:cBhvr>
                                        <p:cTn id="32" dur="500"/>
                                        <p:tgtEl>
                                          <p:spTgt spid="24593"/>
                                        </p:tgtEl>
                                      </p:cBhvr>
                                    </p:animEffect>
                                  </p:childTnLst>
                                  <p:subTnLst>
                                    <p:audio>
                                      <p:cMediaNode>
                                        <p:cTn display="0" masterRel="sameClick">
                                          <p:stCondLst>
                                            <p:cond evt="begin" delay="0">
                                              <p:tn val="30"/>
                                            </p:cond>
                                          </p:stCondLst>
                                          <p:endCondLst>
                                            <p:cond evt="onStopAudio" delay="0">
                                              <p:tgtEl>
                                                <p:sldTgt/>
                                              </p:tgtEl>
                                            </p:cond>
                                          </p:endCondLst>
                                        </p:cTn>
                                        <p:tgtEl>
                                          <p:sndTgt r:embed="rId4" name="FELIZ2.WAV"/>
                                        </p:tgtEl>
                                      </p:cMediaNode>
                                    </p:audio>
                                  </p:subTnLst>
                                </p:cTn>
                              </p:par>
                              <p:par>
                                <p:cTn id="33" presetID="22" presetClass="emph" presetSubtype="0" repeatCount="10000" fill="remove" grpId="1" nodeType="withEffect">
                                  <p:stCondLst>
                                    <p:cond delay="0"/>
                                  </p:stCondLst>
                                  <p:childTnLst>
                                    <p:animClr clrSpc="hsl" dir="cw">
                                      <p:cBhvr override="childStyle">
                                        <p:cTn id="34" dur="500" fill="hold"/>
                                        <p:tgtEl>
                                          <p:spTgt spid="24593"/>
                                        </p:tgtEl>
                                        <p:attrNameLst>
                                          <p:attrName>style.color</p:attrName>
                                        </p:attrNameLst>
                                      </p:cBhvr>
                                      <p:by>
                                        <p:hsl h="-7200000" s="0" l="0"/>
                                      </p:by>
                                    </p:animClr>
                                    <p:animClr clrSpc="hsl" dir="cw">
                                      <p:cBhvr>
                                        <p:cTn id="35" dur="500" fill="hold"/>
                                        <p:tgtEl>
                                          <p:spTgt spid="24593"/>
                                        </p:tgtEl>
                                        <p:attrNameLst>
                                          <p:attrName>fillcolor</p:attrName>
                                        </p:attrNameLst>
                                      </p:cBhvr>
                                      <p:by>
                                        <p:hsl h="-7200000" s="0" l="0"/>
                                      </p:by>
                                    </p:animClr>
                                    <p:animClr clrSpc="hsl" dir="cw">
                                      <p:cBhvr>
                                        <p:cTn id="36" dur="500" fill="hold"/>
                                        <p:tgtEl>
                                          <p:spTgt spid="24593"/>
                                        </p:tgtEl>
                                        <p:attrNameLst>
                                          <p:attrName>stroke.color</p:attrName>
                                        </p:attrNameLst>
                                      </p:cBhvr>
                                      <p:by>
                                        <p:hsl h="-7200000" s="0" l="0"/>
                                      </p:by>
                                    </p:animClr>
                                    <p:set>
                                      <p:cBhvr>
                                        <p:cTn id="37" dur="500" fill="hold"/>
                                        <p:tgtEl>
                                          <p:spTgt spid="24593"/>
                                        </p:tgtEl>
                                        <p:attrNameLst>
                                          <p:attrName>fill.type</p:attrName>
                                        </p:attrNameLst>
                                      </p:cBhvr>
                                      <p:to>
                                        <p:strVal val="solid"/>
                                      </p:to>
                                    </p:set>
                                  </p:childTnLst>
                                </p:cTn>
                              </p:par>
                            </p:childTnLst>
                          </p:cTn>
                        </p:par>
                      </p:childTnLst>
                    </p:cTn>
                  </p:par>
                </p:childTnLst>
              </p:cTn>
              <p:nextCondLst>
                <p:cond evt="onClick" delay="0">
                  <p:tgtEl>
                    <p:spTgt spid="24595"/>
                  </p:tgtEl>
                </p:cond>
              </p:nextCondLst>
            </p:seq>
            <p:seq concurrent="1" nextAc="seek">
              <p:cTn id="38" restart="whenNotActive" fill="hold" evtFilter="cancelBubble" nodeType="interactiveSeq">
                <p:stCondLst>
                  <p:cond evt="onClick" delay="0">
                    <p:tgtEl>
                      <p:spTgt spid="2468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ntr" presetSubtype="0" fill="hold" nodeType="clickEffect">
                                  <p:stCondLst>
                                    <p:cond delay="1000"/>
                                  </p:stCondLst>
                                  <p:childTnLst>
                                    <p:set>
                                      <p:cBhvr>
                                        <p:cTn id="42" dur="1" fill="hold">
                                          <p:stCondLst>
                                            <p:cond delay="499"/>
                                          </p:stCondLst>
                                        </p:cTn>
                                        <p:tgtEl>
                                          <p:spTgt spid="2465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5" name="beep.wav"/>
                                        </p:tgtEl>
                                      </p:cMediaNode>
                                    </p:audio>
                                  </p:subTnLst>
                                </p:cTn>
                              </p:par>
                            </p:childTnLst>
                          </p:cTn>
                        </p:par>
                        <p:par>
                          <p:cTn id="43" fill="hold" nodeType="afterGroup">
                            <p:stCondLst>
                              <p:cond delay="1500"/>
                            </p:stCondLst>
                            <p:childTnLst>
                              <p:par>
                                <p:cTn id="44" presetID="1" presetClass="entr" presetSubtype="0" fill="hold" nodeType="afterEffect">
                                  <p:stCondLst>
                                    <p:cond delay="1000"/>
                                  </p:stCondLst>
                                  <p:childTnLst>
                                    <p:set>
                                      <p:cBhvr>
                                        <p:cTn id="45" dur="1" fill="hold">
                                          <p:stCondLst>
                                            <p:cond delay="499"/>
                                          </p:stCondLst>
                                        </p:cTn>
                                        <p:tgtEl>
                                          <p:spTgt spid="2465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beep.wav"/>
                                        </p:tgtEl>
                                      </p:cMediaNode>
                                    </p:audio>
                                  </p:subTnLst>
                                </p:cTn>
                              </p:par>
                            </p:childTnLst>
                          </p:cTn>
                        </p:par>
                        <p:par>
                          <p:cTn id="46" fill="hold" nodeType="afterGroup">
                            <p:stCondLst>
                              <p:cond delay="3000"/>
                            </p:stCondLst>
                            <p:childTnLst>
                              <p:par>
                                <p:cTn id="47" presetID="1" presetClass="entr" presetSubtype="0" fill="hold" nodeType="afterEffect">
                                  <p:stCondLst>
                                    <p:cond delay="1000"/>
                                  </p:stCondLst>
                                  <p:childTnLst>
                                    <p:set>
                                      <p:cBhvr>
                                        <p:cTn id="48" dur="1" fill="hold">
                                          <p:stCondLst>
                                            <p:cond delay="499"/>
                                          </p:stCondLst>
                                        </p:cTn>
                                        <p:tgtEl>
                                          <p:spTgt spid="2466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beep.wav"/>
                                        </p:tgtEl>
                                      </p:cMediaNode>
                                    </p:audio>
                                  </p:subTnLst>
                                </p:cTn>
                              </p:par>
                            </p:childTnLst>
                          </p:cTn>
                        </p:par>
                        <p:par>
                          <p:cTn id="49" fill="hold" nodeType="afterGroup">
                            <p:stCondLst>
                              <p:cond delay="4500"/>
                            </p:stCondLst>
                            <p:childTnLst>
                              <p:par>
                                <p:cTn id="50" presetID="1" presetClass="entr" presetSubtype="0" fill="hold" nodeType="afterEffect">
                                  <p:stCondLst>
                                    <p:cond delay="1000"/>
                                  </p:stCondLst>
                                  <p:childTnLst>
                                    <p:set>
                                      <p:cBhvr>
                                        <p:cTn id="51" dur="1" fill="hold">
                                          <p:stCondLst>
                                            <p:cond delay="499"/>
                                          </p:stCondLst>
                                        </p:cTn>
                                        <p:tgtEl>
                                          <p:spTgt spid="2466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beep.wav"/>
                                        </p:tgtEl>
                                      </p:cMediaNode>
                                    </p:audio>
                                  </p:subTnLst>
                                </p:cTn>
                              </p:par>
                            </p:childTnLst>
                          </p:cTn>
                        </p:par>
                        <p:par>
                          <p:cTn id="52" fill="hold" nodeType="afterGroup">
                            <p:stCondLst>
                              <p:cond delay="6000"/>
                            </p:stCondLst>
                            <p:childTnLst>
                              <p:par>
                                <p:cTn id="53" presetID="1" presetClass="entr" presetSubtype="0" fill="hold" nodeType="afterEffect">
                                  <p:stCondLst>
                                    <p:cond delay="1000"/>
                                  </p:stCondLst>
                                  <p:childTnLst>
                                    <p:set>
                                      <p:cBhvr>
                                        <p:cTn id="54" dur="1" fill="hold">
                                          <p:stCondLst>
                                            <p:cond delay="499"/>
                                          </p:stCondLst>
                                        </p:cTn>
                                        <p:tgtEl>
                                          <p:spTgt spid="2466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beep.wav"/>
                                        </p:tgtEl>
                                      </p:cMediaNode>
                                    </p:audio>
                                  </p:subTnLst>
                                </p:cTn>
                              </p:par>
                            </p:childTnLst>
                          </p:cTn>
                        </p:par>
                        <p:par>
                          <p:cTn id="55" fill="hold" nodeType="afterGroup">
                            <p:stCondLst>
                              <p:cond delay="7500"/>
                            </p:stCondLst>
                            <p:childTnLst>
                              <p:par>
                                <p:cTn id="56" presetID="1" presetClass="entr" presetSubtype="0" fill="hold" nodeType="afterEffect">
                                  <p:stCondLst>
                                    <p:cond delay="1000"/>
                                  </p:stCondLst>
                                  <p:childTnLst>
                                    <p:set>
                                      <p:cBhvr>
                                        <p:cTn id="57" dur="1" fill="hold">
                                          <p:stCondLst>
                                            <p:cond delay="499"/>
                                          </p:stCondLst>
                                        </p:cTn>
                                        <p:tgtEl>
                                          <p:spTgt spid="246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beep.wav"/>
                                        </p:tgtEl>
                                      </p:cMediaNode>
                                    </p:audio>
                                  </p:subTnLst>
                                </p:cTn>
                              </p:par>
                            </p:childTnLst>
                          </p:cTn>
                        </p:par>
                        <p:par>
                          <p:cTn id="58" fill="hold" nodeType="afterGroup">
                            <p:stCondLst>
                              <p:cond delay="9000"/>
                            </p:stCondLst>
                            <p:childTnLst>
                              <p:par>
                                <p:cTn id="59" presetID="1" presetClass="entr" presetSubtype="0" fill="hold" nodeType="afterEffect">
                                  <p:stCondLst>
                                    <p:cond delay="1000"/>
                                  </p:stCondLst>
                                  <p:childTnLst>
                                    <p:set>
                                      <p:cBhvr>
                                        <p:cTn id="60" dur="1" fill="hold">
                                          <p:stCondLst>
                                            <p:cond delay="499"/>
                                          </p:stCondLst>
                                        </p:cTn>
                                        <p:tgtEl>
                                          <p:spTgt spid="2467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beep.wav"/>
                                        </p:tgtEl>
                                      </p:cMediaNode>
                                    </p:audio>
                                  </p:subTnLst>
                                </p:cTn>
                              </p:par>
                            </p:childTnLst>
                          </p:cTn>
                        </p:par>
                        <p:par>
                          <p:cTn id="61" fill="hold" nodeType="afterGroup">
                            <p:stCondLst>
                              <p:cond delay="10500"/>
                            </p:stCondLst>
                            <p:childTnLst>
                              <p:par>
                                <p:cTn id="62" presetID="1" presetClass="entr" presetSubtype="0" fill="hold" nodeType="afterEffect">
                                  <p:stCondLst>
                                    <p:cond delay="1000"/>
                                  </p:stCondLst>
                                  <p:childTnLst>
                                    <p:set>
                                      <p:cBhvr>
                                        <p:cTn id="63" dur="1" fill="hold">
                                          <p:stCondLst>
                                            <p:cond delay="499"/>
                                          </p:stCondLst>
                                        </p:cTn>
                                        <p:tgtEl>
                                          <p:spTgt spid="2467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beep.wav"/>
                                        </p:tgtEl>
                                      </p:cMediaNode>
                                    </p:audio>
                                  </p:subTnLst>
                                </p:cTn>
                              </p:par>
                            </p:childTnLst>
                          </p:cTn>
                        </p:par>
                        <p:par>
                          <p:cTn id="64" fill="hold" nodeType="afterGroup">
                            <p:stCondLst>
                              <p:cond delay="12000"/>
                            </p:stCondLst>
                            <p:childTnLst>
                              <p:par>
                                <p:cTn id="65" presetID="1" presetClass="entr" presetSubtype="0" fill="hold" nodeType="afterEffect">
                                  <p:stCondLst>
                                    <p:cond delay="1000"/>
                                  </p:stCondLst>
                                  <p:childTnLst>
                                    <p:set>
                                      <p:cBhvr>
                                        <p:cTn id="66" dur="1" fill="hold">
                                          <p:stCondLst>
                                            <p:cond delay="499"/>
                                          </p:stCondLst>
                                        </p:cTn>
                                        <p:tgtEl>
                                          <p:spTgt spid="2468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beep.wav"/>
                                        </p:tgtEl>
                                      </p:cMediaNode>
                                    </p:audio>
                                  </p:subTnLst>
                                </p:cTn>
                              </p:par>
                            </p:childTnLst>
                          </p:cTn>
                        </p:par>
                        <p:par>
                          <p:cTn id="67" fill="hold" nodeType="afterGroup">
                            <p:stCondLst>
                              <p:cond delay="13500"/>
                            </p:stCondLst>
                            <p:childTnLst>
                              <p:par>
                                <p:cTn id="68" presetID="1" presetClass="entr" presetSubtype="0" fill="hold" nodeType="afterEffect">
                                  <p:stCondLst>
                                    <p:cond delay="1000"/>
                                  </p:stCondLst>
                                  <p:childTnLst>
                                    <p:set>
                                      <p:cBhvr>
                                        <p:cTn id="69" dur="1" fill="hold">
                                          <p:stCondLst>
                                            <p:cond delay="499"/>
                                          </p:stCondLst>
                                        </p:cTn>
                                        <p:tgtEl>
                                          <p:spTgt spid="2468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6" name="8. Ket thuc cau hoi.wav"/>
                                        </p:tgtEl>
                                      </p:cMediaNode>
                                    </p:audio>
                                  </p:subTnLst>
                                </p:cTn>
                              </p:par>
                            </p:childTnLst>
                          </p:cTn>
                        </p:par>
                      </p:childTnLst>
                    </p:cTn>
                  </p:par>
                </p:childTnLst>
              </p:cTn>
              <p:nextCondLst>
                <p:cond evt="onClick" delay="0">
                  <p:tgtEl>
                    <p:spTgt spid="24686"/>
                  </p:tgtEl>
                </p:cond>
              </p:nextCondLst>
            </p:seq>
          </p:childTnLst>
        </p:cTn>
      </p:par>
    </p:tnLst>
    <p:bldLst>
      <p:bldP spid="24593" grpId="0" animBg="1"/>
      <p:bldP spid="2459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 xmlns:a16="http://schemas.microsoft.com/office/drawing/2014/main" id="{73F19735-295D-40AA-9FC3-E70E4B8780BB}"/>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5603" name="Picture 3" descr="an30">
            <a:extLst>
              <a:ext uri="{FF2B5EF4-FFF2-40B4-BE49-F238E27FC236}">
                <a16:creationId xmlns="" xmlns:a16="http://schemas.microsoft.com/office/drawing/2014/main" id="{72C46F86-A2A0-49E5-ADBB-5A6CCF07607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33">
            <a:extLst>
              <a:ext uri="{FF2B5EF4-FFF2-40B4-BE49-F238E27FC236}">
                <a16:creationId xmlns="" xmlns:a16="http://schemas.microsoft.com/office/drawing/2014/main" id="{F00C9BCF-CDB0-41FE-A172-D60893CD00C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WordArt 5">
            <a:extLst>
              <a:ext uri="{FF2B5EF4-FFF2-40B4-BE49-F238E27FC236}">
                <a16:creationId xmlns="" xmlns:a16="http://schemas.microsoft.com/office/drawing/2014/main" id="{02AF96A7-4C9C-4B89-8682-63259D6560D6}"/>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5606" name="Group 6">
            <a:extLst>
              <a:ext uri="{FF2B5EF4-FFF2-40B4-BE49-F238E27FC236}">
                <a16:creationId xmlns="" xmlns:a16="http://schemas.microsoft.com/office/drawing/2014/main" id="{A2C46607-0B1C-439B-9E55-548AA62CEC41}"/>
              </a:ext>
            </a:extLst>
          </p:cNvPr>
          <p:cNvGrpSpPr>
            <a:grpSpLocks/>
          </p:cNvGrpSpPr>
          <p:nvPr/>
        </p:nvGrpSpPr>
        <p:grpSpPr bwMode="auto">
          <a:xfrm>
            <a:off x="7162800" y="6019800"/>
            <a:ext cx="1168400" cy="561975"/>
            <a:chOff x="4512" y="3792"/>
            <a:chExt cx="736" cy="354"/>
          </a:xfrm>
        </p:grpSpPr>
        <p:pic>
          <p:nvPicPr>
            <p:cNvPr id="25649" name="Picture 7" descr="ani32">
              <a:extLst>
                <a:ext uri="{FF2B5EF4-FFF2-40B4-BE49-F238E27FC236}">
                  <a16:creationId xmlns="" xmlns:a16="http://schemas.microsoft.com/office/drawing/2014/main" id="{907BBB4B-6758-4B60-861B-8DAB71CADFB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0" name="Text Box 8">
              <a:hlinkClick r:id="rId9" action="ppaction://hlinksldjump" tooltip="Trở lại chọn câu hỏi"/>
              <a:extLst>
                <a:ext uri="{FF2B5EF4-FFF2-40B4-BE49-F238E27FC236}">
                  <a16:creationId xmlns="" xmlns:a16="http://schemas.microsoft.com/office/drawing/2014/main" id="{FD4F3D28-DBE5-4AEB-BAE1-986D5F167C8F}"/>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5607" name="AutoShape 9">
            <a:extLst>
              <a:ext uri="{FF2B5EF4-FFF2-40B4-BE49-F238E27FC236}">
                <a16:creationId xmlns="" xmlns:a16="http://schemas.microsoft.com/office/drawing/2014/main" id="{9F9D0869-7277-42AD-B237-573D65DAC97E}"/>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08" name="AutoShape 10">
            <a:extLst>
              <a:ext uri="{FF2B5EF4-FFF2-40B4-BE49-F238E27FC236}">
                <a16:creationId xmlns="" xmlns:a16="http://schemas.microsoft.com/office/drawing/2014/main" id="{5E2965E2-859D-41A5-80AD-A501D8135C27}"/>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09" name="Text Box 11">
            <a:extLst>
              <a:ext uri="{FF2B5EF4-FFF2-40B4-BE49-F238E27FC236}">
                <a16:creationId xmlns="" xmlns:a16="http://schemas.microsoft.com/office/drawing/2014/main" id="{FDBC8C16-86B6-43A1-AC1F-EC49087E4C50}"/>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19</a:t>
            </a:r>
          </a:p>
        </p:txBody>
      </p:sp>
      <p:pic>
        <p:nvPicPr>
          <p:cNvPr id="25610" name="Picture 12" descr="star_tip_md_wht">
            <a:extLst>
              <a:ext uri="{FF2B5EF4-FFF2-40B4-BE49-F238E27FC236}">
                <a16:creationId xmlns="" xmlns:a16="http://schemas.microsoft.com/office/drawing/2014/main" id="{2EC44727-4401-4544-A5A1-601E525CCC15}"/>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WordArt 13">
            <a:extLst>
              <a:ext uri="{FF2B5EF4-FFF2-40B4-BE49-F238E27FC236}">
                <a16:creationId xmlns="" xmlns:a16="http://schemas.microsoft.com/office/drawing/2014/main" id="{571DE895-55F5-446C-BEA0-F2C08BF193AC}"/>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Vật lý</a:t>
            </a:r>
          </a:p>
        </p:txBody>
      </p:sp>
      <p:sp>
        <p:nvSpPr>
          <p:cNvPr id="51214" name="WordArt 14">
            <a:extLst>
              <a:ext uri="{FF2B5EF4-FFF2-40B4-BE49-F238E27FC236}">
                <a16:creationId xmlns="" xmlns:a16="http://schemas.microsoft.com/office/drawing/2014/main" id="{0EAF2977-6D6D-4B31-BC1F-3566CF4EC9E4}"/>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Vật lý</a:t>
            </a:r>
          </a:p>
        </p:txBody>
      </p:sp>
      <p:pic>
        <p:nvPicPr>
          <p:cNvPr id="25613" name="Picture 15" descr="people008">
            <a:extLst>
              <a:ext uri="{FF2B5EF4-FFF2-40B4-BE49-F238E27FC236}">
                <a16:creationId xmlns="" xmlns:a16="http://schemas.microsoft.com/office/drawing/2014/main" id="{54ED943F-6E6A-48BB-A0DE-561943206FDE}"/>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6" name="Text Box 16">
            <a:extLst>
              <a:ext uri="{FF2B5EF4-FFF2-40B4-BE49-F238E27FC236}">
                <a16:creationId xmlns="" xmlns:a16="http://schemas.microsoft.com/office/drawing/2014/main" id="{6F558E73-932E-4404-AF09-61182E3A3621}"/>
              </a:ext>
            </a:extLst>
          </p:cNvPr>
          <p:cNvSpPr txBox="1">
            <a:spLocks noChangeArrowheads="1"/>
          </p:cNvSpPr>
          <p:nvPr/>
        </p:nvSpPr>
        <p:spPr bwMode="auto">
          <a:xfrm>
            <a:off x="1066800" y="2209800"/>
            <a:ext cx="68580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120000"/>
              </a:lnSpc>
              <a:spcBef>
                <a:spcPct val="50000"/>
              </a:spcBef>
            </a:pPr>
            <a:r>
              <a:rPr lang="en-US" altLang="en-US" sz="2800">
                <a:solidFill>
                  <a:srgbClr val="FF0000"/>
                </a:solidFill>
              </a:rPr>
              <a:t>Vật nào dưới đây phản xạ âm tốt? </a:t>
            </a:r>
          </a:p>
        </p:txBody>
      </p:sp>
      <p:sp>
        <p:nvSpPr>
          <p:cNvPr id="51217" name="AutoShape 17">
            <a:extLst>
              <a:ext uri="{FF2B5EF4-FFF2-40B4-BE49-F238E27FC236}">
                <a16:creationId xmlns="" xmlns:a16="http://schemas.microsoft.com/office/drawing/2014/main" id="{1FD046AD-87AC-40CA-A5C0-AF96ED1EFAC2}"/>
              </a:ext>
            </a:extLst>
          </p:cNvPr>
          <p:cNvSpPr>
            <a:spLocks noChangeArrowheads="1"/>
          </p:cNvSpPr>
          <p:nvPr/>
        </p:nvSpPr>
        <p:spPr bwMode="auto">
          <a:xfrm>
            <a:off x="1981200" y="4495800"/>
            <a:ext cx="5791200"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218" name="Text Box 18">
            <a:extLst>
              <a:ext uri="{FF2B5EF4-FFF2-40B4-BE49-F238E27FC236}">
                <a16:creationId xmlns="" xmlns:a16="http://schemas.microsoft.com/office/drawing/2014/main" id="{AF8ABE77-E28C-4129-8E6A-F733E96663CC}"/>
              </a:ext>
            </a:extLst>
          </p:cNvPr>
          <p:cNvSpPr txBox="1">
            <a:spLocks noChangeArrowheads="1"/>
          </p:cNvSpPr>
          <p:nvPr/>
        </p:nvSpPr>
        <p:spPr bwMode="auto">
          <a:xfrm>
            <a:off x="2209800" y="3352800"/>
            <a:ext cx="60198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a:t> Miếng xốp</a:t>
            </a:r>
          </a:p>
          <a:p>
            <a:pPr algn="l" eaLnBrk="1" hangingPunct="1">
              <a:spcBef>
                <a:spcPct val="50000"/>
              </a:spcBef>
              <a:buFontTx/>
              <a:buAutoNum type="alphaUcPeriod"/>
            </a:pPr>
            <a:r>
              <a:rPr lang="en-US" altLang="en-US" sz="2600"/>
              <a:t> Tấm gỗ</a:t>
            </a:r>
          </a:p>
          <a:p>
            <a:pPr algn="l" eaLnBrk="1" hangingPunct="1">
              <a:spcBef>
                <a:spcPct val="50000"/>
              </a:spcBef>
              <a:buFontTx/>
              <a:buAutoNum type="alphaUcPeriod"/>
            </a:pPr>
            <a:r>
              <a:rPr lang="en-US" altLang="en-US" sz="2600"/>
              <a:t> Mặt gương</a:t>
            </a:r>
          </a:p>
          <a:p>
            <a:pPr algn="l" eaLnBrk="1" hangingPunct="1">
              <a:spcBef>
                <a:spcPct val="50000"/>
              </a:spcBef>
              <a:buFontTx/>
              <a:buAutoNum type="alphaUcPeriod"/>
            </a:pPr>
            <a:r>
              <a:rPr lang="en-US" altLang="en-US" sz="2600"/>
              <a:t>Đệm cao su</a:t>
            </a:r>
          </a:p>
        </p:txBody>
      </p:sp>
      <p:sp>
        <p:nvSpPr>
          <p:cNvPr id="51219" name="Text Box 19">
            <a:extLst>
              <a:ext uri="{FF2B5EF4-FFF2-40B4-BE49-F238E27FC236}">
                <a16:creationId xmlns="" xmlns:a16="http://schemas.microsoft.com/office/drawing/2014/main" id="{6462FEB2-3A2C-499D-9D8F-ECBAF3043BD7}"/>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51220" name="Group 20">
            <a:extLst>
              <a:ext uri="{FF2B5EF4-FFF2-40B4-BE49-F238E27FC236}">
                <a16:creationId xmlns="" xmlns:a16="http://schemas.microsoft.com/office/drawing/2014/main" id="{7C37CC2A-7E8A-449F-B056-C9593DB608E9}"/>
              </a:ext>
            </a:extLst>
          </p:cNvPr>
          <p:cNvGrpSpPr>
            <a:grpSpLocks/>
          </p:cNvGrpSpPr>
          <p:nvPr/>
        </p:nvGrpSpPr>
        <p:grpSpPr bwMode="auto">
          <a:xfrm>
            <a:off x="7850188" y="5181600"/>
            <a:ext cx="1370012" cy="1295400"/>
            <a:chOff x="4574" y="3342"/>
            <a:chExt cx="960" cy="912"/>
          </a:xfrm>
        </p:grpSpPr>
        <p:sp>
          <p:nvSpPr>
            <p:cNvPr id="25647" name="AutoShape 21">
              <a:extLst>
                <a:ext uri="{FF2B5EF4-FFF2-40B4-BE49-F238E27FC236}">
                  <a16:creationId xmlns="" xmlns:a16="http://schemas.microsoft.com/office/drawing/2014/main" id="{9598FCFF-EB93-4CC1-9015-E6F03CE25EE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48" name="Text Box 22">
              <a:extLst>
                <a:ext uri="{FF2B5EF4-FFF2-40B4-BE49-F238E27FC236}">
                  <a16:creationId xmlns="" xmlns:a16="http://schemas.microsoft.com/office/drawing/2014/main" id="{675CD5EC-392D-4780-B06B-3468BFF9E45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51223" name="Group 23">
            <a:extLst>
              <a:ext uri="{FF2B5EF4-FFF2-40B4-BE49-F238E27FC236}">
                <a16:creationId xmlns="" xmlns:a16="http://schemas.microsoft.com/office/drawing/2014/main" id="{8B305C7E-F308-4182-9E0F-25E15F226285}"/>
              </a:ext>
            </a:extLst>
          </p:cNvPr>
          <p:cNvGrpSpPr>
            <a:grpSpLocks/>
          </p:cNvGrpSpPr>
          <p:nvPr/>
        </p:nvGrpSpPr>
        <p:grpSpPr bwMode="auto">
          <a:xfrm>
            <a:off x="7850188" y="5181600"/>
            <a:ext cx="1370012" cy="1295400"/>
            <a:chOff x="4574" y="3342"/>
            <a:chExt cx="960" cy="912"/>
          </a:xfrm>
        </p:grpSpPr>
        <p:sp>
          <p:nvSpPr>
            <p:cNvPr id="25645" name="AutoShape 24">
              <a:extLst>
                <a:ext uri="{FF2B5EF4-FFF2-40B4-BE49-F238E27FC236}">
                  <a16:creationId xmlns="" xmlns:a16="http://schemas.microsoft.com/office/drawing/2014/main" id="{C7B901F6-32D7-4938-A83D-9EB0803BA2A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46" name="Text Box 25">
              <a:extLst>
                <a:ext uri="{FF2B5EF4-FFF2-40B4-BE49-F238E27FC236}">
                  <a16:creationId xmlns="" xmlns:a16="http://schemas.microsoft.com/office/drawing/2014/main" id="{D6BF2B25-6C8E-4CA7-9FD6-A40896F4BB2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51226" name="Group 26">
            <a:extLst>
              <a:ext uri="{FF2B5EF4-FFF2-40B4-BE49-F238E27FC236}">
                <a16:creationId xmlns="" xmlns:a16="http://schemas.microsoft.com/office/drawing/2014/main" id="{C10134C5-9B3B-4B40-A639-A6FB364F365B}"/>
              </a:ext>
            </a:extLst>
          </p:cNvPr>
          <p:cNvGrpSpPr>
            <a:grpSpLocks/>
          </p:cNvGrpSpPr>
          <p:nvPr/>
        </p:nvGrpSpPr>
        <p:grpSpPr bwMode="auto">
          <a:xfrm>
            <a:off x="7850188" y="5181600"/>
            <a:ext cx="1370012" cy="1295400"/>
            <a:chOff x="4574" y="3342"/>
            <a:chExt cx="960" cy="912"/>
          </a:xfrm>
        </p:grpSpPr>
        <p:sp>
          <p:nvSpPr>
            <p:cNvPr id="25643" name="AutoShape 27">
              <a:extLst>
                <a:ext uri="{FF2B5EF4-FFF2-40B4-BE49-F238E27FC236}">
                  <a16:creationId xmlns="" xmlns:a16="http://schemas.microsoft.com/office/drawing/2014/main" id="{22BE24BD-63D3-4005-99C2-3D8D919E13E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44" name="Text Box 28">
              <a:extLst>
                <a:ext uri="{FF2B5EF4-FFF2-40B4-BE49-F238E27FC236}">
                  <a16:creationId xmlns="" xmlns:a16="http://schemas.microsoft.com/office/drawing/2014/main" id="{81C01063-4033-43F1-8097-AF7CE939576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51229" name="Group 29">
            <a:extLst>
              <a:ext uri="{FF2B5EF4-FFF2-40B4-BE49-F238E27FC236}">
                <a16:creationId xmlns="" xmlns:a16="http://schemas.microsoft.com/office/drawing/2014/main" id="{F2E81829-86D4-41CE-9760-C092086F9083}"/>
              </a:ext>
            </a:extLst>
          </p:cNvPr>
          <p:cNvGrpSpPr>
            <a:grpSpLocks/>
          </p:cNvGrpSpPr>
          <p:nvPr/>
        </p:nvGrpSpPr>
        <p:grpSpPr bwMode="auto">
          <a:xfrm>
            <a:off x="7850188" y="5181600"/>
            <a:ext cx="1370012" cy="1295400"/>
            <a:chOff x="4574" y="3342"/>
            <a:chExt cx="960" cy="912"/>
          </a:xfrm>
        </p:grpSpPr>
        <p:sp>
          <p:nvSpPr>
            <p:cNvPr id="25641" name="AutoShape 30">
              <a:extLst>
                <a:ext uri="{FF2B5EF4-FFF2-40B4-BE49-F238E27FC236}">
                  <a16:creationId xmlns="" xmlns:a16="http://schemas.microsoft.com/office/drawing/2014/main" id="{20B5A22D-DB97-43B4-B486-0DE6EB9B010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42" name="Text Box 31">
              <a:extLst>
                <a:ext uri="{FF2B5EF4-FFF2-40B4-BE49-F238E27FC236}">
                  <a16:creationId xmlns="" xmlns:a16="http://schemas.microsoft.com/office/drawing/2014/main" id="{93152E40-5262-4974-B884-B6D8AB2DF59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51232" name="Group 32">
            <a:extLst>
              <a:ext uri="{FF2B5EF4-FFF2-40B4-BE49-F238E27FC236}">
                <a16:creationId xmlns="" xmlns:a16="http://schemas.microsoft.com/office/drawing/2014/main" id="{3B107FEF-B775-43CC-AE7B-53A48DA013EF}"/>
              </a:ext>
            </a:extLst>
          </p:cNvPr>
          <p:cNvGrpSpPr>
            <a:grpSpLocks/>
          </p:cNvGrpSpPr>
          <p:nvPr/>
        </p:nvGrpSpPr>
        <p:grpSpPr bwMode="auto">
          <a:xfrm>
            <a:off x="7850188" y="5181600"/>
            <a:ext cx="1370012" cy="1295400"/>
            <a:chOff x="4574" y="3342"/>
            <a:chExt cx="960" cy="912"/>
          </a:xfrm>
        </p:grpSpPr>
        <p:sp>
          <p:nvSpPr>
            <p:cNvPr id="25639" name="AutoShape 33">
              <a:extLst>
                <a:ext uri="{FF2B5EF4-FFF2-40B4-BE49-F238E27FC236}">
                  <a16:creationId xmlns="" xmlns:a16="http://schemas.microsoft.com/office/drawing/2014/main" id="{8783B943-CA41-4A54-A498-E2D8CE0D364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40" name="Text Box 34">
              <a:extLst>
                <a:ext uri="{FF2B5EF4-FFF2-40B4-BE49-F238E27FC236}">
                  <a16:creationId xmlns="" xmlns:a16="http://schemas.microsoft.com/office/drawing/2014/main" id="{379F6489-1D2B-4A02-8184-14DB6952F38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51235" name="Group 35">
            <a:extLst>
              <a:ext uri="{FF2B5EF4-FFF2-40B4-BE49-F238E27FC236}">
                <a16:creationId xmlns="" xmlns:a16="http://schemas.microsoft.com/office/drawing/2014/main" id="{8455E666-3099-48AD-A744-75FAC789E079}"/>
              </a:ext>
            </a:extLst>
          </p:cNvPr>
          <p:cNvGrpSpPr>
            <a:grpSpLocks/>
          </p:cNvGrpSpPr>
          <p:nvPr/>
        </p:nvGrpSpPr>
        <p:grpSpPr bwMode="auto">
          <a:xfrm>
            <a:off x="7850188" y="5181600"/>
            <a:ext cx="1370012" cy="1295400"/>
            <a:chOff x="4574" y="3342"/>
            <a:chExt cx="960" cy="912"/>
          </a:xfrm>
        </p:grpSpPr>
        <p:sp>
          <p:nvSpPr>
            <p:cNvPr id="25637" name="AutoShape 36">
              <a:extLst>
                <a:ext uri="{FF2B5EF4-FFF2-40B4-BE49-F238E27FC236}">
                  <a16:creationId xmlns="" xmlns:a16="http://schemas.microsoft.com/office/drawing/2014/main" id="{375C3AF7-A0DA-4C48-963E-13E4E2F1C9B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38" name="Text Box 37">
              <a:extLst>
                <a:ext uri="{FF2B5EF4-FFF2-40B4-BE49-F238E27FC236}">
                  <a16:creationId xmlns="" xmlns:a16="http://schemas.microsoft.com/office/drawing/2014/main" id="{9577A11B-F55B-4480-A3F7-99A0951CADA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51238" name="Group 38">
            <a:extLst>
              <a:ext uri="{FF2B5EF4-FFF2-40B4-BE49-F238E27FC236}">
                <a16:creationId xmlns="" xmlns:a16="http://schemas.microsoft.com/office/drawing/2014/main" id="{A347C1FE-F93E-4E9E-9F30-CDAE18813425}"/>
              </a:ext>
            </a:extLst>
          </p:cNvPr>
          <p:cNvGrpSpPr>
            <a:grpSpLocks/>
          </p:cNvGrpSpPr>
          <p:nvPr/>
        </p:nvGrpSpPr>
        <p:grpSpPr bwMode="auto">
          <a:xfrm>
            <a:off x="7850188" y="5181600"/>
            <a:ext cx="1370012" cy="1295400"/>
            <a:chOff x="4574" y="3342"/>
            <a:chExt cx="960" cy="912"/>
          </a:xfrm>
        </p:grpSpPr>
        <p:sp>
          <p:nvSpPr>
            <p:cNvPr id="25635" name="AutoShape 39">
              <a:extLst>
                <a:ext uri="{FF2B5EF4-FFF2-40B4-BE49-F238E27FC236}">
                  <a16:creationId xmlns="" xmlns:a16="http://schemas.microsoft.com/office/drawing/2014/main" id="{2A6ABA18-E2FF-406C-A7C6-9BFDD05B53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36" name="Text Box 40">
              <a:extLst>
                <a:ext uri="{FF2B5EF4-FFF2-40B4-BE49-F238E27FC236}">
                  <a16:creationId xmlns="" xmlns:a16="http://schemas.microsoft.com/office/drawing/2014/main" id="{561B6642-4562-4FA4-9D6E-20DF770EDB4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51241" name="Group 41">
            <a:extLst>
              <a:ext uri="{FF2B5EF4-FFF2-40B4-BE49-F238E27FC236}">
                <a16:creationId xmlns="" xmlns:a16="http://schemas.microsoft.com/office/drawing/2014/main" id="{B8DFE470-7733-4A45-926B-20F8F22032D6}"/>
              </a:ext>
            </a:extLst>
          </p:cNvPr>
          <p:cNvGrpSpPr>
            <a:grpSpLocks/>
          </p:cNvGrpSpPr>
          <p:nvPr/>
        </p:nvGrpSpPr>
        <p:grpSpPr bwMode="auto">
          <a:xfrm>
            <a:off x="7850188" y="5181600"/>
            <a:ext cx="1370012" cy="1295400"/>
            <a:chOff x="4574" y="3342"/>
            <a:chExt cx="960" cy="912"/>
          </a:xfrm>
        </p:grpSpPr>
        <p:sp>
          <p:nvSpPr>
            <p:cNvPr id="25633" name="AutoShape 42">
              <a:extLst>
                <a:ext uri="{FF2B5EF4-FFF2-40B4-BE49-F238E27FC236}">
                  <a16:creationId xmlns="" xmlns:a16="http://schemas.microsoft.com/office/drawing/2014/main" id="{150CA296-96B9-4FBA-ADFF-15BFDD69FA5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34" name="Text Box 43">
              <a:extLst>
                <a:ext uri="{FF2B5EF4-FFF2-40B4-BE49-F238E27FC236}">
                  <a16:creationId xmlns="" xmlns:a16="http://schemas.microsoft.com/office/drawing/2014/main" id="{C1633608-727E-4133-9C63-0F75671116A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51244" name="Group 44">
            <a:extLst>
              <a:ext uri="{FF2B5EF4-FFF2-40B4-BE49-F238E27FC236}">
                <a16:creationId xmlns="" xmlns:a16="http://schemas.microsoft.com/office/drawing/2014/main" id="{1DD29DA0-4656-4393-8A38-6F0972CAD7A4}"/>
              </a:ext>
            </a:extLst>
          </p:cNvPr>
          <p:cNvGrpSpPr>
            <a:grpSpLocks/>
          </p:cNvGrpSpPr>
          <p:nvPr/>
        </p:nvGrpSpPr>
        <p:grpSpPr bwMode="auto">
          <a:xfrm>
            <a:off x="7850188" y="5181600"/>
            <a:ext cx="1370012" cy="1295400"/>
            <a:chOff x="4574" y="3342"/>
            <a:chExt cx="960" cy="912"/>
          </a:xfrm>
        </p:grpSpPr>
        <p:sp>
          <p:nvSpPr>
            <p:cNvPr id="25631" name="AutoShape 45">
              <a:extLst>
                <a:ext uri="{FF2B5EF4-FFF2-40B4-BE49-F238E27FC236}">
                  <a16:creationId xmlns="" xmlns:a16="http://schemas.microsoft.com/office/drawing/2014/main" id="{68086631-ABB4-4B12-B7CC-AE31E7596F5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32" name="Text Box 46">
              <a:extLst>
                <a:ext uri="{FF2B5EF4-FFF2-40B4-BE49-F238E27FC236}">
                  <a16:creationId xmlns="" xmlns:a16="http://schemas.microsoft.com/office/drawing/2014/main" id="{95C4CE21-DC6A-4D25-9855-1FC30CB5E73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51247" name="Group 47">
            <a:extLst>
              <a:ext uri="{FF2B5EF4-FFF2-40B4-BE49-F238E27FC236}">
                <a16:creationId xmlns="" xmlns:a16="http://schemas.microsoft.com/office/drawing/2014/main" id="{1F4F1D76-2BDC-4C6E-A4C8-C8D174B83064}"/>
              </a:ext>
            </a:extLst>
          </p:cNvPr>
          <p:cNvGrpSpPr>
            <a:grpSpLocks/>
          </p:cNvGrpSpPr>
          <p:nvPr/>
        </p:nvGrpSpPr>
        <p:grpSpPr bwMode="auto">
          <a:xfrm>
            <a:off x="7848600" y="5180013"/>
            <a:ext cx="1371600" cy="1295400"/>
            <a:chOff x="4574" y="3342"/>
            <a:chExt cx="960" cy="912"/>
          </a:xfrm>
        </p:grpSpPr>
        <p:sp>
          <p:nvSpPr>
            <p:cNvPr id="25629" name="AutoShape 48">
              <a:extLst>
                <a:ext uri="{FF2B5EF4-FFF2-40B4-BE49-F238E27FC236}">
                  <a16:creationId xmlns="" xmlns:a16="http://schemas.microsoft.com/office/drawing/2014/main" id="{57E03015-F5BA-4124-9A95-7D4F9125AAD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5630" name="Text Box 49">
              <a:extLst>
                <a:ext uri="{FF2B5EF4-FFF2-40B4-BE49-F238E27FC236}">
                  <a16:creationId xmlns="" xmlns:a16="http://schemas.microsoft.com/office/drawing/2014/main" id="{01DF5D09-18E3-411C-A11E-9576B3792E6F}"/>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51250" name="Text Box 50">
            <a:extLst>
              <a:ext uri="{FF2B5EF4-FFF2-40B4-BE49-F238E27FC236}">
                <a16:creationId xmlns="" xmlns:a16="http://schemas.microsoft.com/office/drawing/2014/main" id="{B879460B-9C86-4756-805A-062CED1724D8}"/>
              </a:ext>
            </a:extLst>
          </p:cNvPr>
          <p:cNvSpPr txBox="1">
            <a:spLocks noChangeArrowheads="1"/>
          </p:cNvSpPr>
          <p:nvPr/>
        </p:nvSpPr>
        <p:spPr bwMode="auto">
          <a:xfrm>
            <a:off x="5683250" y="5943600"/>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36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51214"/>
                                        </p:tgtEl>
                                        <p:attrNameLst>
                                          <p:attrName>style.visibility</p:attrName>
                                        </p:attrNameLst>
                                      </p:cBhvr>
                                      <p:to>
                                        <p:strVal val="visible"/>
                                      </p:to>
                                    </p:set>
                                    <p:anim calcmode="lin" valueType="num">
                                      <p:cBhvr>
                                        <p:cTn id="7" dur="5000" fill="hold"/>
                                        <p:tgtEl>
                                          <p:spTgt spid="51214"/>
                                        </p:tgtEl>
                                        <p:attrNameLst>
                                          <p:attrName>ppt_w</p:attrName>
                                        </p:attrNameLst>
                                      </p:cBhvr>
                                      <p:tavLst>
                                        <p:tav tm="0" fmla="#ppt_w*sin(2.5*pi*$)">
                                          <p:val>
                                            <p:fltVal val="0"/>
                                          </p:val>
                                        </p:tav>
                                        <p:tav tm="100000">
                                          <p:val>
                                            <p:fltVal val="1"/>
                                          </p:val>
                                        </p:tav>
                                      </p:tavLst>
                                    </p:anim>
                                    <p:anim calcmode="lin" valueType="num">
                                      <p:cBhvr>
                                        <p:cTn id="8" dur="5000" fill="hold"/>
                                        <p:tgtEl>
                                          <p:spTgt spid="51214"/>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51213"/>
                                        </p:tgtEl>
                                        <p:attrNameLst>
                                          <p:attrName>style.visibility</p:attrName>
                                        </p:attrNameLst>
                                      </p:cBhvr>
                                      <p:to>
                                        <p:strVal val="visible"/>
                                      </p:to>
                                    </p:set>
                                    <p:anim calcmode="lin" valueType="num">
                                      <p:cBhvr>
                                        <p:cTn id="11" dur="5000" fill="hold"/>
                                        <p:tgtEl>
                                          <p:spTgt spid="51213"/>
                                        </p:tgtEl>
                                        <p:attrNameLst>
                                          <p:attrName>ppt_w</p:attrName>
                                        </p:attrNameLst>
                                      </p:cBhvr>
                                      <p:tavLst>
                                        <p:tav tm="0" fmla="#ppt_w*sin(2.5*pi*$)">
                                          <p:val>
                                            <p:fltVal val="0"/>
                                          </p:val>
                                        </p:tav>
                                        <p:tav tm="100000">
                                          <p:val>
                                            <p:fltVal val="1"/>
                                          </p:val>
                                        </p:tav>
                                      </p:tavLst>
                                    </p:anim>
                                    <p:anim calcmode="lin" valueType="num">
                                      <p:cBhvr>
                                        <p:cTn id="12" dur="5000" fill="hold"/>
                                        <p:tgtEl>
                                          <p:spTgt spid="51213"/>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51216"/>
                                        </p:tgtEl>
                                        <p:attrNameLst>
                                          <p:attrName>style.visibility</p:attrName>
                                        </p:attrNameLst>
                                      </p:cBhvr>
                                      <p:to>
                                        <p:strVal val="visible"/>
                                      </p:to>
                                    </p:set>
                                    <p:anim calcmode="discrete" valueType="clr">
                                      <p:cBhvr override="childStyle">
                                        <p:cTn id="15" dur="80"/>
                                        <p:tgtEl>
                                          <p:spTgt spid="5121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1216"/>
                                        </p:tgtEl>
                                        <p:attrNameLst>
                                          <p:attrName>fillcolor</p:attrName>
                                        </p:attrNameLst>
                                      </p:cBhvr>
                                      <p:tavLst>
                                        <p:tav tm="0">
                                          <p:val>
                                            <p:clrVal>
                                              <a:schemeClr val="accent2"/>
                                            </p:clrVal>
                                          </p:val>
                                        </p:tav>
                                        <p:tav tm="50000">
                                          <p:val>
                                            <p:clrVal>
                                              <a:schemeClr val="hlink"/>
                                            </p:clrVal>
                                          </p:val>
                                        </p:tav>
                                      </p:tavLst>
                                    </p:anim>
                                    <p:set>
                                      <p:cBhvr>
                                        <p:cTn id="17" dur="80"/>
                                        <p:tgtEl>
                                          <p:spTgt spid="51216"/>
                                        </p:tgtEl>
                                        <p:attrNameLst>
                                          <p:attrName>fill.type</p:attrName>
                                        </p:attrNameLst>
                                      </p:cBhvr>
                                      <p:to>
                                        <p:strVal val="solid"/>
                                      </p:to>
                                    </p:set>
                                  </p:childTnLst>
                                </p:cTn>
                              </p:par>
                              <p:par>
                                <p:cTn id="18" presetID="27" presetClass="entr" presetSubtype="0" fill="hold" grpId="0" nodeType="withEffect">
                                  <p:stCondLst>
                                    <p:cond delay="4500"/>
                                  </p:stCondLst>
                                  <p:iterate type="lt">
                                    <p:tmPct val="50000"/>
                                  </p:iterate>
                                  <p:childTnLst>
                                    <p:set>
                                      <p:cBhvr>
                                        <p:cTn id="19" dur="1" fill="hold">
                                          <p:stCondLst>
                                            <p:cond delay="0"/>
                                          </p:stCondLst>
                                        </p:cTn>
                                        <p:tgtEl>
                                          <p:spTgt spid="51218"/>
                                        </p:tgtEl>
                                        <p:attrNameLst>
                                          <p:attrName>style.visibility</p:attrName>
                                        </p:attrNameLst>
                                      </p:cBhvr>
                                      <p:to>
                                        <p:strVal val="visible"/>
                                      </p:to>
                                    </p:set>
                                    <p:anim calcmode="discrete" valueType="clr">
                                      <p:cBhvr override="childStyle">
                                        <p:cTn id="20" dur="80"/>
                                        <p:tgtEl>
                                          <p:spTgt spid="5121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1218"/>
                                        </p:tgtEl>
                                        <p:attrNameLst>
                                          <p:attrName>fillcolor</p:attrName>
                                        </p:attrNameLst>
                                      </p:cBhvr>
                                      <p:tavLst>
                                        <p:tav tm="0">
                                          <p:val>
                                            <p:clrVal>
                                              <a:schemeClr val="accent2"/>
                                            </p:clrVal>
                                          </p:val>
                                        </p:tav>
                                        <p:tav tm="50000">
                                          <p:val>
                                            <p:clrVal>
                                              <a:schemeClr val="hlink"/>
                                            </p:clrVal>
                                          </p:val>
                                        </p:tav>
                                      </p:tavLst>
                                    </p:anim>
                                    <p:set>
                                      <p:cBhvr>
                                        <p:cTn id="22" dur="80"/>
                                        <p:tgtEl>
                                          <p:spTgt spid="512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1219"/>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217"/>
                                        </p:tgtEl>
                                        <p:attrNameLst>
                                          <p:attrName>style.visibility</p:attrName>
                                        </p:attrNameLst>
                                      </p:cBhvr>
                                      <p:to>
                                        <p:strVal val="visible"/>
                                      </p:to>
                                    </p:set>
                                    <p:animEffect transition="in" filter="fade">
                                      <p:cBhvr>
                                        <p:cTn id="28" dur="500"/>
                                        <p:tgtEl>
                                          <p:spTgt spid="51217"/>
                                        </p:tgtEl>
                                      </p:cBhvr>
                                    </p:animEffect>
                                  </p:childTnLst>
                                  <p:subTnLst>
                                    <p:audio>
                                      <p:cMediaNode>
                                        <p:cTn display="0" masterRel="sameClick">
                                          <p:stCondLst>
                                            <p:cond evt="begin" delay="0">
                                              <p:tn val="26"/>
                                            </p:cond>
                                          </p:stCondLst>
                                          <p:endCondLst>
                                            <p:cond evt="onStopAudio" delay="0">
                                              <p:tgtEl>
                                                <p:sldTgt/>
                                              </p:tgtEl>
                                            </p:cond>
                                          </p:endCondLst>
                                        </p:cTn>
                                        <p:tgtEl>
                                          <p:sndTgt r:embed="rId3" name="FELIZ2.WAV"/>
                                        </p:tgtEl>
                                      </p:cMediaNode>
                                    </p:audio>
                                  </p:subTnLst>
                                </p:cTn>
                              </p:par>
                              <p:par>
                                <p:cTn id="29" presetID="22" presetClass="emph" presetSubtype="0" repeatCount="10000" fill="remove" grpId="1" nodeType="withEffect">
                                  <p:stCondLst>
                                    <p:cond delay="0"/>
                                  </p:stCondLst>
                                  <p:childTnLst>
                                    <p:animClr clrSpc="hsl" dir="cw">
                                      <p:cBhvr override="childStyle">
                                        <p:cTn id="30" dur="500" fill="hold"/>
                                        <p:tgtEl>
                                          <p:spTgt spid="51217"/>
                                        </p:tgtEl>
                                        <p:attrNameLst>
                                          <p:attrName>style.color</p:attrName>
                                        </p:attrNameLst>
                                      </p:cBhvr>
                                      <p:by>
                                        <p:hsl h="-7200000" s="0" l="0"/>
                                      </p:by>
                                    </p:animClr>
                                    <p:animClr clrSpc="hsl" dir="cw">
                                      <p:cBhvr>
                                        <p:cTn id="31" dur="500" fill="hold"/>
                                        <p:tgtEl>
                                          <p:spTgt spid="51217"/>
                                        </p:tgtEl>
                                        <p:attrNameLst>
                                          <p:attrName>fillcolor</p:attrName>
                                        </p:attrNameLst>
                                      </p:cBhvr>
                                      <p:by>
                                        <p:hsl h="-7200000" s="0" l="0"/>
                                      </p:by>
                                    </p:animClr>
                                    <p:animClr clrSpc="hsl" dir="cw">
                                      <p:cBhvr>
                                        <p:cTn id="32" dur="500" fill="hold"/>
                                        <p:tgtEl>
                                          <p:spTgt spid="51217"/>
                                        </p:tgtEl>
                                        <p:attrNameLst>
                                          <p:attrName>stroke.color</p:attrName>
                                        </p:attrNameLst>
                                      </p:cBhvr>
                                      <p:by>
                                        <p:hsl h="-7200000" s="0" l="0"/>
                                      </p:by>
                                    </p:animClr>
                                    <p:set>
                                      <p:cBhvr>
                                        <p:cTn id="33" dur="500" fill="hold"/>
                                        <p:tgtEl>
                                          <p:spTgt spid="51217"/>
                                        </p:tgtEl>
                                        <p:attrNameLst>
                                          <p:attrName>fill.type</p:attrName>
                                        </p:attrNameLst>
                                      </p:cBhvr>
                                      <p:to>
                                        <p:strVal val="solid"/>
                                      </p:to>
                                    </p:set>
                                  </p:childTnLst>
                                </p:cTn>
                              </p:par>
                            </p:childTnLst>
                          </p:cTn>
                        </p:par>
                      </p:childTnLst>
                    </p:cTn>
                  </p:par>
                </p:childTnLst>
              </p:cTn>
              <p:nextCondLst>
                <p:cond evt="onClick" delay="0">
                  <p:tgtEl>
                    <p:spTgt spid="51219"/>
                  </p:tgtEl>
                </p:cond>
              </p:nextCondLst>
            </p:seq>
            <p:seq concurrent="1" nextAc="seek">
              <p:cTn id="34" restart="whenNotActive" fill="hold" evtFilter="cancelBubble" nodeType="interactiveSeq">
                <p:stCondLst>
                  <p:cond evt="onClick" delay="0">
                    <p:tgtEl>
                      <p:spTgt spid="51250"/>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5122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5122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5122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5122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5123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5123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5123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5124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5124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5124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51250"/>
                  </p:tgtEl>
                </p:cond>
              </p:nextCondLst>
            </p:seq>
          </p:childTnLst>
        </p:cTn>
      </p:par>
    </p:tnLst>
    <p:bldLst>
      <p:bldP spid="51217" grpId="0" animBg="1"/>
      <p:bldP spid="51217" grpId="1" animBg="1"/>
      <p:bldP spid="512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extLst>
              <a:ext uri="{FF2B5EF4-FFF2-40B4-BE49-F238E27FC236}">
                <a16:creationId xmlns="" xmlns:a16="http://schemas.microsoft.com/office/drawing/2014/main" id="{72DFF729-0880-40AC-8A43-CB627140FA8B}"/>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6627" name="Picture 3" descr="an30">
            <a:extLst>
              <a:ext uri="{FF2B5EF4-FFF2-40B4-BE49-F238E27FC236}">
                <a16:creationId xmlns="" xmlns:a16="http://schemas.microsoft.com/office/drawing/2014/main" id="{0F7A10AB-58E3-4014-A484-C140981A4C3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33">
            <a:extLst>
              <a:ext uri="{FF2B5EF4-FFF2-40B4-BE49-F238E27FC236}">
                <a16:creationId xmlns="" xmlns:a16="http://schemas.microsoft.com/office/drawing/2014/main" id="{8CD327B3-095A-4C2A-9E89-F80C60847B1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WordArt 5">
            <a:extLst>
              <a:ext uri="{FF2B5EF4-FFF2-40B4-BE49-F238E27FC236}">
                <a16:creationId xmlns="" xmlns:a16="http://schemas.microsoft.com/office/drawing/2014/main" id="{8460AEBE-D711-4E14-8238-95A910E46423}"/>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6630" name="Group 6">
            <a:extLst>
              <a:ext uri="{FF2B5EF4-FFF2-40B4-BE49-F238E27FC236}">
                <a16:creationId xmlns="" xmlns:a16="http://schemas.microsoft.com/office/drawing/2014/main" id="{238107CC-BA7C-402F-A9FE-2C47B11C949C}"/>
              </a:ext>
            </a:extLst>
          </p:cNvPr>
          <p:cNvGrpSpPr>
            <a:grpSpLocks/>
          </p:cNvGrpSpPr>
          <p:nvPr/>
        </p:nvGrpSpPr>
        <p:grpSpPr bwMode="auto">
          <a:xfrm>
            <a:off x="7162800" y="6019800"/>
            <a:ext cx="1168400" cy="561975"/>
            <a:chOff x="4512" y="3792"/>
            <a:chExt cx="736" cy="354"/>
          </a:xfrm>
        </p:grpSpPr>
        <p:pic>
          <p:nvPicPr>
            <p:cNvPr id="26672" name="Picture 7" descr="ani32">
              <a:extLst>
                <a:ext uri="{FF2B5EF4-FFF2-40B4-BE49-F238E27FC236}">
                  <a16:creationId xmlns="" xmlns:a16="http://schemas.microsoft.com/office/drawing/2014/main" id="{703DD01E-E69C-45FD-871A-6C6173E7A49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3" name="Text Box 8">
              <a:hlinkClick r:id="rId9" action="ppaction://hlinksldjump" tooltip="Trở lại chọn câu hỏi"/>
              <a:extLst>
                <a:ext uri="{FF2B5EF4-FFF2-40B4-BE49-F238E27FC236}">
                  <a16:creationId xmlns="" xmlns:a16="http://schemas.microsoft.com/office/drawing/2014/main" id="{B2FF9F96-D0DD-442A-8D4D-E85234C50E7E}"/>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6631" name="AutoShape 9">
            <a:extLst>
              <a:ext uri="{FF2B5EF4-FFF2-40B4-BE49-F238E27FC236}">
                <a16:creationId xmlns="" xmlns:a16="http://schemas.microsoft.com/office/drawing/2014/main" id="{02B11128-7770-4E69-A2B0-1A933BFD9A86}"/>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32" name="AutoShape 10">
            <a:extLst>
              <a:ext uri="{FF2B5EF4-FFF2-40B4-BE49-F238E27FC236}">
                <a16:creationId xmlns="" xmlns:a16="http://schemas.microsoft.com/office/drawing/2014/main" id="{7BB53DDE-D122-40C2-B155-BC1BBEB79EDC}"/>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33" name="Text Box 11">
            <a:extLst>
              <a:ext uri="{FF2B5EF4-FFF2-40B4-BE49-F238E27FC236}">
                <a16:creationId xmlns="" xmlns:a16="http://schemas.microsoft.com/office/drawing/2014/main" id="{C1BF2854-6ED1-46F8-8EE7-69B087D594EC}"/>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20</a:t>
            </a:r>
          </a:p>
        </p:txBody>
      </p:sp>
      <p:pic>
        <p:nvPicPr>
          <p:cNvPr id="26634" name="Picture 12" descr="star_tip_md_wht">
            <a:extLst>
              <a:ext uri="{FF2B5EF4-FFF2-40B4-BE49-F238E27FC236}">
                <a16:creationId xmlns="" xmlns:a16="http://schemas.microsoft.com/office/drawing/2014/main" id="{B9E0F906-50F3-460C-82F2-0AEE9E1FA3E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WordArt 13">
            <a:extLst>
              <a:ext uri="{FF2B5EF4-FFF2-40B4-BE49-F238E27FC236}">
                <a16:creationId xmlns="" xmlns:a16="http://schemas.microsoft.com/office/drawing/2014/main" id="{0ADDAB05-7BB3-449E-847E-C210645CEA98}"/>
              </a:ext>
            </a:extLst>
          </p:cNvPr>
          <p:cNvSpPr>
            <a:spLocks noChangeArrowheads="1" noChangeShapeType="1" noTextEdit="1"/>
          </p:cNvSpPr>
          <p:nvPr/>
        </p:nvSpPr>
        <p:spPr bwMode="auto">
          <a:xfrm>
            <a:off x="2362200" y="1660525"/>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Thể dục</a:t>
            </a:r>
          </a:p>
        </p:txBody>
      </p:sp>
      <p:sp>
        <p:nvSpPr>
          <p:cNvPr id="26638" name="WordArt 14">
            <a:extLst>
              <a:ext uri="{FF2B5EF4-FFF2-40B4-BE49-F238E27FC236}">
                <a16:creationId xmlns="" xmlns:a16="http://schemas.microsoft.com/office/drawing/2014/main" id="{5BF1B486-744B-4CC7-A374-DEF4FC60117F}"/>
              </a:ext>
            </a:extLst>
          </p:cNvPr>
          <p:cNvSpPr>
            <a:spLocks noChangeArrowheads="1" noChangeShapeType="1" noTextEdit="1"/>
          </p:cNvSpPr>
          <p:nvPr/>
        </p:nvSpPr>
        <p:spPr bwMode="auto">
          <a:xfrm>
            <a:off x="5638800" y="1651000"/>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Thể dục</a:t>
            </a:r>
          </a:p>
        </p:txBody>
      </p:sp>
      <p:pic>
        <p:nvPicPr>
          <p:cNvPr id="2" name="Picture 15" descr="people008">
            <a:extLst>
              <a:ext uri="{FF2B5EF4-FFF2-40B4-BE49-F238E27FC236}">
                <a16:creationId xmlns="" xmlns:a16="http://schemas.microsoft.com/office/drawing/2014/main" id="{2691624C-BFF3-48C5-8EB0-DEADE8E1A56D}"/>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 Box 16">
            <a:extLst>
              <a:ext uri="{FF2B5EF4-FFF2-40B4-BE49-F238E27FC236}">
                <a16:creationId xmlns="" xmlns:a16="http://schemas.microsoft.com/office/drawing/2014/main" id="{94E3A264-2193-46DD-8339-22A13237E65E}"/>
              </a:ext>
            </a:extLst>
          </p:cNvPr>
          <p:cNvSpPr txBox="1">
            <a:spLocks noChangeArrowheads="1"/>
          </p:cNvSpPr>
          <p:nvPr/>
        </p:nvSpPr>
        <p:spPr bwMode="auto">
          <a:xfrm>
            <a:off x="609600" y="2330450"/>
            <a:ext cx="81534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0000"/>
              </a:lnSpc>
            </a:pPr>
            <a:r>
              <a:rPr lang="en-US" altLang="en-US" sz="2800">
                <a:solidFill>
                  <a:srgbClr val="FF0000"/>
                </a:solidFill>
              </a:rPr>
              <a:t>Chạy nhanh có mấy giai đoạn?  </a:t>
            </a:r>
          </a:p>
        </p:txBody>
      </p:sp>
      <p:sp>
        <p:nvSpPr>
          <p:cNvPr id="26641" name="Text Box 17">
            <a:extLst>
              <a:ext uri="{FF2B5EF4-FFF2-40B4-BE49-F238E27FC236}">
                <a16:creationId xmlns="" xmlns:a16="http://schemas.microsoft.com/office/drawing/2014/main" id="{F5B57C0A-B698-4E36-8841-1A299FEE7BDE}"/>
              </a:ext>
            </a:extLst>
          </p:cNvPr>
          <p:cNvSpPr txBox="1">
            <a:spLocks noChangeArrowheads="1"/>
          </p:cNvSpPr>
          <p:nvPr/>
        </p:nvSpPr>
        <p:spPr bwMode="auto">
          <a:xfrm>
            <a:off x="609600" y="3352800"/>
            <a:ext cx="7543800" cy="1196975"/>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5000"/>
              </a:lnSpc>
              <a:spcBef>
                <a:spcPct val="50000"/>
              </a:spcBef>
            </a:pPr>
            <a:r>
              <a:rPr lang="en-US" altLang="en-US" sz="2800"/>
              <a:t>4 giai đoạn ( xuất phát, chạy lao, </a:t>
            </a:r>
            <a:br>
              <a:rPr lang="en-US" altLang="en-US" sz="2800"/>
            </a:br>
            <a:r>
              <a:rPr lang="en-US" altLang="en-US" sz="2800"/>
              <a:t>chạy giữa quãng, về đích) </a:t>
            </a:r>
          </a:p>
        </p:txBody>
      </p:sp>
      <p:sp>
        <p:nvSpPr>
          <p:cNvPr id="26642" name="Text Box 18">
            <a:extLst>
              <a:ext uri="{FF2B5EF4-FFF2-40B4-BE49-F238E27FC236}">
                <a16:creationId xmlns="" xmlns:a16="http://schemas.microsoft.com/office/drawing/2014/main" id="{CAD348A9-F7AC-4D3A-A7C5-665C872A7F66}"/>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26703" name="Group 79">
            <a:extLst>
              <a:ext uri="{FF2B5EF4-FFF2-40B4-BE49-F238E27FC236}">
                <a16:creationId xmlns="" xmlns:a16="http://schemas.microsoft.com/office/drawing/2014/main" id="{8A30B214-8312-46F5-A8A9-D3A9640A056A}"/>
              </a:ext>
            </a:extLst>
          </p:cNvPr>
          <p:cNvGrpSpPr>
            <a:grpSpLocks/>
          </p:cNvGrpSpPr>
          <p:nvPr/>
        </p:nvGrpSpPr>
        <p:grpSpPr bwMode="auto">
          <a:xfrm>
            <a:off x="7850188" y="5181600"/>
            <a:ext cx="1370012" cy="1295400"/>
            <a:chOff x="4574" y="3342"/>
            <a:chExt cx="960" cy="912"/>
          </a:xfrm>
        </p:grpSpPr>
        <p:sp>
          <p:nvSpPr>
            <p:cNvPr id="26670" name="AutoShape 80">
              <a:extLst>
                <a:ext uri="{FF2B5EF4-FFF2-40B4-BE49-F238E27FC236}">
                  <a16:creationId xmlns="" xmlns:a16="http://schemas.microsoft.com/office/drawing/2014/main" id="{9302BFAB-412D-4C60-971C-1290623D10C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71" name="Text Box 81">
              <a:extLst>
                <a:ext uri="{FF2B5EF4-FFF2-40B4-BE49-F238E27FC236}">
                  <a16:creationId xmlns="" xmlns:a16="http://schemas.microsoft.com/office/drawing/2014/main" id="{817ACF48-A6D6-4BBA-B8A5-E759C422D69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26706" name="Group 82">
            <a:extLst>
              <a:ext uri="{FF2B5EF4-FFF2-40B4-BE49-F238E27FC236}">
                <a16:creationId xmlns="" xmlns:a16="http://schemas.microsoft.com/office/drawing/2014/main" id="{78BBDADD-4478-4C22-8CEF-E9D6B4753CCC}"/>
              </a:ext>
            </a:extLst>
          </p:cNvPr>
          <p:cNvGrpSpPr>
            <a:grpSpLocks/>
          </p:cNvGrpSpPr>
          <p:nvPr/>
        </p:nvGrpSpPr>
        <p:grpSpPr bwMode="auto">
          <a:xfrm>
            <a:off x="7850188" y="5181600"/>
            <a:ext cx="1370012" cy="1295400"/>
            <a:chOff x="4574" y="3342"/>
            <a:chExt cx="960" cy="912"/>
          </a:xfrm>
        </p:grpSpPr>
        <p:sp>
          <p:nvSpPr>
            <p:cNvPr id="26668" name="AutoShape 83">
              <a:extLst>
                <a:ext uri="{FF2B5EF4-FFF2-40B4-BE49-F238E27FC236}">
                  <a16:creationId xmlns="" xmlns:a16="http://schemas.microsoft.com/office/drawing/2014/main" id="{5F2C441F-5D88-4384-99A2-594B57DF44E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69" name="Text Box 84">
              <a:extLst>
                <a:ext uri="{FF2B5EF4-FFF2-40B4-BE49-F238E27FC236}">
                  <a16:creationId xmlns="" xmlns:a16="http://schemas.microsoft.com/office/drawing/2014/main" id="{13ECD2A6-51D0-4CA8-A20C-B025567167A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26709" name="Group 85">
            <a:extLst>
              <a:ext uri="{FF2B5EF4-FFF2-40B4-BE49-F238E27FC236}">
                <a16:creationId xmlns="" xmlns:a16="http://schemas.microsoft.com/office/drawing/2014/main" id="{B2888924-D65B-44D7-B6B8-F40BA27EBA73}"/>
              </a:ext>
            </a:extLst>
          </p:cNvPr>
          <p:cNvGrpSpPr>
            <a:grpSpLocks/>
          </p:cNvGrpSpPr>
          <p:nvPr/>
        </p:nvGrpSpPr>
        <p:grpSpPr bwMode="auto">
          <a:xfrm>
            <a:off x="7850188" y="5181600"/>
            <a:ext cx="1370012" cy="1295400"/>
            <a:chOff x="4574" y="3342"/>
            <a:chExt cx="960" cy="912"/>
          </a:xfrm>
        </p:grpSpPr>
        <p:sp>
          <p:nvSpPr>
            <p:cNvPr id="26666" name="AutoShape 86">
              <a:extLst>
                <a:ext uri="{FF2B5EF4-FFF2-40B4-BE49-F238E27FC236}">
                  <a16:creationId xmlns="" xmlns:a16="http://schemas.microsoft.com/office/drawing/2014/main" id="{0A33CA61-D6FA-4536-A39A-788A93CBA46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67" name="Text Box 87">
              <a:extLst>
                <a:ext uri="{FF2B5EF4-FFF2-40B4-BE49-F238E27FC236}">
                  <a16:creationId xmlns="" xmlns:a16="http://schemas.microsoft.com/office/drawing/2014/main" id="{6943006A-48B6-428F-884C-3DA190CB485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26712" name="Group 88">
            <a:extLst>
              <a:ext uri="{FF2B5EF4-FFF2-40B4-BE49-F238E27FC236}">
                <a16:creationId xmlns="" xmlns:a16="http://schemas.microsoft.com/office/drawing/2014/main" id="{27071E55-6F03-4725-9EF4-9E2779ED88F4}"/>
              </a:ext>
            </a:extLst>
          </p:cNvPr>
          <p:cNvGrpSpPr>
            <a:grpSpLocks/>
          </p:cNvGrpSpPr>
          <p:nvPr/>
        </p:nvGrpSpPr>
        <p:grpSpPr bwMode="auto">
          <a:xfrm>
            <a:off x="7850188" y="5181600"/>
            <a:ext cx="1370012" cy="1295400"/>
            <a:chOff x="4574" y="3342"/>
            <a:chExt cx="960" cy="912"/>
          </a:xfrm>
        </p:grpSpPr>
        <p:sp>
          <p:nvSpPr>
            <p:cNvPr id="26664" name="AutoShape 89">
              <a:extLst>
                <a:ext uri="{FF2B5EF4-FFF2-40B4-BE49-F238E27FC236}">
                  <a16:creationId xmlns="" xmlns:a16="http://schemas.microsoft.com/office/drawing/2014/main" id="{80D543D2-5F44-49A1-B55B-1484D59BD57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65" name="Text Box 90">
              <a:extLst>
                <a:ext uri="{FF2B5EF4-FFF2-40B4-BE49-F238E27FC236}">
                  <a16:creationId xmlns="" xmlns:a16="http://schemas.microsoft.com/office/drawing/2014/main" id="{9A860F0D-92C4-4BE8-A8FA-D7E83451B7B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26715" name="Group 91">
            <a:extLst>
              <a:ext uri="{FF2B5EF4-FFF2-40B4-BE49-F238E27FC236}">
                <a16:creationId xmlns="" xmlns:a16="http://schemas.microsoft.com/office/drawing/2014/main" id="{5BB05043-8111-43F3-8EB7-9AEAE5C7CF87}"/>
              </a:ext>
            </a:extLst>
          </p:cNvPr>
          <p:cNvGrpSpPr>
            <a:grpSpLocks/>
          </p:cNvGrpSpPr>
          <p:nvPr/>
        </p:nvGrpSpPr>
        <p:grpSpPr bwMode="auto">
          <a:xfrm>
            <a:off x="7850188" y="5181600"/>
            <a:ext cx="1370012" cy="1295400"/>
            <a:chOff x="4574" y="3342"/>
            <a:chExt cx="960" cy="912"/>
          </a:xfrm>
        </p:grpSpPr>
        <p:sp>
          <p:nvSpPr>
            <p:cNvPr id="26662" name="AutoShape 92">
              <a:extLst>
                <a:ext uri="{FF2B5EF4-FFF2-40B4-BE49-F238E27FC236}">
                  <a16:creationId xmlns="" xmlns:a16="http://schemas.microsoft.com/office/drawing/2014/main" id="{A0AFE598-6AD3-4345-B7F0-6D7B6B244FC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63" name="Text Box 93">
              <a:extLst>
                <a:ext uri="{FF2B5EF4-FFF2-40B4-BE49-F238E27FC236}">
                  <a16:creationId xmlns="" xmlns:a16="http://schemas.microsoft.com/office/drawing/2014/main" id="{7487DCD0-4384-4B8D-92B0-3D8E82C7646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26718" name="Group 94">
            <a:extLst>
              <a:ext uri="{FF2B5EF4-FFF2-40B4-BE49-F238E27FC236}">
                <a16:creationId xmlns="" xmlns:a16="http://schemas.microsoft.com/office/drawing/2014/main" id="{7D2FED2C-C5E7-4A05-AE64-6731A31A487B}"/>
              </a:ext>
            </a:extLst>
          </p:cNvPr>
          <p:cNvGrpSpPr>
            <a:grpSpLocks/>
          </p:cNvGrpSpPr>
          <p:nvPr/>
        </p:nvGrpSpPr>
        <p:grpSpPr bwMode="auto">
          <a:xfrm>
            <a:off x="7850188" y="5181600"/>
            <a:ext cx="1370012" cy="1295400"/>
            <a:chOff x="4574" y="3342"/>
            <a:chExt cx="960" cy="912"/>
          </a:xfrm>
        </p:grpSpPr>
        <p:sp>
          <p:nvSpPr>
            <p:cNvPr id="26660" name="AutoShape 95">
              <a:extLst>
                <a:ext uri="{FF2B5EF4-FFF2-40B4-BE49-F238E27FC236}">
                  <a16:creationId xmlns="" xmlns:a16="http://schemas.microsoft.com/office/drawing/2014/main" id="{45F1AE59-3D36-4A92-8D15-A42FF0AE891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61" name="Text Box 96">
              <a:extLst>
                <a:ext uri="{FF2B5EF4-FFF2-40B4-BE49-F238E27FC236}">
                  <a16:creationId xmlns="" xmlns:a16="http://schemas.microsoft.com/office/drawing/2014/main" id="{1B665961-598F-47C4-92AE-7DB59151517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26721" name="Group 97">
            <a:extLst>
              <a:ext uri="{FF2B5EF4-FFF2-40B4-BE49-F238E27FC236}">
                <a16:creationId xmlns="" xmlns:a16="http://schemas.microsoft.com/office/drawing/2014/main" id="{6A31585A-597F-4E1C-9B28-836C2BB54601}"/>
              </a:ext>
            </a:extLst>
          </p:cNvPr>
          <p:cNvGrpSpPr>
            <a:grpSpLocks/>
          </p:cNvGrpSpPr>
          <p:nvPr/>
        </p:nvGrpSpPr>
        <p:grpSpPr bwMode="auto">
          <a:xfrm>
            <a:off x="7850188" y="5181600"/>
            <a:ext cx="1370012" cy="1295400"/>
            <a:chOff x="4574" y="3342"/>
            <a:chExt cx="960" cy="912"/>
          </a:xfrm>
        </p:grpSpPr>
        <p:sp>
          <p:nvSpPr>
            <p:cNvPr id="26658" name="AutoShape 98">
              <a:extLst>
                <a:ext uri="{FF2B5EF4-FFF2-40B4-BE49-F238E27FC236}">
                  <a16:creationId xmlns="" xmlns:a16="http://schemas.microsoft.com/office/drawing/2014/main" id="{121B847F-59C3-41F7-A88E-60CCA15DCA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59" name="Text Box 99">
              <a:extLst>
                <a:ext uri="{FF2B5EF4-FFF2-40B4-BE49-F238E27FC236}">
                  <a16:creationId xmlns="" xmlns:a16="http://schemas.microsoft.com/office/drawing/2014/main" id="{93D37171-976F-4AAC-9E94-1C9D47CD1AD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26724" name="Group 100">
            <a:extLst>
              <a:ext uri="{FF2B5EF4-FFF2-40B4-BE49-F238E27FC236}">
                <a16:creationId xmlns="" xmlns:a16="http://schemas.microsoft.com/office/drawing/2014/main" id="{82088CDE-B30A-44A5-A456-CE1E5EC13FAC}"/>
              </a:ext>
            </a:extLst>
          </p:cNvPr>
          <p:cNvGrpSpPr>
            <a:grpSpLocks/>
          </p:cNvGrpSpPr>
          <p:nvPr/>
        </p:nvGrpSpPr>
        <p:grpSpPr bwMode="auto">
          <a:xfrm>
            <a:off x="7850188" y="5181600"/>
            <a:ext cx="1370012" cy="1295400"/>
            <a:chOff x="4574" y="3342"/>
            <a:chExt cx="960" cy="912"/>
          </a:xfrm>
        </p:grpSpPr>
        <p:sp>
          <p:nvSpPr>
            <p:cNvPr id="26656" name="AutoShape 101">
              <a:extLst>
                <a:ext uri="{FF2B5EF4-FFF2-40B4-BE49-F238E27FC236}">
                  <a16:creationId xmlns="" xmlns:a16="http://schemas.microsoft.com/office/drawing/2014/main" id="{C12609AE-4739-4476-BBFA-73A41EF2E1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57" name="Text Box 102">
              <a:extLst>
                <a:ext uri="{FF2B5EF4-FFF2-40B4-BE49-F238E27FC236}">
                  <a16:creationId xmlns="" xmlns:a16="http://schemas.microsoft.com/office/drawing/2014/main" id="{32825CB7-2C27-4A0B-89E4-22633F67CA2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26727" name="Group 103">
            <a:extLst>
              <a:ext uri="{FF2B5EF4-FFF2-40B4-BE49-F238E27FC236}">
                <a16:creationId xmlns="" xmlns:a16="http://schemas.microsoft.com/office/drawing/2014/main" id="{A7D77321-C409-4322-81A3-1EE0561F649A}"/>
              </a:ext>
            </a:extLst>
          </p:cNvPr>
          <p:cNvGrpSpPr>
            <a:grpSpLocks/>
          </p:cNvGrpSpPr>
          <p:nvPr/>
        </p:nvGrpSpPr>
        <p:grpSpPr bwMode="auto">
          <a:xfrm>
            <a:off x="7850188" y="5181600"/>
            <a:ext cx="1370012" cy="1295400"/>
            <a:chOff x="4574" y="3342"/>
            <a:chExt cx="960" cy="912"/>
          </a:xfrm>
        </p:grpSpPr>
        <p:sp>
          <p:nvSpPr>
            <p:cNvPr id="26654" name="AutoShape 104">
              <a:extLst>
                <a:ext uri="{FF2B5EF4-FFF2-40B4-BE49-F238E27FC236}">
                  <a16:creationId xmlns="" xmlns:a16="http://schemas.microsoft.com/office/drawing/2014/main" id="{34F5A9DE-F21B-4245-AF2B-6CA69F93B72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55" name="Text Box 105">
              <a:extLst>
                <a:ext uri="{FF2B5EF4-FFF2-40B4-BE49-F238E27FC236}">
                  <a16:creationId xmlns="" xmlns:a16="http://schemas.microsoft.com/office/drawing/2014/main" id="{70E44D00-B32F-40E1-9D49-70F867D5DCA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26730" name="Group 106">
            <a:extLst>
              <a:ext uri="{FF2B5EF4-FFF2-40B4-BE49-F238E27FC236}">
                <a16:creationId xmlns="" xmlns:a16="http://schemas.microsoft.com/office/drawing/2014/main" id="{5A5C21C1-B19A-4408-B142-DFA2707F4BAE}"/>
              </a:ext>
            </a:extLst>
          </p:cNvPr>
          <p:cNvGrpSpPr>
            <a:grpSpLocks/>
          </p:cNvGrpSpPr>
          <p:nvPr/>
        </p:nvGrpSpPr>
        <p:grpSpPr bwMode="auto">
          <a:xfrm>
            <a:off x="7848600" y="5180013"/>
            <a:ext cx="1371600" cy="1295400"/>
            <a:chOff x="4574" y="3342"/>
            <a:chExt cx="960" cy="912"/>
          </a:xfrm>
        </p:grpSpPr>
        <p:sp>
          <p:nvSpPr>
            <p:cNvPr id="26652" name="AutoShape 107">
              <a:extLst>
                <a:ext uri="{FF2B5EF4-FFF2-40B4-BE49-F238E27FC236}">
                  <a16:creationId xmlns="" xmlns:a16="http://schemas.microsoft.com/office/drawing/2014/main" id="{C842CD11-7FE7-48E9-9218-00C5690A855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6653" name="Text Box 108">
              <a:extLst>
                <a:ext uri="{FF2B5EF4-FFF2-40B4-BE49-F238E27FC236}">
                  <a16:creationId xmlns="" xmlns:a16="http://schemas.microsoft.com/office/drawing/2014/main" id="{B9D532E6-4B5D-41B7-8D44-53F9C76C65A7}"/>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26733" name="Text Box 109">
            <a:extLst>
              <a:ext uri="{FF2B5EF4-FFF2-40B4-BE49-F238E27FC236}">
                <a16:creationId xmlns="" xmlns:a16="http://schemas.microsoft.com/office/drawing/2014/main" id="{FB8EABCE-E01B-4B18-B801-F212AEC508CD}"/>
              </a:ext>
            </a:extLst>
          </p:cNvPr>
          <p:cNvSpPr txBox="1">
            <a:spLocks noChangeArrowheads="1"/>
          </p:cNvSpPr>
          <p:nvPr/>
        </p:nvSpPr>
        <p:spPr bwMode="auto">
          <a:xfrm>
            <a:off x="5207000" y="5867400"/>
            <a:ext cx="111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6638"/>
                                        </p:tgtEl>
                                        <p:attrNameLst>
                                          <p:attrName>style.visibility</p:attrName>
                                        </p:attrNameLst>
                                      </p:cBhvr>
                                      <p:to>
                                        <p:strVal val="visible"/>
                                      </p:to>
                                    </p:set>
                                    <p:anim calcmode="lin" valueType="num">
                                      <p:cBhvr>
                                        <p:cTn id="7" dur="5000" fill="hold"/>
                                        <p:tgtEl>
                                          <p:spTgt spid="26638"/>
                                        </p:tgtEl>
                                        <p:attrNameLst>
                                          <p:attrName>ppt_w</p:attrName>
                                        </p:attrNameLst>
                                      </p:cBhvr>
                                      <p:tavLst>
                                        <p:tav tm="0" fmla="#ppt_w*sin(2.5*pi*$)">
                                          <p:val>
                                            <p:fltVal val="0"/>
                                          </p:val>
                                        </p:tav>
                                        <p:tav tm="100000">
                                          <p:val>
                                            <p:fltVal val="1"/>
                                          </p:val>
                                        </p:tav>
                                      </p:tavLst>
                                    </p:anim>
                                    <p:anim calcmode="lin" valueType="num">
                                      <p:cBhvr>
                                        <p:cTn id="8" dur="5000" fill="hold"/>
                                        <p:tgtEl>
                                          <p:spTgt spid="26638"/>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26637"/>
                                        </p:tgtEl>
                                        <p:attrNameLst>
                                          <p:attrName>style.visibility</p:attrName>
                                        </p:attrNameLst>
                                      </p:cBhvr>
                                      <p:to>
                                        <p:strVal val="visible"/>
                                      </p:to>
                                    </p:set>
                                    <p:anim calcmode="lin" valueType="num">
                                      <p:cBhvr>
                                        <p:cTn id="11" dur="5000" fill="hold"/>
                                        <p:tgtEl>
                                          <p:spTgt spid="26637"/>
                                        </p:tgtEl>
                                        <p:attrNameLst>
                                          <p:attrName>ppt_w</p:attrName>
                                        </p:attrNameLst>
                                      </p:cBhvr>
                                      <p:tavLst>
                                        <p:tav tm="0" fmla="#ppt_w*sin(2.5*pi*$)">
                                          <p:val>
                                            <p:fltVal val="0"/>
                                          </p:val>
                                        </p:tav>
                                        <p:tav tm="100000">
                                          <p:val>
                                            <p:fltVal val="1"/>
                                          </p:val>
                                        </p:tav>
                                      </p:tavLst>
                                    </p:anim>
                                    <p:anim calcmode="lin" valueType="num">
                                      <p:cBhvr>
                                        <p:cTn id="12" dur="5000" fill="hold"/>
                                        <p:tgtEl>
                                          <p:spTgt spid="26637"/>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26640"/>
                                        </p:tgtEl>
                                        <p:attrNameLst>
                                          <p:attrName>style.visibility</p:attrName>
                                        </p:attrNameLst>
                                      </p:cBhvr>
                                      <p:to>
                                        <p:strVal val="visible"/>
                                      </p:to>
                                    </p:set>
                                    <p:anim calcmode="discrete" valueType="clr">
                                      <p:cBhvr override="childStyle">
                                        <p:cTn id="15" dur="80"/>
                                        <p:tgtEl>
                                          <p:spTgt spid="2664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6640"/>
                                        </p:tgtEl>
                                        <p:attrNameLst>
                                          <p:attrName>fillcolor</p:attrName>
                                        </p:attrNameLst>
                                      </p:cBhvr>
                                      <p:tavLst>
                                        <p:tav tm="0">
                                          <p:val>
                                            <p:clrVal>
                                              <a:schemeClr val="accent2"/>
                                            </p:clrVal>
                                          </p:val>
                                        </p:tav>
                                        <p:tav tm="50000">
                                          <p:val>
                                            <p:clrVal>
                                              <a:schemeClr val="hlink"/>
                                            </p:clrVal>
                                          </p:val>
                                        </p:tav>
                                      </p:tavLst>
                                    </p:anim>
                                    <p:set>
                                      <p:cBhvr>
                                        <p:cTn id="17" dur="80"/>
                                        <p:tgtEl>
                                          <p:spTgt spid="266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6642"/>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4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FELIZ2.WAV"/>
                                        </p:tgtEl>
                                      </p:cMediaNode>
                                    </p:audio>
                                  </p:subTnLst>
                                </p:cTn>
                              </p:par>
                              <p:par>
                                <p:cTn id="23" presetID="22" presetClass="emph" presetSubtype="0" repeatCount="10000" fill="remove" grpId="0" nodeType="withEffect">
                                  <p:stCondLst>
                                    <p:cond delay="0"/>
                                  </p:stCondLst>
                                  <p:childTnLst>
                                    <p:animClr clrSpc="hsl" dir="cw">
                                      <p:cBhvr override="childStyle">
                                        <p:cTn id="24" dur="500" fill="hold"/>
                                        <p:tgtEl>
                                          <p:spTgt spid="26641"/>
                                        </p:tgtEl>
                                        <p:attrNameLst>
                                          <p:attrName>style.color</p:attrName>
                                        </p:attrNameLst>
                                      </p:cBhvr>
                                      <p:by>
                                        <p:hsl h="-7200000" s="0" l="0"/>
                                      </p:by>
                                    </p:animClr>
                                    <p:animClr clrSpc="hsl" dir="cw">
                                      <p:cBhvr>
                                        <p:cTn id="25" dur="500" fill="hold"/>
                                        <p:tgtEl>
                                          <p:spTgt spid="26641"/>
                                        </p:tgtEl>
                                        <p:attrNameLst>
                                          <p:attrName>fillcolor</p:attrName>
                                        </p:attrNameLst>
                                      </p:cBhvr>
                                      <p:by>
                                        <p:hsl h="-7200000" s="0" l="0"/>
                                      </p:by>
                                    </p:animClr>
                                    <p:animClr clrSpc="hsl" dir="cw">
                                      <p:cBhvr>
                                        <p:cTn id="26" dur="500" fill="hold"/>
                                        <p:tgtEl>
                                          <p:spTgt spid="26641"/>
                                        </p:tgtEl>
                                        <p:attrNameLst>
                                          <p:attrName>stroke.color</p:attrName>
                                        </p:attrNameLst>
                                      </p:cBhvr>
                                      <p:by>
                                        <p:hsl h="-7200000" s="0" l="0"/>
                                      </p:by>
                                    </p:animClr>
                                    <p:set>
                                      <p:cBhvr>
                                        <p:cTn id="27" dur="500" fill="hold"/>
                                        <p:tgtEl>
                                          <p:spTgt spid="26641"/>
                                        </p:tgtEl>
                                        <p:attrNameLst>
                                          <p:attrName>fill.type</p:attrName>
                                        </p:attrNameLst>
                                      </p:cBhvr>
                                      <p:to>
                                        <p:strVal val="solid"/>
                                      </p:to>
                                    </p:set>
                                  </p:childTnLst>
                                </p:cTn>
                              </p:par>
                            </p:childTnLst>
                          </p:cTn>
                        </p:par>
                      </p:childTnLst>
                    </p:cTn>
                  </p:par>
                </p:childTnLst>
              </p:cTn>
              <p:nextCondLst>
                <p:cond evt="onClick" delay="0">
                  <p:tgtEl>
                    <p:spTgt spid="26642"/>
                  </p:tgtEl>
                </p:cond>
              </p:nextCondLst>
            </p:seq>
            <p:seq concurrent="1" nextAc="seek">
              <p:cTn id="28" restart="whenNotActive" fill="hold" evtFilter="cancelBubble" nodeType="interactiveSeq">
                <p:stCondLst>
                  <p:cond evt="onClick" delay="0">
                    <p:tgtEl>
                      <p:spTgt spid="2673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ntr" presetSubtype="0" fill="hold" nodeType="clickEffect">
                                  <p:stCondLst>
                                    <p:cond delay="1000"/>
                                  </p:stCondLst>
                                  <p:childTnLst>
                                    <p:set>
                                      <p:cBhvr>
                                        <p:cTn id="32" dur="1" fill="hold">
                                          <p:stCondLst>
                                            <p:cond delay="499"/>
                                          </p:stCondLst>
                                        </p:cTn>
                                        <p:tgtEl>
                                          <p:spTgt spid="2670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1500"/>
                            </p:stCondLst>
                            <p:childTnLst>
                              <p:par>
                                <p:cTn id="34" presetID="1" presetClass="entr" presetSubtype="0" fill="hold" nodeType="afterEffect">
                                  <p:stCondLst>
                                    <p:cond delay="1000"/>
                                  </p:stCondLst>
                                  <p:childTnLst>
                                    <p:set>
                                      <p:cBhvr>
                                        <p:cTn id="35" dur="1" fill="hold">
                                          <p:stCondLst>
                                            <p:cond delay="499"/>
                                          </p:stCondLst>
                                        </p:cTn>
                                        <p:tgtEl>
                                          <p:spTgt spid="2670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3000"/>
                            </p:stCondLst>
                            <p:childTnLst>
                              <p:par>
                                <p:cTn id="37" presetID="1" presetClass="entr" presetSubtype="0" fill="hold" nodeType="afterEffect">
                                  <p:stCondLst>
                                    <p:cond delay="1000"/>
                                  </p:stCondLst>
                                  <p:childTnLst>
                                    <p:set>
                                      <p:cBhvr>
                                        <p:cTn id="38" dur="1" fill="hold">
                                          <p:stCondLst>
                                            <p:cond delay="499"/>
                                          </p:stCondLst>
                                        </p:cTn>
                                        <p:tgtEl>
                                          <p:spTgt spid="2670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4500"/>
                            </p:stCondLst>
                            <p:childTnLst>
                              <p:par>
                                <p:cTn id="40" presetID="1" presetClass="entr" presetSubtype="0" fill="hold" nodeType="afterEffect">
                                  <p:stCondLst>
                                    <p:cond delay="1000"/>
                                  </p:stCondLst>
                                  <p:childTnLst>
                                    <p:set>
                                      <p:cBhvr>
                                        <p:cTn id="41" dur="1" fill="hold">
                                          <p:stCondLst>
                                            <p:cond delay="499"/>
                                          </p:stCondLst>
                                        </p:cTn>
                                        <p:tgtEl>
                                          <p:spTgt spid="2671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6000"/>
                            </p:stCondLst>
                            <p:childTnLst>
                              <p:par>
                                <p:cTn id="43" presetID="1" presetClass="entr" presetSubtype="0" fill="hold" nodeType="afterEffect">
                                  <p:stCondLst>
                                    <p:cond delay="1000"/>
                                  </p:stCondLst>
                                  <p:childTnLst>
                                    <p:set>
                                      <p:cBhvr>
                                        <p:cTn id="44" dur="1" fill="hold">
                                          <p:stCondLst>
                                            <p:cond delay="499"/>
                                          </p:stCondLst>
                                        </p:cTn>
                                        <p:tgtEl>
                                          <p:spTgt spid="267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7500"/>
                            </p:stCondLst>
                            <p:childTnLst>
                              <p:par>
                                <p:cTn id="46" presetID="1" presetClass="entr" presetSubtype="0" fill="hold" nodeType="afterEffect">
                                  <p:stCondLst>
                                    <p:cond delay="1000"/>
                                  </p:stCondLst>
                                  <p:childTnLst>
                                    <p:set>
                                      <p:cBhvr>
                                        <p:cTn id="47" dur="1" fill="hold">
                                          <p:stCondLst>
                                            <p:cond delay="499"/>
                                          </p:stCondLst>
                                        </p:cTn>
                                        <p:tgtEl>
                                          <p:spTgt spid="2671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9000"/>
                            </p:stCondLst>
                            <p:childTnLst>
                              <p:par>
                                <p:cTn id="49" presetID="1" presetClass="entr" presetSubtype="0" fill="hold" nodeType="afterEffect">
                                  <p:stCondLst>
                                    <p:cond delay="1000"/>
                                  </p:stCondLst>
                                  <p:childTnLst>
                                    <p:set>
                                      <p:cBhvr>
                                        <p:cTn id="50" dur="1" fill="hold">
                                          <p:stCondLst>
                                            <p:cond delay="499"/>
                                          </p:stCondLst>
                                        </p:cTn>
                                        <p:tgtEl>
                                          <p:spTgt spid="2672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10500"/>
                            </p:stCondLst>
                            <p:childTnLst>
                              <p:par>
                                <p:cTn id="52" presetID="1" presetClass="entr" presetSubtype="0" fill="hold" nodeType="afterEffect">
                                  <p:stCondLst>
                                    <p:cond delay="1000"/>
                                  </p:stCondLst>
                                  <p:childTnLst>
                                    <p:set>
                                      <p:cBhvr>
                                        <p:cTn id="53" dur="1" fill="hold">
                                          <p:stCondLst>
                                            <p:cond delay="499"/>
                                          </p:stCondLst>
                                        </p:cTn>
                                        <p:tgtEl>
                                          <p:spTgt spid="2672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2000"/>
                            </p:stCondLst>
                            <p:childTnLst>
                              <p:par>
                                <p:cTn id="55" presetID="1" presetClass="entr" presetSubtype="0" fill="hold" nodeType="afterEffect">
                                  <p:stCondLst>
                                    <p:cond delay="1000"/>
                                  </p:stCondLst>
                                  <p:childTnLst>
                                    <p:set>
                                      <p:cBhvr>
                                        <p:cTn id="56" dur="1" fill="hold">
                                          <p:stCondLst>
                                            <p:cond delay="499"/>
                                          </p:stCondLst>
                                        </p:cTn>
                                        <p:tgtEl>
                                          <p:spTgt spid="2672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3500"/>
                            </p:stCondLst>
                            <p:childTnLst>
                              <p:par>
                                <p:cTn id="58" presetID="1" presetClass="entr" presetSubtype="0" fill="hold" nodeType="afterEffect">
                                  <p:stCondLst>
                                    <p:cond delay="1000"/>
                                  </p:stCondLst>
                                  <p:childTnLst>
                                    <p:set>
                                      <p:cBhvr>
                                        <p:cTn id="59" dur="1" fill="hold">
                                          <p:stCondLst>
                                            <p:cond delay="499"/>
                                          </p:stCondLst>
                                        </p:cTn>
                                        <p:tgtEl>
                                          <p:spTgt spid="2673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26733"/>
                  </p:tgtEl>
                </p:cond>
              </p:nextCondLst>
            </p:seq>
          </p:childTnLst>
        </p:cTn>
      </p:par>
    </p:tnLst>
    <p:bldLst>
      <p:bldP spid="266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 xmlns:a16="http://schemas.microsoft.com/office/drawing/2014/main" id="{08DC8C72-6BAD-4438-AA4A-9984DE13A7E1}"/>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7651" name="Picture 3" descr="an30">
            <a:extLst>
              <a:ext uri="{FF2B5EF4-FFF2-40B4-BE49-F238E27FC236}">
                <a16:creationId xmlns="" xmlns:a16="http://schemas.microsoft.com/office/drawing/2014/main" id="{EF81D91A-53C1-4CEC-9B9C-751C78CAD99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33">
            <a:extLst>
              <a:ext uri="{FF2B5EF4-FFF2-40B4-BE49-F238E27FC236}">
                <a16:creationId xmlns="" xmlns:a16="http://schemas.microsoft.com/office/drawing/2014/main" id="{06C22096-832F-4D4F-9ADB-EA9177CA28A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WordArt 5">
            <a:extLst>
              <a:ext uri="{FF2B5EF4-FFF2-40B4-BE49-F238E27FC236}">
                <a16:creationId xmlns="" xmlns:a16="http://schemas.microsoft.com/office/drawing/2014/main" id="{DAAA0FC7-F823-4E3D-8598-4872400848AF}"/>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7654" name="Group 6">
            <a:extLst>
              <a:ext uri="{FF2B5EF4-FFF2-40B4-BE49-F238E27FC236}">
                <a16:creationId xmlns="" xmlns:a16="http://schemas.microsoft.com/office/drawing/2014/main" id="{A84AA54D-7B40-4B61-AC7E-B69E55FA312B}"/>
              </a:ext>
            </a:extLst>
          </p:cNvPr>
          <p:cNvGrpSpPr>
            <a:grpSpLocks/>
          </p:cNvGrpSpPr>
          <p:nvPr/>
        </p:nvGrpSpPr>
        <p:grpSpPr bwMode="auto">
          <a:xfrm>
            <a:off x="7162800" y="6019800"/>
            <a:ext cx="1168400" cy="561975"/>
            <a:chOff x="4512" y="3792"/>
            <a:chExt cx="736" cy="354"/>
          </a:xfrm>
        </p:grpSpPr>
        <p:pic>
          <p:nvPicPr>
            <p:cNvPr id="2" name="Picture 7" descr="ani32">
              <a:extLst>
                <a:ext uri="{FF2B5EF4-FFF2-40B4-BE49-F238E27FC236}">
                  <a16:creationId xmlns="" xmlns:a16="http://schemas.microsoft.com/office/drawing/2014/main" id="{A8FB009B-82E0-4EC2-9BA4-421B18C6A8D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hlinkClick r:id="rId7" action="ppaction://hlinksldjump" tooltip="Trở lại chọn câu hỏi"/>
              <a:extLst>
                <a:ext uri="{FF2B5EF4-FFF2-40B4-BE49-F238E27FC236}">
                  <a16:creationId xmlns="" xmlns:a16="http://schemas.microsoft.com/office/drawing/2014/main" id="{3336934B-174C-4519-B2C6-AE10A2F07FAB}"/>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7655" name="AutoShape 9">
            <a:extLst>
              <a:ext uri="{FF2B5EF4-FFF2-40B4-BE49-F238E27FC236}">
                <a16:creationId xmlns="" xmlns:a16="http://schemas.microsoft.com/office/drawing/2014/main" id="{0E838C43-C687-4BFF-8187-61C444F44558}"/>
              </a:ext>
            </a:extLst>
          </p:cNvPr>
          <p:cNvSpPr>
            <a:spLocks noChangeArrowheads="1"/>
          </p:cNvSpPr>
          <p:nvPr/>
        </p:nvSpPr>
        <p:spPr bwMode="auto">
          <a:xfrm>
            <a:off x="2057400" y="1604963"/>
            <a:ext cx="5105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7656" name="AutoShape 10">
            <a:extLst>
              <a:ext uri="{FF2B5EF4-FFF2-40B4-BE49-F238E27FC236}">
                <a16:creationId xmlns="" xmlns:a16="http://schemas.microsoft.com/office/drawing/2014/main" id="{C6592A8D-F59A-4F97-A136-4E9A86D43986}"/>
              </a:ext>
            </a:extLst>
          </p:cNvPr>
          <p:cNvSpPr>
            <a:spLocks noChangeArrowheads="1"/>
          </p:cNvSpPr>
          <p:nvPr/>
        </p:nvSpPr>
        <p:spPr bwMode="auto">
          <a:xfrm>
            <a:off x="2133600" y="1655763"/>
            <a:ext cx="49530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7659" name="Text Box 11">
            <a:extLst>
              <a:ext uri="{FF2B5EF4-FFF2-40B4-BE49-F238E27FC236}">
                <a16:creationId xmlns="" xmlns:a16="http://schemas.microsoft.com/office/drawing/2014/main" id="{6FF95752-5B21-493D-A8AB-C052693823B2}"/>
              </a:ext>
            </a:extLst>
          </p:cNvPr>
          <p:cNvSpPr txBox="1">
            <a:spLocks noChangeArrowheads="1"/>
          </p:cNvSpPr>
          <p:nvPr/>
        </p:nvSpPr>
        <p:spPr bwMode="auto">
          <a:xfrm>
            <a:off x="2133600" y="1639888"/>
            <a:ext cx="487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FFFFFF"/>
                  </a:outerShdw>
                </a:effectLst>
              </a:rPr>
              <a:t>CÂU HỎI CHO KHÁN GIẢ </a:t>
            </a:r>
          </a:p>
        </p:txBody>
      </p:sp>
      <p:pic>
        <p:nvPicPr>
          <p:cNvPr id="27658" name="Picture 12" descr="star_tip_md_wht">
            <a:extLst>
              <a:ext uri="{FF2B5EF4-FFF2-40B4-BE49-F238E27FC236}">
                <a16:creationId xmlns="" xmlns:a16="http://schemas.microsoft.com/office/drawing/2014/main" id="{48167EB8-7533-40EC-B254-7E2B36D9F2D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people008">
            <a:extLst>
              <a:ext uri="{FF2B5EF4-FFF2-40B4-BE49-F238E27FC236}">
                <a16:creationId xmlns="" xmlns:a16="http://schemas.microsoft.com/office/drawing/2014/main" id="{9311F13C-3326-40C9-A140-B7DAF6ACF3D9}"/>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Text Box 14">
            <a:extLst>
              <a:ext uri="{FF2B5EF4-FFF2-40B4-BE49-F238E27FC236}">
                <a16:creationId xmlns="" xmlns:a16="http://schemas.microsoft.com/office/drawing/2014/main" id="{A581817A-F6D1-4629-B35E-9A4C412E98C7}"/>
              </a:ext>
            </a:extLst>
          </p:cNvPr>
          <p:cNvSpPr txBox="1">
            <a:spLocks noChangeArrowheads="1"/>
          </p:cNvSpPr>
          <p:nvPr/>
        </p:nvSpPr>
        <p:spPr bwMode="auto">
          <a:xfrm>
            <a:off x="609600" y="2376488"/>
            <a:ext cx="807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pt-BR" altLang="en-US" sz="2800">
                <a:solidFill>
                  <a:srgbClr val="FF0000"/>
                </a:solidFill>
              </a:rPr>
              <a:t>Đất nước nào đông dân nhất thế giới?</a:t>
            </a:r>
            <a:endParaRPr lang="en-US" altLang="en-US" sz="2800">
              <a:solidFill>
                <a:srgbClr val="FF0000"/>
              </a:solidFill>
            </a:endParaRPr>
          </a:p>
        </p:txBody>
      </p:sp>
      <p:sp>
        <p:nvSpPr>
          <p:cNvPr id="27663" name="Text Box 15">
            <a:extLst>
              <a:ext uri="{FF2B5EF4-FFF2-40B4-BE49-F238E27FC236}">
                <a16:creationId xmlns="" xmlns:a16="http://schemas.microsoft.com/office/drawing/2014/main" id="{8EF3741F-BD34-4FD2-B66A-ADC3D81BA6F5}"/>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27664" name="AutoShape 16">
            <a:extLst>
              <a:ext uri="{FF2B5EF4-FFF2-40B4-BE49-F238E27FC236}">
                <a16:creationId xmlns="" xmlns:a16="http://schemas.microsoft.com/office/drawing/2014/main" id="{4EAB4EB3-1FE2-48C4-A3B8-9F4B1B5F6345}"/>
              </a:ext>
            </a:extLst>
          </p:cNvPr>
          <p:cNvSpPr>
            <a:spLocks noChangeArrowheads="1"/>
          </p:cNvSpPr>
          <p:nvPr/>
        </p:nvSpPr>
        <p:spPr bwMode="auto">
          <a:xfrm>
            <a:off x="2438400" y="4699000"/>
            <a:ext cx="3124200"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7665" name="Text Box 17">
            <a:extLst>
              <a:ext uri="{FF2B5EF4-FFF2-40B4-BE49-F238E27FC236}">
                <a16:creationId xmlns="" xmlns:a16="http://schemas.microsoft.com/office/drawing/2014/main" id="{9F531093-9231-447F-AC0A-BAE217BA775B}"/>
              </a:ext>
            </a:extLst>
          </p:cNvPr>
          <p:cNvSpPr txBox="1">
            <a:spLocks noChangeArrowheads="1"/>
          </p:cNvSpPr>
          <p:nvPr/>
        </p:nvSpPr>
        <p:spPr bwMode="auto">
          <a:xfrm>
            <a:off x="2667000" y="3200400"/>
            <a:ext cx="3429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100000"/>
              </a:spcBef>
              <a:buFontTx/>
              <a:buAutoNum type="alphaUcPeriod"/>
            </a:pPr>
            <a:r>
              <a:rPr lang="en-US" altLang="en-US" sz="2600"/>
              <a:t> Liên Bang Nga</a:t>
            </a:r>
          </a:p>
          <a:p>
            <a:pPr algn="l" eaLnBrk="1" hangingPunct="1">
              <a:spcBef>
                <a:spcPct val="100000"/>
              </a:spcBef>
              <a:buFontTx/>
              <a:buAutoNum type="alphaUcPeriod"/>
            </a:pPr>
            <a:r>
              <a:rPr lang="en-US" altLang="en-US" sz="2600"/>
              <a:t> Canada</a:t>
            </a:r>
          </a:p>
          <a:p>
            <a:pPr algn="l" eaLnBrk="1" hangingPunct="1">
              <a:spcBef>
                <a:spcPct val="100000"/>
              </a:spcBef>
              <a:buFontTx/>
              <a:buAutoNum type="alphaUcPeriod"/>
            </a:pPr>
            <a:r>
              <a:rPr lang="en-US" altLang="en-US" sz="2600"/>
              <a:t> Trung Quốc</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27662"/>
                                        </p:tgtEl>
                                        <p:attrNameLst>
                                          <p:attrName>style.visibility</p:attrName>
                                        </p:attrNameLst>
                                      </p:cBhvr>
                                      <p:to>
                                        <p:strVal val="visible"/>
                                      </p:to>
                                    </p:set>
                                    <p:anim calcmode="discrete" valueType="clr">
                                      <p:cBhvr override="childStyle">
                                        <p:cTn id="7" dur="80"/>
                                        <p:tgtEl>
                                          <p:spTgt spid="276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62"/>
                                        </p:tgtEl>
                                        <p:attrNameLst>
                                          <p:attrName>fillcolor</p:attrName>
                                        </p:attrNameLst>
                                      </p:cBhvr>
                                      <p:tavLst>
                                        <p:tav tm="0">
                                          <p:val>
                                            <p:clrVal>
                                              <a:schemeClr val="accent2"/>
                                            </p:clrVal>
                                          </p:val>
                                        </p:tav>
                                        <p:tav tm="50000">
                                          <p:val>
                                            <p:clrVal>
                                              <a:schemeClr val="hlink"/>
                                            </p:clrVal>
                                          </p:val>
                                        </p:tav>
                                      </p:tavLst>
                                    </p:anim>
                                    <p:set>
                                      <p:cBhvr>
                                        <p:cTn id="9" dur="80"/>
                                        <p:tgtEl>
                                          <p:spTgt spid="27662"/>
                                        </p:tgtEl>
                                        <p:attrNameLst>
                                          <p:attrName>fill.type</p:attrName>
                                        </p:attrNameLst>
                                      </p:cBhvr>
                                      <p:to>
                                        <p:strVal val="solid"/>
                                      </p:to>
                                    </p:set>
                                  </p:childTnLst>
                                </p:cTn>
                              </p:par>
                              <p:par>
                                <p:cTn id="10" presetID="27" presetClass="entr" presetSubtype="0" fill="hold" grpId="0" nodeType="withEffect">
                                  <p:stCondLst>
                                    <p:cond delay="3000"/>
                                  </p:stCondLst>
                                  <p:iterate type="lt">
                                    <p:tmPct val="50000"/>
                                  </p:iterate>
                                  <p:childTnLst>
                                    <p:set>
                                      <p:cBhvr>
                                        <p:cTn id="11" dur="1" fill="hold">
                                          <p:stCondLst>
                                            <p:cond delay="0"/>
                                          </p:stCondLst>
                                        </p:cTn>
                                        <p:tgtEl>
                                          <p:spTgt spid="27665"/>
                                        </p:tgtEl>
                                        <p:attrNameLst>
                                          <p:attrName>style.visibility</p:attrName>
                                        </p:attrNameLst>
                                      </p:cBhvr>
                                      <p:to>
                                        <p:strVal val="visible"/>
                                      </p:to>
                                    </p:set>
                                    <p:anim calcmode="discrete" valueType="clr">
                                      <p:cBhvr override="childStyle">
                                        <p:cTn id="12" dur="80"/>
                                        <p:tgtEl>
                                          <p:spTgt spid="2766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65"/>
                                        </p:tgtEl>
                                        <p:attrNameLst>
                                          <p:attrName>fillcolor</p:attrName>
                                        </p:attrNameLst>
                                      </p:cBhvr>
                                      <p:tavLst>
                                        <p:tav tm="0">
                                          <p:val>
                                            <p:clrVal>
                                              <a:schemeClr val="accent2"/>
                                            </p:clrVal>
                                          </p:val>
                                        </p:tav>
                                        <p:tav tm="50000">
                                          <p:val>
                                            <p:clrVal>
                                              <a:schemeClr val="hlink"/>
                                            </p:clrVal>
                                          </p:val>
                                        </p:tav>
                                      </p:tavLst>
                                    </p:anim>
                                    <p:set>
                                      <p:cBhvr>
                                        <p:cTn id="14" dur="80"/>
                                        <p:tgtEl>
                                          <p:spTgt spid="276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766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664"/>
                                        </p:tgtEl>
                                        <p:attrNameLst>
                                          <p:attrName>style.visibility</p:attrName>
                                        </p:attrNameLst>
                                      </p:cBhvr>
                                      <p:to>
                                        <p:strVal val="visible"/>
                                      </p:to>
                                    </p:set>
                                    <p:animEffect transition="in" filter="fade">
                                      <p:cBhvr>
                                        <p:cTn id="20" dur="500"/>
                                        <p:tgtEl>
                                          <p:spTgt spid="27664"/>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grpId="1" nodeType="withEffect">
                                  <p:stCondLst>
                                    <p:cond delay="0"/>
                                  </p:stCondLst>
                                  <p:childTnLst>
                                    <p:animClr clrSpc="hsl" dir="cw">
                                      <p:cBhvr override="childStyle">
                                        <p:cTn id="22" dur="500" fill="hold"/>
                                        <p:tgtEl>
                                          <p:spTgt spid="27664"/>
                                        </p:tgtEl>
                                        <p:attrNameLst>
                                          <p:attrName>style.color</p:attrName>
                                        </p:attrNameLst>
                                      </p:cBhvr>
                                      <p:by>
                                        <p:hsl h="-7200000" s="0" l="0"/>
                                      </p:by>
                                    </p:animClr>
                                    <p:animClr clrSpc="hsl" dir="cw">
                                      <p:cBhvr>
                                        <p:cTn id="23" dur="500" fill="hold"/>
                                        <p:tgtEl>
                                          <p:spTgt spid="27664"/>
                                        </p:tgtEl>
                                        <p:attrNameLst>
                                          <p:attrName>fillcolor</p:attrName>
                                        </p:attrNameLst>
                                      </p:cBhvr>
                                      <p:by>
                                        <p:hsl h="-7200000" s="0" l="0"/>
                                      </p:by>
                                    </p:animClr>
                                    <p:animClr clrSpc="hsl" dir="cw">
                                      <p:cBhvr>
                                        <p:cTn id="24" dur="500" fill="hold"/>
                                        <p:tgtEl>
                                          <p:spTgt spid="27664"/>
                                        </p:tgtEl>
                                        <p:attrNameLst>
                                          <p:attrName>stroke.color</p:attrName>
                                        </p:attrNameLst>
                                      </p:cBhvr>
                                      <p:by>
                                        <p:hsl h="-7200000" s="0" l="0"/>
                                      </p:by>
                                    </p:animClr>
                                    <p:set>
                                      <p:cBhvr>
                                        <p:cTn id="25" dur="500" fill="hold"/>
                                        <p:tgtEl>
                                          <p:spTgt spid="27664"/>
                                        </p:tgtEl>
                                        <p:attrNameLst>
                                          <p:attrName>fill.type</p:attrName>
                                        </p:attrNameLst>
                                      </p:cBhvr>
                                      <p:to>
                                        <p:strVal val="solid"/>
                                      </p:to>
                                    </p:set>
                                  </p:childTnLst>
                                </p:cTn>
                              </p:par>
                            </p:childTnLst>
                          </p:cTn>
                        </p:par>
                      </p:childTnLst>
                    </p:cTn>
                  </p:par>
                </p:childTnLst>
              </p:cTn>
              <p:nextCondLst>
                <p:cond evt="onClick" delay="0">
                  <p:tgtEl>
                    <p:spTgt spid="27663"/>
                  </p:tgtEl>
                </p:cond>
              </p:nextCondLst>
            </p:seq>
          </p:childTnLst>
        </p:cTn>
      </p:par>
    </p:tnLst>
    <p:bldLst>
      <p:bldP spid="27664" grpId="0" animBg="1"/>
      <p:bldP spid="27664" grpId="1" animBg="1"/>
      <p:bldP spid="276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 xmlns:a16="http://schemas.microsoft.com/office/drawing/2014/main" id="{A23C28C7-9019-4803-BAC1-15145858989A}"/>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8675" name="Picture 3" descr="an30">
            <a:extLst>
              <a:ext uri="{FF2B5EF4-FFF2-40B4-BE49-F238E27FC236}">
                <a16:creationId xmlns="" xmlns:a16="http://schemas.microsoft.com/office/drawing/2014/main" id="{8E150C25-4618-4564-96CA-C537556023C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33">
            <a:extLst>
              <a:ext uri="{FF2B5EF4-FFF2-40B4-BE49-F238E27FC236}">
                <a16:creationId xmlns="" xmlns:a16="http://schemas.microsoft.com/office/drawing/2014/main" id="{98279326-F299-42FD-8B52-EF707962757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WordArt 5">
            <a:extLst>
              <a:ext uri="{FF2B5EF4-FFF2-40B4-BE49-F238E27FC236}">
                <a16:creationId xmlns="" xmlns:a16="http://schemas.microsoft.com/office/drawing/2014/main" id="{45D900DA-BD60-489D-8161-717B80501975}"/>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8678" name="Group 6">
            <a:extLst>
              <a:ext uri="{FF2B5EF4-FFF2-40B4-BE49-F238E27FC236}">
                <a16:creationId xmlns="" xmlns:a16="http://schemas.microsoft.com/office/drawing/2014/main" id="{FD205BFB-10B1-43BD-8E84-5835188D6A58}"/>
              </a:ext>
            </a:extLst>
          </p:cNvPr>
          <p:cNvGrpSpPr>
            <a:grpSpLocks/>
          </p:cNvGrpSpPr>
          <p:nvPr/>
        </p:nvGrpSpPr>
        <p:grpSpPr bwMode="auto">
          <a:xfrm>
            <a:off x="7162800" y="6019800"/>
            <a:ext cx="1168400" cy="561975"/>
            <a:chOff x="4512" y="3792"/>
            <a:chExt cx="736" cy="354"/>
          </a:xfrm>
        </p:grpSpPr>
        <p:pic>
          <p:nvPicPr>
            <p:cNvPr id="28721" name="Picture 7" descr="ani32">
              <a:extLst>
                <a:ext uri="{FF2B5EF4-FFF2-40B4-BE49-F238E27FC236}">
                  <a16:creationId xmlns="" xmlns:a16="http://schemas.microsoft.com/office/drawing/2014/main" id="{1F4E5E3A-945F-416B-8493-CF579271797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2" name="Text Box 8">
              <a:hlinkClick r:id="rId9" action="ppaction://hlinksldjump" tooltip="Trở lại chọn câu hỏi"/>
              <a:extLst>
                <a:ext uri="{FF2B5EF4-FFF2-40B4-BE49-F238E27FC236}">
                  <a16:creationId xmlns="" xmlns:a16="http://schemas.microsoft.com/office/drawing/2014/main" id="{0A6A24B6-904F-42F6-B8A9-395DEBAA7157}"/>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8679" name="AutoShape 9">
            <a:extLst>
              <a:ext uri="{FF2B5EF4-FFF2-40B4-BE49-F238E27FC236}">
                <a16:creationId xmlns="" xmlns:a16="http://schemas.microsoft.com/office/drawing/2014/main" id="{FA30E269-482C-49D4-A7F4-8B80F906253B}"/>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680" name="AutoShape 10">
            <a:extLst>
              <a:ext uri="{FF2B5EF4-FFF2-40B4-BE49-F238E27FC236}">
                <a16:creationId xmlns="" xmlns:a16="http://schemas.microsoft.com/office/drawing/2014/main" id="{7F87111B-756F-470D-9441-8937C8603A3D}"/>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681" name="Text Box 11">
            <a:extLst>
              <a:ext uri="{FF2B5EF4-FFF2-40B4-BE49-F238E27FC236}">
                <a16:creationId xmlns="" xmlns:a16="http://schemas.microsoft.com/office/drawing/2014/main" id="{8DDD43F8-31FC-4FB4-8190-712BA35EFF69}"/>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21</a:t>
            </a:r>
          </a:p>
        </p:txBody>
      </p:sp>
      <p:pic>
        <p:nvPicPr>
          <p:cNvPr id="28682" name="Picture 12" descr="star_tip_md_wht">
            <a:extLst>
              <a:ext uri="{FF2B5EF4-FFF2-40B4-BE49-F238E27FC236}">
                <a16:creationId xmlns="" xmlns:a16="http://schemas.microsoft.com/office/drawing/2014/main" id="{84E1741A-FB7C-4140-BB03-766AC8E0265E}"/>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WordArt 13">
            <a:extLst>
              <a:ext uri="{FF2B5EF4-FFF2-40B4-BE49-F238E27FC236}">
                <a16:creationId xmlns="" xmlns:a16="http://schemas.microsoft.com/office/drawing/2014/main" id="{DDD7BC14-A0AF-44C3-8491-90321D82E716}"/>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Kiến thức</a:t>
            </a:r>
          </a:p>
        </p:txBody>
      </p:sp>
      <p:sp>
        <p:nvSpPr>
          <p:cNvPr id="50190" name="WordArt 14">
            <a:extLst>
              <a:ext uri="{FF2B5EF4-FFF2-40B4-BE49-F238E27FC236}">
                <a16:creationId xmlns="" xmlns:a16="http://schemas.microsoft.com/office/drawing/2014/main" id="{C81C26F4-84C7-4E76-8CD2-92370B0A7862}"/>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Kiến thức</a:t>
            </a:r>
          </a:p>
        </p:txBody>
      </p:sp>
      <p:pic>
        <p:nvPicPr>
          <p:cNvPr id="28685" name="Picture 15" descr="people008">
            <a:extLst>
              <a:ext uri="{FF2B5EF4-FFF2-40B4-BE49-F238E27FC236}">
                <a16:creationId xmlns="" xmlns:a16="http://schemas.microsoft.com/office/drawing/2014/main" id="{64AE3691-4730-4276-A3D4-3D56C0CF418E}"/>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Text Box 16">
            <a:extLst>
              <a:ext uri="{FF2B5EF4-FFF2-40B4-BE49-F238E27FC236}">
                <a16:creationId xmlns="" xmlns:a16="http://schemas.microsoft.com/office/drawing/2014/main" id="{91C4DFF5-056B-493F-A9C3-750C8B077479}"/>
              </a:ext>
            </a:extLst>
          </p:cNvPr>
          <p:cNvSpPr txBox="1">
            <a:spLocks noChangeArrowheads="1"/>
          </p:cNvSpPr>
          <p:nvPr/>
        </p:nvSpPr>
        <p:spPr bwMode="auto">
          <a:xfrm>
            <a:off x="609600" y="2209800"/>
            <a:ext cx="800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en-US" sz="2800">
                <a:solidFill>
                  <a:srgbClr val="FF0000"/>
                </a:solidFill>
              </a:rPr>
              <a:t>Trường THCS Thị trấn Bần Yên Nhân đón  nhận huân chương lao động hạng 3 năm nào?</a:t>
            </a:r>
          </a:p>
        </p:txBody>
      </p:sp>
      <p:sp>
        <p:nvSpPr>
          <p:cNvPr id="50194" name="Text Box 18">
            <a:extLst>
              <a:ext uri="{FF2B5EF4-FFF2-40B4-BE49-F238E27FC236}">
                <a16:creationId xmlns="" xmlns:a16="http://schemas.microsoft.com/office/drawing/2014/main" id="{14FA8F89-335D-453C-B88D-DD11ED27FEC2}"/>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50195" name="Group 19">
            <a:extLst>
              <a:ext uri="{FF2B5EF4-FFF2-40B4-BE49-F238E27FC236}">
                <a16:creationId xmlns="" xmlns:a16="http://schemas.microsoft.com/office/drawing/2014/main" id="{1EBF8204-AD08-42B8-909F-F0377D7C9229}"/>
              </a:ext>
            </a:extLst>
          </p:cNvPr>
          <p:cNvGrpSpPr>
            <a:grpSpLocks/>
          </p:cNvGrpSpPr>
          <p:nvPr/>
        </p:nvGrpSpPr>
        <p:grpSpPr bwMode="auto">
          <a:xfrm>
            <a:off x="7850188" y="5181600"/>
            <a:ext cx="1370012" cy="1295400"/>
            <a:chOff x="4574" y="3342"/>
            <a:chExt cx="960" cy="912"/>
          </a:xfrm>
        </p:grpSpPr>
        <p:sp>
          <p:nvSpPr>
            <p:cNvPr id="28719" name="AutoShape 20">
              <a:extLst>
                <a:ext uri="{FF2B5EF4-FFF2-40B4-BE49-F238E27FC236}">
                  <a16:creationId xmlns="" xmlns:a16="http://schemas.microsoft.com/office/drawing/2014/main" id="{386865CC-3E20-4557-8079-EFCE724A36B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20" name="Text Box 21">
              <a:extLst>
                <a:ext uri="{FF2B5EF4-FFF2-40B4-BE49-F238E27FC236}">
                  <a16:creationId xmlns="" xmlns:a16="http://schemas.microsoft.com/office/drawing/2014/main" id="{B128F292-8699-4DD6-8A8D-B6021FB775B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50198" name="Group 22">
            <a:extLst>
              <a:ext uri="{FF2B5EF4-FFF2-40B4-BE49-F238E27FC236}">
                <a16:creationId xmlns="" xmlns:a16="http://schemas.microsoft.com/office/drawing/2014/main" id="{D7DC8019-B6A9-4A87-BFC3-0EF3EA8DD313}"/>
              </a:ext>
            </a:extLst>
          </p:cNvPr>
          <p:cNvGrpSpPr>
            <a:grpSpLocks/>
          </p:cNvGrpSpPr>
          <p:nvPr/>
        </p:nvGrpSpPr>
        <p:grpSpPr bwMode="auto">
          <a:xfrm>
            <a:off x="7850188" y="5181600"/>
            <a:ext cx="1370012" cy="1295400"/>
            <a:chOff x="4574" y="3342"/>
            <a:chExt cx="960" cy="912"/>
          </a:xfrm>
        </p:grpSpPr>
        <p:sp>
          <p:nvSpPr>
            <p:cNvPr id="28717" name="AutoShape 23">
              <a:extLst>
                <a:ext uri="{FF2B5EF4-FFF2-40B4-BE49-F238E27FC236}">
                  <a16:creationId xmlns="" xmlns:a16="http://schemas.microsoft.com/office/drawing/2014/main" id="{178BD814-54AF-4FA5-8DDD-0600A9EEA5D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18" name="Text Box 24">
              <a:extLst>
                <a:ext uri="{FF2B5EF4-FFF2-40B4-BE49-F238E27FC236}">
                  <a16:creationId xmlns="" xmlns:a16="http://schemas.microsoft.com/office/drawing/2014/main" id="{F4D92597-318B-474C-822B-FA6D695EFEE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50201" name="Group 25">
            <a:extLst>
              <a:ext uri="{FF2B5EF4-FFF2-40B4-BE49-F238E27FC236}">
                <a16:creationId xmlns="" xmlns:a16="http://schemas.microsoft.com/office/drawing/2014/main" id="{B92C2572-4DF8-4AD3-AE15-BEF883668CBD}"/>
              </a:ext>
            </a:extLst>
          </p:cNvPr>
          <p:cNvGrpSpPr>
            <a:grpSpLocks/>
          </p:cNvGrpSpPr>
          <p:nvPr/>
        </p:nvGrpSpPr>
        <p:grpSpPr bwMode="auto">
          <a:xfrm>
            <a:off x="7850188" y="5181600"/>
            <a:ext cx="1370012" cy="1295400"/>
            <a:chOff x="4574" y="3342"/>
            <a:chExt cx="960" cy="912"/>
          </a:xfrm>
        </p:grpSpPr>
        <p:sp>
          <p:nvSpPr>
            <p:cNvPr id="28715" name="AutoShape 26">
              <a:extLst>
                <a:ext uri="{FF2B5EF4-FFF2-40B4-BE49-F238E27FC236}">
                  <a16:creationId xmlns="" xmlns:a16="http://schemas.microsoft.com/office/drawing/2014/main" id="{54246EF3-827E-497F-A23D-269EC29DC65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16" name="Text Box 27">
              <a:extLst>
                <a:ext uri="{FF2B5EF4-FFF2-40B4-BE49-F238E27FC236}">
                  <a16:creationId xmlns="" xmlns:a16="http://schemas.microsoft.com/office/drawing/2014/main" id="{6AD020FC-41AC-42A4-8EF1-66102F3670B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50204" name="Group 28">
            <a:extLst>
              <a:ext uri="{FF2B5EF4-FFF2-40B4-BE49-F238E27FC236}">
                <a16:creationId xmlns="" xmlns:a16="http://schemas.microsoft.com/office/drawing/2014/main" id="{A52BE649-F4C7-4842-893D-22B4236838CA}"/>
              </a:ext>
            </a:extLst>
          </p:cNvPr>
          <p:cNvGrpSpPr>
            <a:grpSpLocks/>
          </p:cNvGrpSpPr>
          <p:nvPr/>
        </p:nvGrpSpPr>
        <p:grpSpPr bwMode="auto">
          <a:xfrm>
            <a:off x="7850188" y="5181600"/>
            <a:ext cx="1370012" cy="1295400"/>
            <a:chOff x="4574" y="3342"/>
            <a:chExt cx="960" cy="912"/>
          </a:xfrm>
        </p:grpSpPr>
        <p:sp>
          <p:nvSpPr>
            <p:cNvPr id="28713" name="AutoShape 29">
              <a:extLst>
                <a:ext uri="{FF2B5EF4-FFF2-40B4-BE49-F238E27FC236}">
                  <a16:creationId xmlns="" xmlns:a16="http://schemas.microsoft.com/office/drawing/2014/main" id="{91FE0F33-DC2E-4B8C-AA6F-F0BE540441A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14" name="Text Box 30">
              <a:extLst>
                <a:ext uri="{FF2B5EF4-FFF2-40B4-BE49-F238E27FC236}">
                  <a16:creationId xmlns="" xmlns:a16="http://schemas.microsoft.com/office/drawing/2014/main" id="{48E8DA85-956F-430B-9742-5663C3892BF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50207" name="Group 31">
            <a:extLst>
              <a:ext uri="{FF2B5EF4-FFF2-40B4-BE49-F238E27FC236}">
                <a16:creationId xmlns="" xmlns:a16="http://schemas.microsoft.com/office/drawing/2014/main" id="{CED1FCF5-C1D3-411E-A19B-4B2BE38B8B76}"/>
              </a:ext>
            </a:extLst>
          </p:cNvPr>
          <p:cNvGrpSpPr>
            <a:grpSpLocks/>
          </p:cNvGrpSpPr>
          <p:nvPr/>
        </p:nvGrpSpPr>
        <p:grpSpPr bwMode="auto">
          <a:xfrm>
            <a:off x="7850188" y="5181600"/>
            <a:ext cx="1370012" cy="1295400"/>
            <a:chOff x="4574" y="3342"/>
            <a:chExt cx="960" cy="912"/>
          </a:xfrm>
        </p:grpSpPr>
        <p:sp>
          <p:nvSpPr>
            <p:cNvPr id="28711" name="AutoShape 32">
              <a:extLst>
                <a:ext uri="{FF2B5EF4-FFF2-40B4-BE49-F238E27FC236}">
                  <a16:creationId xmlns="" xmlns:a16="http://schemas.microsoft.com/office/drawing/2014/main" id="{0754AECC-5467-4F8B-9C13-6638BBC27C1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12" name="Text Box 33">
              <a:extLst>
                <a:ext uri="{FF2B5EF4-FFF2-40B4-BE49-F238E27FC236}">
                  <a16:creationId xmlns="" xmlns:a16="http://schemas.microsoft.com/office/drawing/2014/main" id="{3EB33BB7-C7D4-454F-AE80-C08235B0CC1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50210" name="Group 34">
            <a:extLst>
              <a:ext uri="{FF2B5EF4-FFF2-40B4-BE49-F238E27FC236}">
                <a16:creationId xmlns="" xmlns:a16="http://schemas.microsoft.com/office/drawing/2014/main" id="{16DC95C4-EE8D-4D11-824E-C780CFD8C57E}"/>
              </a:ext>
            </a:extLst>
          </p:cNvPr>
          <p:cNvGrpSpPr>
            <a:grpSpLocks/>
          </p:cNvGrpSpPr>
          <p:nvPr/>
        </p:nvGrpSpPr>
        <p:grpSpPr bwMode="auto">
          <a:xfrm>
            <a:off x="7850188" y="5181600"/>
            <a:ext cx="1370012" cy="1295400"/>
            <a:chOff x="4574" y="3342"/>
            <a:chExt cx="960" cy="912"/>
          </a:xfrm>
        </p:grpSpPr>
        <p:sp>
          <p:nvSpPr>
            <p:cNvPr id="28709" name="AutoShape 35">
              <a:extLst>
                <a:ext uri="{FF2B5EF4-FFF2-40B4-BE49-F238E27FC236}">
                  <a16:creationId xmlns="" xmlns:a16="http://schemas.microsoft.com/office/drawing/2014/main" id="{81A1EBC5-056C-478C-8E8C-231F2AD602F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10" name="Text Box 36">
              <a:extLst>
                <a:ext uri="{FF2B5EF4-FFF2-40B4-BE49-F238E27FC236}">
                  <a16:creationId xmlns="" xmlns:a16="http://schemas.microsoft.com/office/drawing/2014/main" id="{5DDCE19D-567E-4D8B-B5D4-6192FA40744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50213" name="Group 37">
            <a:extLst>
              <a:ext uri="{FF2B5EF4-FFF2-40B4-BE49-F238E27FC236}">
                <a16:creationId xmlns="" xmlns:a16="http://schemas.microsoft.com/office/drawing/2014/main" id="{5A45ABD3-5CDA-4B92-8DBF-19908093CE43}"/>
              </a:ext>
            </a:extLst>
          </p:cNvPr>
          <p:cNvGrpSpPr>
            <a:grpSpLocks/>
          </p:cNvGrpSpPr>
          <p:nvPr/>
        </p:nvGrpSpPr>
        <p:grpSpPr bwMode="auto">
          <a:xfrm>
            <a:off x="7850188" y="5181600"/>
            <a:ext cx="1370012" cy="1295400"/>
            <a:chOff x="4574" y="3342"/>
            <a:chExt cx="960" cy="912"/>
          </a:xfrm>
        </p:grpSpPr>
        <p:sp>
          <p:nvSpPr>
            <p:cNvPr id="28707" name="AutoShape 38">
              <a:extLst>
                <a:ext uri="{FF2B5EF4-FFF2-40B4-BE49-F238E27FC236}">
                  <a16:creationId xmlns="" xmlns:a16="http://schemas.microsoft.com/office/drawing/2014/main" id="{09170636-73E9-46D5-B0D5-BDE201963D1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08" name="Text Box 39">
              <a:extLst>
                <a:ext uri="{FF2B5EF4-FFF2-40B4-BE49-F238E27FC236}">
                  <a16:creationId xmlns="" xmlns:a16="http://schemas.microsoft.com/office/drawing/2014/main" id="{C351F67B-CA2C-42E4-8335-C7C0F778849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50216" name="Group 40">
            <a:extLst>
              <a:ext uri="{FF2B5EF4-FFF2-40B4-BE49-F238E27FC236}">
                <a16:creationId xmlns="" xmlns:a16="http://schemas.microsoft.com/office/drawing/2014/main" id="{8D8C8751-C96E-4140-8C4E-892323C33FCA}"/>
              </a:ext>
            </a:extLst>
          </p:cNvPr>
          <p:cNvGrpSpPr>
            <a:grpSpLocks/>
          </p:cNvGrpSpPr>
          <p:nvPr/>
        </p:nvGrpSpPr>
        <p:grpSpPr bwMode="auto">
          <a:xfrm>
            <a:off x="7850188" y="5181600"/>
            <a:ext cx="1370012" cy="1295400"/>
            <a:chOff x="4574" y="3342"/>
            <a:chExt cx="960" cy="912"/>
          </a:xfrm>
        </p:grpSpPr>
        <p:sp>
          <p:nvSpPr>
            <p:cNvPr id="28705" name="AutoShape 41">
              <a:extLst>
                <a:ext uri="{FF2B5EF4-FFF2-40B4-BE49-F238E27FC236}">
                  <a16:creationId xmlns="" xmlns:a16="http://schemas.microsoft.com/office/drawing/2014/main" id="{AD15A6E7-1362-4953-8483-496F8C7BF0F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06" name="Text Box 42">
              <a:extLst>
                <a:ext uri="{FF2B5EF4-FFF2-40B4-BE49-F238E27FC236}">
                  <a16:creationId xmlns="" xmlns:a16="http://schemas.microsoft.com/office/drawing/2014/main" id="{05FDDBB0-46F1-478F-A2B7-DC628D91318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sp>
        <p:nvSpPr>
          <p:cNvPr id="50226" name="AutoShape 50">
            <a:extLst>
              <a:ext uri="{FF2B5EF4-FFF2-40B4-BE49-F238E27FC236}">
                <a16:creationId xmlns="" xmlns:a16="http://schemas.microsoft.com/office/drawing/2014/main" id="{8115018B-99CE-46AC-BAB5-2FB56E96BF9A}"/>
              </a:ext>
            </a:extLst>
          </p:cNvPr>
          <p:cNvSpPr>
            <a:spLocks noChangeArrowheads="1"/>
          </p:cNvSpPr>
          <p:nvPr/>
        </p:nvSpPr>
        <p:spPr bwMode="auto">
          <a:xfrm>
            <a:off x="2514600" y="5334000"/>
            <a:ext cx="3048000"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nvGrpSpPr>
          <p:cNvPr id="50219" name="Group 43">
            <a:extLst>
              <a:ext uri="{FF2B5EF4-FFF2-40B4-BE49-F238E27FC236}">
                <a16:creationId xmlns="" xmlns:a16="http://schemas.microsoft.com/office/drawing/2014/main" id="{5D0304FA-8BBF-47A2-AA31-0928976DF549}"/>
              </a:ext>
            </a:extLst>
          </p:cNvPr>
          <p:cNvGrpSpPr>
            <a:grpSpLocks/>
          </p:cNvGrpSpPr>
          <p:nvPr/>
        </p:nvGrpSpPr>
        <p:grpSpPr bwMode="auto">
          <a:xfrm>
            <a:off x="7850188" y="5181600"/>
            <a:ext cx="1370012" cy="1295400"/>
            <a:chOff x="4574" y="3342"/>
            <a:chExt cx="960" cy="912"/>
          </a:xfrm>
        </p:grpSpPr>
        <p:sp>
          <p:nvSpPr>
            <p:cNvPr id="28703" name="AutoShape 44">
              <a:extLst>
                <a:ext uri="{FF2B5EF4-FFF2-40B4-BE49-F238E27FC236}">
                  <a16:creationId xmlns="" xmlns:a16="http://schemas.microsoft.com/office/drawing/2014/main" id="{966299C3-B718-4DAC-A242-B1FD8C0FCF3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04" name="Text Box 45">
              <a:extLst>
                <a:ext uri="{FF2B5EF4-FFF2-40B4-BE49-F238E27FC236}">
                  <a16:creationId xmlns="" xmlns:a16="http://schemas.microsoft.com/office/drawing/2014/main" id="{B2C894A8-C75C-437C-AE81-4FD7851CA7E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50222" name="Group 46">
            <a:extLst>
              <a:ext uri="{FF2B5EF4-FFF2-40B4-BE49-F238E27FC236}">
                <a16:creationId xmlns="" xmlns:a16="http://schemas.microsoft.com/office/drawing/2014/main" id="{5DDBAD19-9DAA-49ED-A46D-DA7B0B085A51}"/>
              </a:ext>
            </a:extLst>
          </p:cNvPr>
          <p:cNvGrpSpPr>
            <a:grpSpLocks/>
          </p:cNvGrpSpPr>
          <p:nvPr/>
        </p:nvGrpSpPr>
        <p:grpSpPr bwMode="auto">
          <a:xfrm>
            <a:off x="7848600" y="5180013"/>
            <a:ext cx="1371600" cy="1295400"/>
            <a:chOff x="4574" y="3342"/>
            <a:chExt cx="960" cy="912"/>
          </a:xfrm>
        </p:grpSpPr>
        <p:sp>
          <p:nvSpPr>
            <p:cNvPr id="28701" name="AutoShape 47">
              <a:extLst>
                <a:ext uri="{FF2B5EF4-FFF2-40B4-BE49-F238E27FC236}">
                  <a16:creationId xmlns="" xmlns:a16="http://schemas.microsoft.com/office/drawing/2014/main" id="{EFDFC4E7-42E7-4525-B61E-9BD0967F99D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702" name="Text Box 48">
              <a:extLst>
                <a:ext uri="{FF2B5EF4-FFF2-40B4-BE49-F238E27FC236}">
                  <a16:creationId xmlns="" xmlns:a16="http://schemas.microsoft.com/office/drawing/2014/main" id="{2561A0FC-7DBF-415B-88E5-DA22744757BD}"/>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50225" name="Text Box 49">
            <a:extLst>
              <a:ext uri="{FF2B5EF4-FFF2-40B4-BE49-F238E27FC236}">
                <a16:creationId xmlns="" xmlns:a16="http://schemas.microsoft.com/office/drawing/2014/main" id="{7D23D0F7-60C5-43A6-B9C4-3CE9311E5F12}"/>
              </a:ext>
            </a:extLst>
          </p:cNvPr>
          <p:cNvSpPr txBox="1">
            <a:spLocks noChangeArrowheads="1"/>
          </p:cNvSpPr>
          <p:nvPr/>
        </p:nvSpPr>
        <p:spPr bwMode="auto">
          <a:xfrm>
            <a:off x="5988050" y="6029325"/>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3600"/>
              <a:t>10s</a:t>
            </a:r>
          </a:p>
        </p:txBody>
      </p:sp>
      <p:sp>
        <p:nvSpPr>
          <p:cNvPr id="50193" name="Text Box 17">
            <a:extLst>
              <a:ext uri="{FF2B5EF4-FFF2-40B4-BE49-F238E27FC236}">
                <a16:creationId xmlns="" xmlns:a16="http://schemas.microsoft.com/office/drawing/2014/main" id="{F6FCE34D-AEB1-47F7-A3B7-859D2CC884C5}"/>
              </a:ext>
            </a:extLst>
          </p:cNvPr>
          <p:cNvSpPr txBox="1">
            <a:spLocks noChangeArrowheads="1"/>
          </p:cNvSpPr>
          <p:nvPr/>
        </p:nvSpPr>
        <p:spPr bwMode="auto">
          <a:xfrm>
            <a:off x="3200400" y="3668713"/>
            <a:ext cx="3962400" cy="2274887"/>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cmpd="dbl">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a:t>2008</a:t>
            </a:r>
          </a:p>
          <a:p>
            <a:pPr algn="l" eaLnBrk="1" hangingPunct="1">
              <a:spcBef>
                <a:spcPct val="50000"/>
              </a:spcBef>
              <a:buFontTx/>
              <a:buAutoNum type="alphaUcPeriod"/>
            </a:pPr>
            <a:r>
              <a:rPr lang="en-US" altLang="en-US" sz="2600"/>
              <a:t>2009</a:t>
            </a:r>
          </a:p>
          <a:p>
            <a:pPr algn="l" eaLnBrk="1" hangingPunct="1">
              <a:spcBef>
                <a:spcPct val="50000"/>
              </a:spcBef>
              <a:buFontTx/>
              <a:buAutoNum type="alphaUcPeriod"/>
            </a:pPr>
            <a:r>
              <a:rPr lang="en-US" altLang="en-US" sz="2600"/>
              <a:t>2010</a:t>
            </a:r>
          </a:p>
          <a:p>
            <a:pPr algn="l" eaLnBrk="1" hangingPunct="1">
              <a:spcBef>
                <a:spcPct val="50000"/>
              </a:spcBef>
              <a:buFontTx/>
              <a:buAutoNum type="alphaUcPeriod"/>
            </a:pPr>
            <a:r>
              <a:rPr lang="en-US" altLang="en-US" sz="2600"/>
              <a:t>2011</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50190"/>
                                        </p:tgtEl>
                                        <p:attrNameLst>
                                          <p:attrName>style.visibility</p:attrName>
                                        </p:attrNameLst>
                                      </p:cBhvr>
                                      <p:to>
                                        <p:strVal val="visible"/>
                                      </p:to>
                                    </p:set>
                                    <p:anim calcmode="lin" valueType="num">
                                      <p:cBhvr>
                                        <p:cTn id="7" dur="5000" fill="hold"/>
                                        <p:tgtEl>
                                          <p:spTgt spid="50190"/>
                                        </p:tgtEl>
                                        <p:attrNameLst>
                                          <p:attrName>ppt_w</p:attrName>
                                        </p:attrNameLst>
                                      </p:cBhvr>
                                      <p:tavLst>
                                        <p:tav tm="0" fmla="#ppt_w*sin(2.5*pi*$)">
                                          <p:val>
                                            <p:fltVal val="0"/>
                                          </p:val>
                                        </p:tav>
                                        <p:tav tm="100000">
                                          <p:val>
                                            <p:fltVal val="1"/>
                                          </p:val>
                                        </p:tav>
                                      </p:tavLst>
                                    </p:anim>
                                    <p:anim calcmode="lin" valueType="num">
                                      <p:cBhvr>
                                        <p:cTn id="8" dur="5000" fill="hold"/>
                                        <p:tgtEl>
                                          <p:spTgt spid="50190"/>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50189"/>
                                        </p:tgtEl>
                                        <p:attrNameLst>
                                          <p:attrName>style.visibility</p:attrName>
                                        </p:attrNameLst>
                                      </p:cBhvr>
                                      <p:to>
                                        <p:strVal val="visible"/>
                                      </p:to>
                                    </p:set>
                                    <p:anim calcmode="lin" valueType="num">
                                      <p:cBhvr>
                                        <p:cTn id="11" dur="5000" fill="hold"/>
                                        <p:tgtEl>
                                          <p:spTgt spid="50189"/>
                                        </p:tgtEl>
                                        <p:attrNameLst>
                                          <p:attrName>ppt_w</p:attrName>
                                        </p:attrNameLst>
                                      </p:cBhvr>
                                      <p:tavLst>
                                        <p:tav tm="0" fmla="#ppt_w*sin(2.5*pi*$)">
                                          <p:val>
                                            <p:fltVal val="0"/>
                                          </p:val>
                                        </p:tav>
                                        <p:tav tm="100000">
                                          <p:val>
                                            <p:fltVal val="1"/>
                                          </p:val>
                                        </p:tav>
                                      </p:tavLst>
                                    </p:anim>
                                    <p:anim calcmode="lin" valueType="num">
                                      <p:cBhvr>
                                        <p:cTn id="12" dur="5000" fill="hold"/>
                                        <p:tgtEl>
                                          <p:spTgt spid="50189"/>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50192"/>
                                        </p:tgtEl>
                                        <p:attrNameLst>
                                          <p:attrName>style.visibility</p:attrName>
                                        </p:attrNameLst>
                                      </p:cBhvr>
                                      <p:to>
                                        <p:strVal val="visible"/>
                                      </p:to>
                                    </p:set>
                                    <p:anim calcmode="discrete" valueType="clr">
                                      <p:cBhvr override="childStyle">
                                        <p:cTn id="15" dur="80"/>
                                        <p:tgtEl>
                                          <p:spTgt spid="5019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0192"/>
                                        </p:tgtEl>
                                        <p:attrNameLst>
                                          <p:attrName>fillcolor</p:attrName>
                                        </p:attrNameLst>
                                      </p:cBhvr>
                                      <p:tavLst>
                                        <p:tav tm="0">
                                          <p:val>
                                            <p:clrVal>
                                              <a:schemeClr val="accent2"/>
                                            </p:clrVal>
                                          </p:val>
                                        </p:tav>
                                        <p:tav tm="50000">
                                          <p:val>
                                            <p:clrVal>
                                              <a:schemeClr val="hlink"/>
                                            </p:clrVal>
                                          </p:val>
                                        </p:tav>
                                      </p:tavLst>
                                    </p:anim>
                                    <p:set>
                                      <p:cBhvr>
                                        <p:cTn id="17" dur="80"/>
                                        <p:tgtEl>
                                          <p:spTgt spid="50192"/>
                                        </p:tgtEl>
                                        <p:attrNameLst>
                                          <p:attrName>fill.type</p:attrName>
                                        </p:attrNameLst>
                                      </p:cBhvr>
                                      <p:to>
                                        <p:strVal val="solid"/>
                                      </p:to>
                                    </p:set>
                                  </p:childTnLst>
                                </p:cTn>
                              </p:par>
                              <p:par>
                                <p:cTn id="18" presetID="27" presetClass="entr" presetSubtype="0" fill="hold" grpId="0" nodeType="withEffect">
                                  <p:stCondLst>
                                    <p:cond delay="5500"/>
                                  </p:stCondLst>
                                  <p:iterate type="lt">
                                    <p:tmPct val="50000"/>
                                  </p:iterate>
                                  <p:childTnLst>
                                    <p:set>
                                      <p:cBhvr>
                                        <p:cTn id="19" dur="1" fill="hold">
                                          <p:stCondLst>
                                            <p:cond delay="0"/>
                                          </p:stCondLst>
                                        </p:cTn>
                                        <p:tgtEl>
                                          <p:spTgt spid="50193"/>
                                        </p:tgtEl>
                                        <p:attrNameLst>
                                          <p:attrName>style.visibility</p:attrName>
                                        </p:attrNameLst>
                                      </p:cBhvr>
                                      <p:to>
                                        <p:strVal val="visible"/>
                                      </p:to>
                                    </p:set>
                                    <p:anim calcmode="discrete" valueType="clr">
                                      <p:cBhvr override="childStyle">
                                        <p:cTn id="20" dur="80"/>
                                        <p:tgtEl>
                                          <p:spTgt spid="50193"/>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0193"/>
                                        </p:tgtEl>
                                        <p:attrNameLst>
                                          <p:attrName>fillcolor</p:attrName>
                                        </p:attrNameLst>
                                      </p:cBhvr>
                                      <p:tavLst>
                                        <p:tav tm="0">
                                          <p:val>
                                            <p:clrVal>
                                              <a:schemeClr val="accent2"/>
                                            </p:clrVal>
                                          </p:val>
                                        </p:tav>
                                        <p:tav tm="50000">
                                          <p:val>
                                            <p:clrVal>
                                              <a:schemeClr val="hlink"/>
                                            </p:clrVal>
                                          </p:val>
                                        </p:tav>
                                      </p:tavLst>
                                    </p:anim>
                                    <p:set>
                                      <p:cBhvr>
                                        <p:cTn id="22" dur="80"/>
                                        <p:tgtEl>
                                          <p:spTgt spid="501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022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nodeType="clickEffect">
                                  <p:stCondLst>
                                    <p:cond delay="1000"/>
                                  </p:stCondLst>
                                  <p:childTnLst>
                                    <p:set>
                                      <p:cBhvr>
                                        <p:cTn id="27" dur="1" fill="hold">
                                          <p:stCondLst>
                                            <p:cond delay="499"/>
                                          </p:stCondLst>
                                        </p:cTn>
                                        <p:tgtEl>
                                          <p:spTgt spid="5019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500"/>
                            </p:stCondLst>
                            <p:childTnLst>
                              <p:par>
                                <p:cTn id="29" presetID="1" presetClass="entr" presetSubtype="0" fill="hold" nodeType="afterEffect">
                                  <p:stCondLst>
                                    <p:cond delay="1000"/>
                                  </p:stCondLst>
                                  <p:childTnLst>
                                    <p:set>
                                      <p:cBhvr>
                                        <p:cTn id="30" dur="1" fill="hold">
                                          <p:stCondLst>
                                            <p:cond delay="499"/>
                                          </p:stCondLst>
                                        </p:cTn>
                                        <p:tgtEl>
                                          <p:spTgt spid="5019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3000"/>
                            </p:stCondLst>
                            <p:childTnLst>
                              <p:par>
                                <p:cTn id="32" presetID="1" presetClass="entr" presetSubtype="0" fill="hold" nodeType="afterEffect">
                                  <p:stCondLst>
                                    <p:cond delay="1000"/>
                                  </p:stCondLst>
                                  <p:childTnLst>
                                    <p:set>
                                      <p:cBhvr>
                                        <p:cTn id="33" dur="1" fill="hold">
                                          <p:stCondLst>
                                            <p:cond delay="499"/>
                                          </p:stCondLst>
                                        </p:cTn>
                                        <p:tgtEl>
                                          <p:spTgt spid="5020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nodeType="afterGroup">
                            <p:stCondLst>
                              <p:cond delay="4500"/>
                            </p:stCondLst>
                            <p:childTnLst>
                              <p:par>
                                <p:cTn id="35" presetID="1" presetClass="entr" presetSubtype="0" fill="hold" nodeType="afterEffect">
                                  <p:stCondLst>
                                    <p:cond delay="1000"/>
                                  </p:stCondLst>
                                  <p:childTnLst>
                                    <p:set>
                                      <p:cBhvr>
                                        <p:cTn id="36" dur="1" fill="hold">
                                          <p:stCondLst>
                                            <p:cond delay="499"/>
                                          </p:stCondLst>
                                        </p:cTn>
                                        <p:tgtEl>
                                          <p:spTgt spid="5020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nodeType="afterGroup">
                            <p:stCondLst>
                              <p:cond delay="6000"/>
                            </p:stCondLst>
                            <p:childTnLst>
                              <p:par>
                                <p:cTn id="38" presetID="1" presetClass="entr" presetSubtype="0" fill="hold" nodeType="afterEffect">
                                  <p:stCondLst>
                                    <p:cond delay="1000"/>
                                  </p:stCondLst>
                                  <p:childTnLst>
                                    <p:set>
                                      <p:cBhvr>
                                        <p:cTn id="39" dur="1" fill="hold">
                                          <p:stCondLst>
                                            <p:cond delay="499"/>
                                          </p:stCondLst>
                                        </p:cTn>
                                        <p:tgtEl>
                                          <p:spTgt spid="5020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nodeType="afterGroup">
                            <p:stCondLst>
                              <p:cond delay="7500"/>
                            </p:stCondLst>
                            <p:childTnLst>
                              <p:par>
                                <p:cTn id="41" presetID="1" presetClass="entr" presetSubtype="0" fill="hold" nodeType="afterEffect">
                                  <p:stCondLst>
                                    <p:cond delay="1000"/>
                                  </p:stCondLst>
                                  <p:childTnLst>
                                    <p:set>
                                      <p:cBhvr>
                                        <p:cTn id="42" dur="1" fill="hold">
                                          <p:stCondLst>
                                            <p:cond delay="499"/>
                                          </p:stCondLst>
                                        </p:cTn>
                                        <p:tgtEl>
                                          <p:spTgt spid="5021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nodeType="afterGroup">
                            <p:stCondLst>
                              <p:cond delay="9000"/>
                            </p:stCondLst>
                            <p:childTnLst>
                              <p:par>
                                <p:cTn id="44" presetID="1" presetClass="entr" presetSubtype="0" fill="hold" nodeType="afterEffect">
                                  <p:stCondLst>
                                    <p:cond delay="1000"/>
                                  </p:stCondLst>
                                  <p:childTnLst>
                                    <p:set>
                                      <p:cBhvr>
                                        <p:cTn id="45" dur="1" fill="hold">
                                          <p:stCondLst>
                                            <p:cond delay="499"/>
                                          </p:stCondLst>
                                        </p:cTn>
                                        <p:tgtEl>
                                          <p:spTgt spid="5021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nodeType="afterGroup">
                            <p:stCondLst>
                              <p:cond delay="10500"/>
                            </p:stCondLst>
                            <p:childTnLst>
                              <p:par>
                                <p:cTn id="47" presetID="1" presetClass="entr" presetSubtype="0" fill="hold" nodeType="afterEffect">
                                  <p:stCondLst>
                                    <p:cond delay="1000"/>
                                  </p:stCondLst>
                                  <p:childTnLst>
                                    <p:set>
                                      <p:cBhvr>
                                        <p:cTn id="48" dur="1" fill="hold">
                                          <p:stCondLst>
                                            <p:cond delay="499"/>
                                          </p:stCondLst>
                                        </p:cTn>
                                        <p:tgtEl>
                                          <p:spTgt spid="5021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nodeType="afterGroup">
                            <p:stCondLst>
                              <p:cond delay="12000"/>
                            </p:stCondLst>
                            <p:childTnLst>
                              <p:par>
                                <p:cTn id="50" presetID="1" presetClass="entr" presetSubtype="0" fill="hold" nodeType="afterEffect">
                                  <p:stCondLst>
                                    <p:cond delay="1000"/>
                                  </p:stCondLst>
                                  <p:childTnLst>
                                    <p:set>
                                      <p:cBhvr>
                                        <p:cTn id="51" dur="1" fill="hold">
                                          <p:stCondLst>
                                            <p:cond delay="499"/>
                                          </p:stCondLst>
                                        </p:cTn>
                                        <p:tgtEl>
                                          <p:spTgt spid="5021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nodeType="afterGroup">
                            <p:stCondLst>
                              <p:cond delay="13500"/>
                            </p:stCondLst>
                            <p:childTnLst>
                              <p:par>
                                <p:cTn id="53" presetID="1" presetClass="entr" presetSubtype="0" fill="hold" nodeType="afterEffect">
                                  <p:stCondLst>
                                    <p:cond delay="1000"/>
                                  </p:stCondLst>
                                  <p:childTnLst>
                                    <p:set>
                                      <p:cBhvr>
                                        <p:cTn id="54" dur="1" fill="hold">
                                          <p:stCondLst>
                                            <p:cond delay="499"/>
                                          </p:stCondLst>
                                        </p:cTn>
                                        <p:tgtEl>
                                          <p:spTgt spid="5022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50225"/>
                  </p:tgtEl>
                </p:cond>
              </p:nextCondLst>
            </p:seq>
            <p:seq concurrent="1" nextAc="seek">
              <p:cTn id="55" restart="whenNotActive" fill="hold" evtFilter="cancelBubble" nodeType="interactiveSeq">
                <p:stCondLst>
                  <p:cond evt="onClick" delay="0">
                    <p:tgtEl>
                      <p:spTgt spid="5019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0226"/>
                                        </p:tgtEl>
                                        <p:attrNameLst>
                                          <p:attrName>style.visibility</p:attrName>
                                        </p:attrNameLst>
                                      </p:cBhvr>
                                      <p:to>
                                        <p:strVal val="visible"/>
                                      </p:to>
                                    </p:set>
                                    <p:animEffect transition="in" filter="fade">
                                      <p:cBhvr>
                                        <p:cTn id="60" dur="500"/>
                                        <p:tgtEl>
                                          <p:spTgt spid="50226"/>
                                        </p:tgtEl>
                                      </p:cBhvr>
                                    </p:animEffect>
                                  </p:childTnLst>
                                  <p:subTnLst>
                                    <p:audio>
                                      <p:cMediaNode>
                                        <p:cTn display="0" masterRel="sameClick">
                                          <p:stCondLst>
                                            <p:cond evt="begin" delay="0">
                                              <p:tn val="58"/>
                                            </p:cond>
                                          </p:stCondLst>
                                          <p:endCondLst>
                                            <p:cond evt="onStopAudio" delay="0">
                                              <p:tgtEl>
                                                <p:sldTgt/>
                                              </p:tgtEl>
                                            </p:cond>
                                          </p:endCondLst>
                                        </p:cTn>
                                        <p:tgtEl>
                                          <p:sndTgt r:embed="rId5" name="FELIZ2.WAV"/>
                                        </p:tgtEl>
                                      </p:cMediaNode>
                                    </p:audio>
                                  </p:subTnLst>
                                </p:cTn>
                              </p:par>
                              <p:par>
                                <p:cTn id="61" presetID="22" presetClass="emph" presetSubtype="0" repeatCount="10000" fill="remove" grpId="1" nodeType="withEffect">
                                  <p:stCondLst>
                                    <p:cond delay="0"/>
                                  </p:stCondLst>
                                  <p:childTnLst>
                                    <p:animClr clrSpc="hsl" dir="cw">
                                      <p:cBhvr override="childStyle">
                                        <p:cTn id="62" dur="500" fill="hold"/>
                                        <p:tgtEl>
                                          <p:spTgt spid="50226"/>
                                        </p:tgtEl>
                                        <p:attrNameLst>
                                          <p:attrName>style.color</p:attrName>
                                        </p:attrNameLst>
                                      </p:cBhvr>
                                      <p:by>
                                        <p:hsl h="-7200000" s="0" l="0"/>
                                      </p:by>
                                    </p:animClr>
                                    <p:animClr clrSpc="hsl" dir="cw">
                                      <p:cBhvr>
                                        <p:cTn id="63" dur="500" fill="hold"/>
                                        <p:tgtEl>
                                          <p:spTgt spid="50226"/>
                                        </p:tgtEl>
                                        <p:attrNameLst>
                                          <p:attrName>fillcolor</p:attrName>
                                        </p:attrNameLst>
                                      </p:cBhvr>
                                      <p:by>
                                        <p:hsl h="-7200000" s="0" l="0"/>
                                      </p:by>
                                    </p:animClr>
                                    <p:animClr clrSpc="hsl" dir="cw">
                                      <p:cBhvr>
                                        <p:cTn id="64" dur="500" fill="hold"/>
                                        <p:tgtEl>
                                          <p:spTgt spid="50226"/>
                                        </p:tgtEl>
                                        <p:attrNameLst>
                                          <p:attrName>stroke.color</p:attrName>
                                        </p:attrNameLst>
                                      </p:cBhvr>
                                      <p:by>
                                        <p:hsl h="-7200000" s="0" l="0"/>
                                      </p:by>
                                    </p:animClr>
                                    <p:set>
                                      <p:cBhvr>
                                        <p:cTn id="65" dur="500" fill="hold"/>
                                        <p:tgtEl>
                                          <p:spTgt spid="50226"/>
                                        </p:tgtEl>
                                        <p:attrNameLst>
                                          <p:attrName>fill.type</p:attrName>
                                        </p:attrNameLst>
                                      </p:cBhvr>
                                      <p:to>
                                        <p:strVal val="solid"/>
                                      </p:to>
                                    </p:set>
                                  </p:childTnLst>
                                </p:cTn>
                              </p:par>
                            </p:childTnLst>
                          </p:cTn>
                        </p:par>
                      </p:childTnLst>
                    </p:cTn>
                  </p:par>
                </p:childTnLst>
              </p:cTn>
              <p:nextCondLst>
                <p:cond evt="onClick" delay="0">
                  <p:tgtEl>
                    <p:spTgt spid="50194"/>
                  </p:tgtEl>
                </p:cond>
              </p:nextCondLst>
            </p:seq>
          </p:childTnLst>
        </p:cTn>
      </p:par>
    </p:tnLst>
    <p:bldLst>
      <p:bldP spid="50226" grpId="0" animBg="1"/>
      <p:bldP spid="50226" grpId="1" animBg="1"/>
      <p:bldP spid="501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 xmlns:a16="http://schemas.microsoft.com/office/drawing/2014/main" id="{265C0151-B734-43F2-9AD8-E307C4E58087}"/>
              </a:ext>
            </a:extLst>
          </p:cNvPr>
          <p:cNvSpPr>
            <a:spLocks noChangeArrowheads="1"/>
          </p:cNvSpPr>
          <p:nvPr/>
        </p:nvSpPr>
        <p:spPr bwMode="auto">
          <a:xfrm>
            <a:off x="381000" y="1524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9699" name="Picture 3" descr="an30">
            <a:extLst>
              <a:ext uri="{FF2B5EF4-FFF2-40B4-BE49-F238E27FC236}">
                <a16:creationId xmlns="" xmlns:a16="http://schemas.microsoft.com/office/drawing/2014/main" id="{4E4E6EB1-655B-40F1-B252-188539492DB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33">
            <a:extLst>
              <a:ext uri="{FF2B5EF4-FFF2-40B4-BE49-F238E27FC236}">
                <a16:creationId xmlns="" xmlns:a16="http://schemas.microsoft.com/office/drawing/2014/main" id="{DD80C821-8742-489B-93A4-72110C76C4D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WordArt 5">
            <a:extLst>
              <a:ext uri="{FF2B5EF4-FFF2-40B4-BE49-F238E27FC236}">
                <a16:creationId xmlns="" xmlns:a16="http://schemas.microsoft.com/office/drawing/2014/main" id="{F878965A-A4FB-4B31-AAA7-C19C7FDFA059}"/>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29702" name="Group 6">
            <a:extLst>
              <a:ext uri="{FF2B5EF4-FFF2-40B4-BE49-F238E27FC236}">
                <a16:creationId xmlns="" xmlns:a16="http://schemas.microsoft.com/office/drawing/2014/main" id="{5FC5A166-8E32-46BC-BC89-D1BF4AEB39F1}"/>
              </a:ext>
            </a:extLst>
          </p:cNvPr>
          <p:cNvGrpSpPr>
            <a:grpSpLocks/>
          </p:cNvGrpSpPr>
          <p:nvPr/>
        </p:nvGrpSpPr>
        <p:grpSpPr bwMode="auto">
          <a:xfrm>
            <a:off x="7162800" y="6019800"/>
            <a:ext cx="1168400" cy="561975"/>
            <a:chOff x="4512" y="3792"/>
            <a:chExt cx="736" cy="354"/>
          </a:xfrm>
        </p:grpSpPr>
        <p:pic>
          <p:nvPicPr>
            <p:cNvPr id="29745" name="Picture 7" descr="ani32">
              <a:extLst>
                <a:ext uri="{FF2B5EF4-FFF2-40B4-BE49-F238E27FC236}">
                  <a16:creationId xmlns="" xmlns:a16="http://schemas.microsoft.com/office/drawing/2014/main" id="{55DEA903-DD8E-4EFB-BEE0-808938F19A0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6" name="Text Box 8">
              <a:hlinkClick r:id="rId9" action="ppaction://hlinksldjump" tooltip="Trở lại chọn câu hỏi"/>
              <a:extLst>
                <a:ext uri="{FF2B5EF4-FFF2-40B4-BE49-F238E27FC236}">
                  <a16:creationId xmlns="" xmlns:a16="http://schemas.microsoft.com/office/drawing/2014/main" id="{25EBB231-3259-4F74-AB24-DE7FFFD7D8B1}"/>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29703" name="AutoShape 9">
            <a:extLst>
              <a:ext uri="{FF2B5EF4-FFF2-40B4-BE49-F238E27FC236}">
                <a16:creationId xmlns="" xmlns:a16="http://schemas.microsoft.com/office/drawing/2014/main" id="{04F32931-7F27-460A-A880-56297350D01D}"/>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04" name="AutoShape 10">
            <a:extLst>
              <a:ext uri="{FF2B5EF4-FFF2-40B4-BE49-F238E27FC236}">
                <a16:creationId xmlns="" xmlns:a16="http://schemas.microsoft.com/office/drawing/2014/main" id="{5601678C-A985-4353-BE96-ADD2D19BA516}"/>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05" name="Text Box 11">
            <a:extLst>
              <a:ext uri="{FF2B5EF4-FFF2-40B4-BE49-F238E27FC236}">
                <a16:creationId xmlns="" xmlns:a16="http://schemas.microsoft.com/office/drawing/2014/main" id="{9DD11823-39DA-40AC-81DB-B6F7EC9BE035}"/>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22</a:t>
            </a:r>
          </a:p>
        </p:txBody>
      </p:sp>
      <p:pic>
        <p:nvPicPr>
          <p:cNvPr id="29706" name="Picture 12" descr="star_tip_md_wht">
            <a:extLst>
              <a:ext uri="{FF2B5EF4-FFF2-40B4-BE49-F238E27FC236}">
                <a16:creationId xmlns="" xmlns:a16="http://schemas.microsoft.com/office/drawing/2014/main" id="{3B195623-6379-4813-8D4D-6359ABCC6DB5}"/>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WordArt 13">
            <a:extLst>
              <a:ext uri="{FF2B5EF4-FFF2-40B4-BE49-F238E27FC236}">
                <a16:creationId xmlns="" xmlns:a16="http://schemas.microsoft.com/office/drawing/2014/main" id="{07F97B0C-8455-4FF4-9045-4686E63345DE}"/>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Mỹ thuật</a:t>
            </a:r>
          </a:p>
        </p:txBody>
      </p:sp>
      <p:sp>
        <p:nvSpPr>
          <p:cNvPr id="29710" name="WordArt 14">
            <a:extLst>
              <a:ext uri="{FF2B5EF4-FFF2-40B4-BE49-F238E27FC236}">
                <a16:creationId xmlns="" xmlns:a16="http://schemas.microsoft.com/office/drawing/2014/main" id="{73BE3ED1-5AE7-4CA5-8F9E-5A3BDDC713F9}"/>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Mỹ thuật</a:t>
            </a:r>
          </a:p>
        </p:txBody>
      </p:sp>
      <p:pic>
        <p:nvPicPr>
          <p:cNvPr id="2" name="Picture 15" descr="people008">
            <a:extLst>
              <a:ext uri="{FF2B5EF4-FFF2-40B4-BE49-F238E27FC236}">
                <a16:creationId xmlns="" xmlns:a16="http://schemas.microsoft.com/office/drawing/2014/main" id="{E081E848-6259-4CBB-BF69-25435CAB88FE}"/>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Text Box 16">
            <a:extLst>
              <a:ext uri="{FF2B5EF4-FFF2-40B4-BE49-F238E27FC236}">
                <a16:creationId xmlns="" xmlns:a16="http://schemas.microsoft.com/office/drawing/2014/main" id="{73FACE47-2762-4FF7-8AEB-F1BB8B2A8D4F}"/>
              </a:ext>
            </a:extLst>
          </p:cNvPr>
          <p:cNvSpPr txBox="1">
            <a:spLocks noChangeArrowheads="1"/>
          </p:cNvSpPr>
          <p:nvPr/>
        </p:nvSpPr>
        <p:spPr bwMode="auto">
          <a:xfrm>
            <a:off x="457200" y="22860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a:solidFill>
                  <a:srgbClr val="FF0000"/>
                </a:solidFill>
              </a:rPr>
              <a:t>Màu huyết dụ là màu gì?</a:t>
            </a:r>
          </a:p>
        </p:txBody>
      </p:sp>
      <p:sp>
        <p:nvSpPr>
          <p:cNvPr id="29713" name="AutoShape 17">
            <a:extLst>
              <a:ext uri="{FF2B5EF4-FFF2-40B4-BE49-F238E27FC236}">
                <a16:creationId xmlns="" xmlns:a16="http://schemas.microsoft.com/office/drawing/2014/main" id="{AED6F281-EA76-45E1-8909-FAFCF062DE1D}"/>
              </a:ext>
            </a:extLst>
          </p:cNvPr>
          <p:cNvSpPr>
            <a:spLocks noChangeArrowheads="1"/>
          </p:cNvSpPr>
          <p:nvPr/>
        </p:nvSpPr>
        <p:spPr bwMode="auto">
          <a:xfrm>
            <a:off x="2743200" y="4127500"/>
            <a:ext cx="2286000" cy="5334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14" name="Text Box 18">
            <a:extLst>
              <a:ext uri="{FF2B5EF4-FFF2-40B4-BE49-F238E27FC236}">
                <a16:creationId xmlns="" xmlns:a16="http://schemas.microsoft.com/office/drawing/2014/main" id="{490C2455-6710-4E7E-881D-BDAB6B332DD1}"/>
              </a:ext>
            </a:extLst>
          </p:cNvPr>
          <p:cNvSpPr txBox="1">
            <a:spLocks noChangeArrowheads="1"/>
          </p:cNvSpPr>
          <p:nvPr/>
        </p:nvSpPr>
        <p:spPr bwMode="auto">
          <a:xfrm>
            <a:off x="3048000" y="4191000"/>
            <a:ext cx="1828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600"/>
              <a:t>Đỏ tím</a:t>
            </a:r>
          </a:p>
        </p:txBody>
      </p:sp>
      <p:sp>
        <p:nvSpPr>
          <p:cNvPr id="29715" name="Text Box 19">
            <a:extLst>
              <a:ext uri="{FF2B5EF4-FFF2-40B4-BE49-F238E27FC236}">
                <a16:creationId xmlns="" xmlns:a16="http://schemas.microsoft.com/office/drawing/2014/main" id="{02172645-3F69-48EB-BA36-45B780E7D9FC}"/>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29776" name="Group 80">
            <a:extLst>
              <a:ext uri="{FF2B5EF4-FFF2-40B4-BE49-F238E27FC236}">
                <a16:creationId xmlns="" xmlns:a16="http://schemas.microsoft.com/office/drawing/2014/main" id="{B70541B5-4189-4429-9C38-AD5C0B44990E}"/>
              </a:ext>
            </a:extLst>
          </p:cNvPr>
          <p:cNvGrpSpPr>
            <a:grpSpLocks/>
          </p:cNvGrpSpPr>
          <p:nvPr/>
        </p:nvGrpSpPr>
        <p:grpSpPr bwMode="auto">
          <a:xfrm>
            <a:off x="7850188" y="5181600"/>
            <a:ext cx="1370012" cy="1295400"/>
            <a:chOff x="4574" y="3342"/>
            <a:chExt cx="960" cy="912"/>
          </a:xfrm>
        </p:grpSpPr>
        <p:sp>
          <p:nvSpPr>
            <p:cNvPr id="29743" name="AutoShape 81">
              <a:extLst>
                <a:ext uri="{FF2B5EF4-FFF2-40B4-BE49-F238E27FC236}">
                  <a16:creationId xmlns="" xmlns:a16="http://schemas.microsoft.com/office/drawing/2014/main" id="{0CAACAEB-6A8F-4C1B-8B8D-5F68586DB6B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44" name="Text Box 82">
              <a:extLst>
                <a:ext uri="{FF2B5EF4-FFF2-40B4-BE49-F238E27FC236}">
                  <a16:creationId xmlns="" xmlns:a16="http://schemas.microsoft.com/office/drawing/2014/main" id="{AC0804BC-3FA4-4028-BF22-ABA85588B64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29779" name="Group 83">
            <a:extLst>
              <a:ext uri="{FF2B5EF4-FFF2-40B4-BE49-F238E27FC236}">
                <a16:creationId xmlns="" xmlns:a16="http://schemas.microsoft.com/office/drawing/2014/main" id="{BD09857E-3C54-4314-958B-FBAC5F53A2A7}"/>
              </a:ext>
            </a:extLst>
          </p:cNvPr>
          <p:cNvGrpSpPr>
            <a:grpSpLocks/>
          </p:cNvGrpSpPr>
          <p:nvPr/>
        </p:nvGrpSpPr>
        <p:grpSpPr bwMode="auto">
          <a:xfrm>
            <a:off x="7850188" y="5181600"/>
            <a:ext cx="1370012" cy="1295400"/>
            <a:chOff x="4574" y="3342"/>
            <a:chExt cx="960" cy="912"/>
          </a:xfrm>
        </p:grpSpPr>
        <p:sp>
          <p:nvSpPr>
            <p:cNvPr id="29741" name="AutoShape 84">
              <a:extLst>
                <a:ext uri="{FF2B5EF4-FFF2-40B4-BE49-F238E27FC236}">
                  <a16:creationId xmlns="" xmlns:a16="http://schemas.microsoft.com/office/drawing/2014/main" id="{1E8E5E08-A237-4E77-ABA6-0A182CFAE2B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42" name="Text Box 85">
              <a:extLst>
                <a:ext uri="{FF2B5EF4-FFF2-40B4-BE49-F238E27FC236}">
                  <a16:creationId xmlns="" xmlns:a16="http://schemas.microsoft.com/office/drawing/2014/main" id="{5BFB8CE1-5961-4A59-94B8-ABF345319E2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29782" name="Group 86">
            <a:extLst>
              <a:ext uri="{FF2B5EF4-FFF2-40B4-BE49-F238E27FC236}">
                <a16:creationId xmlns="" xmlns:a16="http://schemas.microsoft.com/office/drawing/2014/main" id="{FCA940CD-4208-4169-96D8-2EC980FB9C7F}"/>
              </a:ext>
            </a:extLst>
          </p:cNvPr>
          <p:cNvGrpSpPr>
            <a:grpSpLocks/>
          </p:cNvGrpSpPr>
          <p:nvPr/>
        </p:nvGrpSpPr>
        <p:grpSpPr bwMode="auto">
          <a:xfrm>
            <a:off x="7850188" y="5181600"/>
            <a:ext cx="1370012" cy="1295400"/>
            <a:chOff x="4574" y="3342"/>
            <a:chExt cx="960" cy="912"/>
          </a:xfrm>
        </p:grpSpPr>
        <p:sp>
          <p:nvSpPr>
            <p:cNvPr id="29739" name="AutoShape 87">
              <a:extLst>
                <a:ext uri="{FF2B5EF4-FFF2-40B4-BE49-F238E27FC236}">
                  <a16:creationId xmlns="" xmlns:a16="http://schemas.microsoft.com/office/drawing/2014/main" id="{71E7CD9D-4D05-4DAF-BFC4-1CE1AC2CF09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40" name="Text Box 88">
              <a:extLst>
                <a:ext uri="{FF2B5EF4-FFF2-40B4-BE49-F238E27FC236}">
                  <a16:creationId xmlns="" xmlns:a16="http://schemas.microsoft.com/office/drawing/2014/main" id="{5F8001BA-FB70-4215-A8FB-49249C54D69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29785" name="Group 89">
            <a:extLst>
              <a:ext uri="{FF2B5EF4-FFF2-40B4-BE49-F238E27FC236}">
                <a16:creationId xmlns="" xmlns:a16="http://schemas.microsoft.com/office/drawing/2014/main" id="{E813A359-2E03-438E-93AB-5964C01CDC12}"/>
              </a:ext>
            </a:extLst>
          </p:cNvPr>
          <p:cNvGrpSpPr>
            <a:grpSpLocks/>
          </p:cNvGrpSpPr>
          <p:nvPr/>
        </p:nvGrpSpPr>
        <p:grpSpPr bwMode="auto">
          <a:xfrm>
            <a:off x="7850188" y="5181600"/>
            <a:ext cx="1370012" cy="1295400"/>
            <a:chOff x="4574" y="3342"/>
            <a:chExt cx="960" cy="912"/>
          </a:xfrm>
        </p:grpSpPr>
        <p:sp>
          <p:nvSpPr>
            <p:cNvPr id="29737" name="AutoShape 90">
              <a:extLst>
                <a:ext uri="{FF2B5EF4-FFF2-40B4-BE49-F238E27FC236}">
                  <a16:creationId xmlns="" xmlns:a16="http://schemas.microsoft.com/office/drawing/2014/main" id="{51107E59-634C-4F76-9A57-1053FD7E933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38" name="Text Box 91">
              <a:extLst>
                <a:ext uri="{FF2B5EF4-FFF2-40B4-BE49-F238E27FC236}">
                  <a16:creationId xmlns="" xmlns:a16="http://schemas.microsoft.com/office/drawing/2014/main" id="{575098C3-3CD9-44A7-8003-2E115DDEA53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29788" name="Group 92">
            <a:extLst>
              <a:ext uri="{FF2B5EF4-FFF2-40B4-BE49-F238E27FC236}">
                <a16:creationId xmlns="" xmlns:a16="http://schemas.microsoft.com/office/drawing/2014/main" id="{F3EF0600-6919-4E60-962D-81B9B16B8D11}"/>
              </a:ext>
            </a:extLst>
          </p:cNvPr>
          <p:cNvGrpSpPr>
            <a:grpSpLocks/>
          </p:cNvGrpSpPr>
          <p:nvPr/>
        </p:nvGrpSpPr>
        <p:grpSpPr bwMode="auto">
          <a:xfrm>
            <a:off x="7850188" y="5181600"/>
            <a:ext cx="1370012" cy="1295400"/>
            <a:chOff x="4574" y="3342"/>
            <a:chExt cx="960" cy="912"/>
          </a:xfrm>
        </p:grpSpPr>
        <p:sp>
          <p:nvSpPr>
            <p:cNvPr id="29735" name="AutoShape 93">
              <a:extLst>
                <a:ext uri="{FF2B5EF4-FFF2-40B4-BE49-F238E27FC236}">
                  <a16:creationId xmlns="" xmlns:a16="http://schemas.microsoft.com/office/drawing/2014/main" id="{16933EE1-5804-432A-8ED6-7CDCD73F2EE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36" name="Text Box 94">
              <a:extLst>
                <a:ext uri="{FF2B5EF4-FFF2-40B4-BE49-F238E27FC236}">
                  <a16:creationId xmlns="" xmlns:a16="http://schemas.microsoft.com/office/drawing/2014/main" id="{822428FE-7080-4DCB-BCD0-FFBE5716702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29791" name="Group 95">
            <a:extLst>
              <a:ext uri="{FF2B5EF4-FFF2-40B4-BE49-F238E27FC236}">
                <a16:creationId xmlns="" xmlns:a16="http://schemas.microsoft.com/office/drawing/2014/main" id="{2EA9AAC9-0E49-4328-9025-93E362BD73F2}"/>
              </a:ext>
            </a:extLst>
          </p:cNvPr>
          <p:cNvGrpSpPr>
            <a:grpSpLocks/>
          </p:cNvGrpSpPr>
          <p:nvPr/>
        </p:nvGrpSpPr>
        <p:grpSpPr bwMode="auto">
          <a:xfrm>
            <a:off x="7850188" y="5181600"/>
            <a:ext cx="1370012" cy="1295400"/>
            <a:chOff x="4574" y="3342"/>
            <a:chExt cx="960" cy="912"/>
          </a:xfrm>
        </p:grpSpPr>
        <p:sp>
          <p:nvSpPr>
            <p:cNvPr id="29733" name="AutoShape 96">
              <a:extLst>
                <a:ext uri="{FF2B5EF4-FFF2-40B4-BE49-F238E27FC236}">
                  <a16:creationId xmlns="" xmlns:a16="http://schemas.microsoft.com/office/drawing/2014/main" id="{83E03656-206F-4F16-B829-6275E01DD89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34" name="Text Box 97">
              <a:extLst>
                <a:ext uri="{FF2B5EF4-FFF2-40B4-BE49-F238E27FC236}">
                  <a16:creationId xmlns="" xmlns:a16="http://schemas.microsoft.com/office/drawing/2014/main" id="{61D90569-9185-4D01-AD40-CE992695F11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29794" name="Group 98">
            <a:extLst>
              <a:ext uri="{FF2B5EF4-FFF2-40B4-BE49-F238E27FC236}">
                <a16:creationId xmlns="" xmlns:a16="http://schemas.microsoft.com/office/drawing/2014/main" id="{F6117C82-7D09-43BD-A383-53DB936B06CD}"/>
              </a:ext>
            </a:extLst>
          </p:cNvPr>
          <p:cNvGrpSpPr>
            <a:grpSpLocks/>
          </p:cNvGrpSpPr>
          <p:nvPr/>
        </p:nvGrpSpPr>
        <p:grpSpPr bwMode="auto">
          <a:xfrm>
            <a:off x="7850188" y="5181600"/>
            <a:ext cx="1370012" cy="1295400"/>
            <a:chOff x="4574" y="3342"/>
            <a:chExt cx="960" cy="912"/>
          </a:xfrm>
        </p:grpSpPr>
        <p:sp>
          <p:nvSpPr>
            <p:cNvPr id="29731" name="AutoShape 99">
              <a:extLst>
                <a:ext uri="{FF2B5EF4-FFF2-40B4-BE49-F238E27FC236}">
                  <a16:creationId xmlns="" xmlns:a16="http://schemas.microsoft.com/office/drawing/2014/main" id="{F4A86ED9-063D-485D-B65D-A994881FD8A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32" name="Text Box 100">
              <a:extLst>
                <a:ext uri="{FF2B5EF4-FFF2-40B4-BE49-F238E27FC236}">
                  <a16:creationId xmlns="" xmlns:a16="http://schemas.microsoft.com/office/drawing/2014/main" id="{DFA54D07-9F8C-4FDA-B186-A561802D7DC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29797" name="Group 101">
            <a:extLst>
              <a:ext uri="{FF2B5EF4-FFF2-40B4-BE49-F238E27FC236}">
                <a16:creationId xmlns="" xmlns:a16="http://schemas.microsoft.com/office/drawing/2014/main" id="{63C70EBE-4531-4797-AB37-1831BCD9E98C}"/>
              </a:ext>
            </a:extLst>
          </p:cNvPr>
          <p:cNvGrpSpPr>
            <a:grpSpLocks/>
          </p:cNvGrpSpPr>
          <p:nvPr/>
        </p:nvGrpSpPr>
        <p:grpSpPr bwMode="auto">
          <a:xfrm>
            <a:off x="7850188" y="5181600"/>
            <a:ext cx="1370012" cy="1295400"/>
            <a:chOff x="4574" y="3342"/>
            <a:chExt cx="960" cy="912"/>
          </a:xfrm>
        </p:grpSpPr>
        <p:sp>
          <p:nvSpPr>
            <p:cNvPr id="29729" name="AutoShape 102">
              <a:extLst>
                <a:ext uri="{FF2B5EF4-FFF2-40B4-BE49-F238E27FC236}">
                  <a16:creationId xmlns="" xmlns:a16="http://schemas.microsoft.com/office/drawing/2014/main" id="{E05816D4-885E-4F63-AB74-BB4968A2AC0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30" name="Text Box 103">
              <a:extLst>
                <a:ext uri="{FF2B5EF4-FFF2-40B4-BE49-F238E27FC236}">
                  <a16:creationId xmlns="" xmlns:a16="http://schemas.microsoft.com/office/drawing/2014/main" id="{ED7F2EB5-37C8-40D4-9689-984A89C75C4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29800" name="Group 104">
            <a:extLst>
              <a:ext uri="{FF2B5EF4-FFF2-40B4-BE49-F238E27FC236}">
                <a16:creationId xmlns="" xmlns:a16="http://schemas.microsoft.com/office/drawing/2014/main" id="{159687BA-DF0B-4B26-95F7-E70DC8279618}"/>
              </a:ext>
            </a:extLst>
          </p:cNvPr>
          <p:cNvGrpSpPr>
            <a:grpSpLocks/>
          </p:cNvGrpSpPr>
          <p:nvPr/>
        </p:nvGrpSpPr>
        <p:grpSpPr bwMode="auto">
          <a:xfrm>
            <a:off x="7850188" y="5181600"/>
            <a:ext cx="1370012" cy="1295400"/>
            <a:chOff x="4574" y="3342"/>
            <a:chExt cx="960" cy="912"/>
          </a:xfrm>
        </p:grpSpPr>
        <p:sp>
          <p:nvSpPr>
            <p:cNvPr id="29727" name="AutoShape 105">
              <a:extLst>
                <a:ext uri="{FF2B5EF4-FFF2-40B4-BE49-F238E27FC236}">
                  <a16:creationId xmlns="" xmlns:a16="http://schemas.microsoft.com/office/drawing/2014/main" id="{3A270B04-95A0-4D73-AFBE-A38238F4257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28" name="Text Box 106">
              <a:extLst>
                <a:ext uri="{FF2B5EF4-FFF2-40B4-BE49-F238E27FC236}">
                  <a16:creationId xmlns="" xmlns:a16="http://schemas.microsoft.com/office/drawing/2014/main" id="{7D787A0B-CEAE-42F3-AD7D-842130550B2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29803" name="Group 107">
            <a:extLst>
              <a:ext uri="{FF2B5EF4-FFF2-40B4-BE49-F238E27FC236}">
                <a16:creationId xmlns="" xmlns:a16="http://schemas.microsoft.com/office/drawing/2014/main" id="{EF5A322A-84F8-47E7-84EB-928DE480BE62}"/>
              </a:ext>
            </a:extLst>
          </p:cNvPr>
          <p:cNvGrpSpPr>
            <a:grpSpLocks/>
          </p:cNvGrpSpPr>
          <p:nvPr/>
        </p:nvGrpSpPr>
        <p:grpSpPr bwMode="auto">
          <a:xfrm>
            <a:off x="7848600" y="5180013"/>
            <a:ext cx="1371600" cy="1295400"/>
            <a:chOff x="4574" y="3342"/>
            <a:chExt cx="960" cy="912"/>
          </a:xfrm>
        </p:grpSpPr>
        <p:sp>
          <p:nvSpPr>
            <p:cNvPr id="29725" name="AutoShape 108">
              <a:extLst>
                <a:ext uri="{FF2B5EF4-FFF2-40B4-BE49-F238E27FC236}">
                  <a16:creationId xmlns="" xmlns:a16="http://schemas.microsoft.com/office/drawing/2014/main" id="{DD0A9C7C-7330-44D0-9EB2-81D2D43165D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9726" name="Text Box 109">
              <a:extLst>
                <a:ext uri="{FF2B5EF4-FFF2-40B4-BE49-F238E27FC236}">
                  <a16:creationId xmlns="" xmlns:a16="http://schemas.microsoft.com/office/drawing/2014/main" id="{F54063A0-94F7-4951-8311-AB6A28441C2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29806" name="Text Box 110">
            <a:extLst>
              <a:ext uri="{FF2B5EF4-FFF2-40B4-BE49-F238E27FC236}">
                <a16:creationId xmlns="" xmlns:a16="http://schemas.microsoft.com/office/drawing/2014/main" id="{2A2C1AE4-F24F-438E-BA2A-E0436A515AFB}"/>
              </a:ext>
            </a:extLst>
          </p:cNvPr>
          <p:cNvSpPr txBox="1">
            <a:spLocks noChangeArrowheads="1"/>
          </p:cNvSpPr>
          <p:nvPr/>
        </p:nvSpPr>
        <p:spPr bwMode="auto">
          <a:xfrm>
            <a:off x="5554663" y="5808663"/>
            <a:ext cx="1327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5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9710"/>
                                        </p:tgtEl>
                                        <p:attrNameLst>
                                          <p:attrName>style.visibility</p:attrName>
                                        </p:attrNameLst>
                                      </p:cBhvr>
                                      <p:to>
                                        <p:strVal val="visible"/>
                                      </p:to>
                                    </p:set>
                                    <p:anim calcmode="lin" valueType="num">
                                      <p:cBhvr>
                                        <p:cTn id="7" dur="5000" fill="hold"/>
                                        <p:tgtEl>
                                          <p:spTgt spid="29710"/>
                                        </p:tgtEl>
                                        <p:attrNameLst>
                                          <p:attrName>ppt_w</p:attrName>
                                        </p:attrNameLst>
                                      </p:cBhvr>
                                      <p:tavLst>
                                        <p:tav tm="0" fmla="#ppt_w*sin(2.5*pi*$)">
                                          <p:val>
                                            <p:fltVal val="0"/>
                                          </p:val>
                                        </p:tav>
                                        <p:tav tm="100000">
                                          <p:val>
                                            <p:fltVal val="1"/>
                                          </p:val>
                                        </p:tav>
                                      </p:tavLst>
                                    </p:anim>
                                    <p:anim calcmode="lin" valueType="num">
                                      <p:cBhvr>
                                        <p:cTn id="8" dur="5000" fill="hold"/>
                                        <p:tgtEl>
                                          <p:spTgt spid="29710"/>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29709"/>
                                        </p:tgtEl>
                                        <p:attrNameLst>
                                          <p:attrName>style.visibility</p:attrName>
                                        </p:attrNameLst>
                                      </p:cBhvr>
                                      <p:to>
                                        <p:strVal val="visible"/>
                                      </p:to>
                                    </p:set>
                                    <p:anim calcmode="lin" valueType="num">
                                      <p:cBhvr>
                                        <p:cTn id="11" dur="5000" fill="hold"/>
                                        <p:tgtEl>
                                          <p:spTgt spid="29709"/>
                                        </p:tgtEl>
                                        <p:attrNameLst>
                                          <p:attrName>ppt_w</p:attrName>
                                        </p:attrNameLst>
                                      </p:cBhvr>
                                      <p:tavLst>
                                        <p:tav tm="0" fmla="#ppt_w*sin(2.5*pi*$)">
                                          <p:val>
                                            <p:fltVal val="0"/>
                                          </p:val>
                                        </p:tav>
                                        <p:tav tm="100000">
                                          <p:val>
                                            <p:fltVal val="1"/>
                                          </p:val>
                                        </p:tav>
                                      </p:tavLst>
                                    </p:anim>
                                    <p:anim calcmode="lin" valueType="num">
                                      <p:cBhvr>
                                        <p:cTn id="12" dur="5000" fill="hold"/>
                                        <p:tgtEl>
                                          <p:spTgt spid="29709"/>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29712"/>
                                        </p:tgtEl>
                                        <p:attrNameLst>
                                          <p:attrName>style.visibility</p:attrName>
                                        </p:attrNameLst>
                                      </p:cBhvr>
                                      <p:to>
                                        <p:strVal val="visible"/>
                                      </p:to>
                                    </p:set>
                                    <p:anim calcmode="discrete" valueType="clr">
                                      <p:cBhvr override="childStyle">
                                        <p:cTn id="15" dur="80"/>
                                        <p:tgtEl>
                                          <p:spTgt spid="2971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9712"/>
                                        </p:tgtEl>
                                        <p:attrNameLst>
                                          <p:attrName>fillcolor</p:attrName>
                                        </p:attrNameLst>
                                      </p:cBhvr>
                                      <p:tavLst>
                                        <p:tav tm="0">
                                          <p:val>
                                            <p:clrVal>
                                              <a:schemeClr val="accent2"/>
                                            </p:clrVal>
                                          </p:val>
                                        </p:tav>
                                        <p:tav tm="50000">
                                          <p:val>
                                            <p:clrVal>
                                              <a:schemeClr val="hlink"/>
                                            </p:clrVal>
                                          </p:val>
                                        </p:tav>
                                      </p:tavLst>
                                    </p:anim>
                                    <p:set>
                                      <p:cBhvr>
                                        <p:cTn id="17" dur="80"/>
                                        <p:tgtEl>
                                          <p:spTgt spid="297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9715"/>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713"/>
                                        </p:tgtEl>
                                        <p:attrNameLst>
                                          <p:attrName>style.visibility</p:attrName>
                                        </p:attrNameLst>
                                      </p:cBhvr>
                                      <p:to>
                                        <p:strVal val="visible"/>
                                      </p:to>
                                    </p:set>
                                    <p:animEffect transition="in" filter="fade">
                                      <p:cBhvr>
                                        <p:cTn id="23" dur="500"/>
                                        <p:tgtEl>
                                          <p:spTgt spid="29713"/>
                                        </p:tgtEl>
                                      </p:cBhvr>
                                    </p:animEffect>
                                  </p:childTnLst>
                                  <p:subTnLst>
                                    <p:audio>
                                      <p:cMediaNode>
                                        <p:cTn display="0" masterRel="sameClick">
                                          <p:stCondLst>
                                            <p:cond evt="begin" delay="0">
                                              <p:tn val="21"/>
                                            </p:cond>
                                          </p:stCondLst>
                                          <p:endCondLst>
                                            <p:cond evt="onStopAudio" delay="0">
                                              <p:tgtEl>
                                                <p:sldTgt/>
                                              </p:tgtEl>
                                            </p:cond>
                                          </p:endCondLst>
                                        </p:cTn>
                                        <p:tgtEl>
                                          <p:sndTgt r:embed="rId3" name="FELIZ2.WAV"/>
                                        </p:tgtEl>
                                      </p:cMediaNode>
                                    </p:audio>
                                  </p:subTnLst>
                                </p:cTn>
                              </p:par>
                              <p:par>
                                <p:cTn id="24" presetID="22" presetClass="emph" presetSubtype="0" repeatCount="10000" fill="remove" grpId="1" nodeType="withEffect">
                                  <p:stCondLst>
                                    <p:cond delay="0"/>
                                  </p:stCondLst>
                                  <p:childTnLst>
                                    <p:animClr clrSpc="hsl" dir="cw">
                                      <p:cBhvr override="childStyle">
                                        <p:cTn id="25" dur="500" fill="hold"/>
                                        <p:tgtEl>
                                          <p:spTgt spid="29713"/>
                                        </p:tgtEl>
                                        <p:attrNameLst>
                                          <p:attrName>style.color</p:attrName>
                                        </p:attrNameLst>
                                      </p:cBhvr>
                                      <p:by>
                                        <p:hsl h="-7200000" s="0" l="0"/>
                                      </p:by>
                                    </p:animClr>
                                    <p:animClr clrSpc="hsl" dir="cw">
                                      <p:cBhvr>
                                        <p:cTn id="26" dur="500" fill="hold"/>
                                        <p:tgtEl>
                                          <p:spTgt spid="29713"/>
                                        </p:tgtEl>
                                        <p:attrNameLst>
                                          <p:attrName>fillcolor</p:attrName>
                                        </p:attrNameLst>
                                      </p:cBhvr>
                                      <p:by>
                                        <p:hsl h="-7200000" s="0" l="0"/>
                                      </p:by>
                                    </p:animClr>
                                    <p:animClr clrSpc="hsl" dir="cw">
                                      <p:cBhvr>
                                        <p:cTn id="27" dur="500" fill="hold"/>
                                        <p:tgtEl>
                                          <p:spTgt spid="29713"/>
                                        </p:tgtEl>
                                        <p:attrNameLst>
                                          <p:attrName>stroke.color</p:attrName>
                                        </p:attrNameLst>
                                      </p:cBhvr>
                                      <p:by>
                                        <p:hsl h="-7200000" s="0" l="0"/>
                                      </p:by>
                                    </p:animClr>
                                    <p:set>
                                      <p:cBhvr>
                                        <p:cTn id="28" dur="500" fill="hold"/>
                                        <p:tgtEl>
                                          <p:spTgt spid="29713"/>
                                        </p:tgtEl>
                                        <p:attrNameLst>
                                          <p:attrName>fill.type</p:attrName>
                                        </p:attrNameLst>
                                      </p:cBhvr>
                                      <p:to>
                                        <p:strVal val="solid"/>
                                      </p:to>
                                    </p:set>
                                  </p:childTnLst>
                                </p:cTn>
                              </p:par>
                            </p:childTnLst>
                          </p:cTn>
                        </p:par>
                        <p:par>
                          <p:cTn id="29" fill="hold" nodeType="afterGroup">
                            <p:stCondLst>
                              <p:cond delay="500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29714"/>
                                        </p:tgtEl>
                                        <p:attrNameLst>
                                          <p:attrName>style.visibility</p:attrName>
                                        </p:attrNameLst>
                                      </p:cBhvr>
                                      <p:to>
                                        <p:strVal val="visible"/>
                                      </p:to>
                                    </p:set>
                                    <p:anim calcmode="discrete" valueType="clr">
                                      <p:cBhvr override="childStyle">
                                        <p:cTn id="32" dur="150"/>
                                        <p:tgtEl>
                                          <p:spTgt spid="29714"/>
                                        </p:tgtEl>
                                        <p:attrNameLst>
                                          <p:attrName>style.color</p:attrName>
                                        </p:attrNameLst>
                                      </p:cBhvr>
                                      <p:tavLst>
                                        <p:tav tm="0">
                                          <p:val>
                                            <p:clrVal>
                                              <a:schemeClr val="accent2"/>
                                            </p:clrVal>
                                          </p:val>
                                        </p:tav>
                                        <p:tav tm="50000">
                                          <p:val>
                                            <p:clrVal>
                                              <a:schemeClr val="hlink"/>
                                            </p:clrVal>
                                          </p:val>
                                        </p:tav>
                                      </p:tavLst>
                                    </p:anim>
                                    <p:anim calcmode="discrete" valueType="clr">
                                      <p:cBhvr>
                                        <p:cTn id="33" dur="150"/>
                                        <p:tgtEl>
                                          <p:spTgt spid="29714"/>
                                        </p:tgtEl>
                                        <p:attrNameLst>
                                          <p:attrName>fillcolor</p:attrName>
                                        </p:attrNameLst>
                                      </p:cBhvr>
                                      <p:tavLst>
                                        <p:tav tm="0">
                                          <p:val>
                                            <p:clrVal>
                                              <a:schemeClr val="accent2"/>
                                            </p:clrVal>
                                          </p:val>
                                        </p:tav>
                                        <p:tav tm="50000">
                                          <p:val>
                                            <p:clrVal>
                                              <a:schemeClr val="hlink"/>
                                            </p:clrVal>
                                          </p:val>
                                        </p:tav>
                                      </p:tavLst>
                                    </p:anim>
                                    <p:set>
                                      <p:cBhvr>
                                        <p:cTn id="34" dur="150"/>
                                        <p:tgtEl>
                                          <p:spTgt spid="29714"/>
                                        </p:tgtEl>
                                        <p:attrNameLst>
                                          <p:attrName>fill.type</p:attrName>
                                        </p:attrNameLst>
                                      </p:cBhvr>
                                      <p:to>
                                        <p:strVal val="solid"/>
                                      </p:to>
                                    </p:set>
                                  </p:childTnLst>
                                </p:cTn>
                              </p:par>
                            </p:childTnLst>
                          </p:cTn>
                        </p:par>
                      </p:childTnLst>
                    </p:cTn>
                  </p:par>
                </p:childTnLst>
              </p:cTn>
              <p:nextCondLst>
                <p:cond evt="onClick" delay="0">
                  <p:tgtEl>
                    <p:spTgt spid="29715"/>
                  </p:tgtEl>
                </p:cond>
              </p:nextCondLst>
            </p:seq>
            <p:seq concurrent="1" nextAc="seek">
              <p:cTn id="35" restart="whenNotActive" fill="hold" evtFilter="cancelBubble" nodeType="interactiveSeq">
                <p:stCondLst>
                  <p:cond evt="onClick" delay="0">
                    <p:tgtEl>
                      <p:spTgt spid="29806"/>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nodeType="clickEffect">
                                  <p:stCondLst>
                                    <p:cond delay="1000"/>
                                  </p:stCondLst>
                                  <p:childTnLst>
                                    <p:set>
                                      <p:cBhvr>
                                        <p:cTn id="39" dur="1" fill="hold">
                                          <p:stCondLst>
                                            <p:cond delay="499"/>
                                          </p:stCondLst>
                                        </p:cTn>
                                        <p:tgtEl>
                                          <p:spTgt spid="2977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beep.wav"/>
                                        </p:tgtEl>
                                      </p:cMediaNode>
                                    </p:audio>
                                  </p:subTnLst>
                                </p:cTn>
                              </p:par>
                            </p:childTnLst>
                          </p:cTn>
                        </p:par>
                        <p:par>
                          <p:cTn id="40" fill="hold" nodeType="afterGroup">
                            <p:stCondLst>
                              <p:cond delay="1500"/>
                            </p:stCondLst>
                            <p:childTnLst>
                              <p:par>
                                <p:cTn id="41" presetID="1" presetClass="entr" presetSubtype="0" fill="hold" nodeType="afterEffect">
                                  <p:stCondLst>
                                    <p:cond delay="1000"/>
                                  </p:stCondLst>
                                  <p:childTnLst>
                                    <p:set>
                                      <p:cBhvr>
                                        <p:cTn id="42" dur="1" fill="hold">
                                          <p:stCondLst>
                                            <p:cond delay="499"/>
                                          </p:stCondLst>
                                        </p:cTn>
                                        <p:tgtEl>
                                          <p:spTgt spid="2977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beep.wav"/>
                                        </p:tgtEl>
                                      </p:cMediaNode>
                                    </p:audio>
                                  </p:subTnLst>
                                </p:cTn>
                              </p:par>
                            </p:childTnLst>
                          </p:cTn>
                        </p:par>
                        <p:par>
                          <p:cTn id="43" fill="hold" nodeType="afterGroup">
                            <p:stCondLst>
                              <p:cond delay="3000"/>
                            </p:stCondLst>
                            <p:childTnLst>
                              <p:par>
                                <p:cTn id="44" presetID="1" presetClass="entr" presetSubtype="0" fill="hold" nodeType="afterEffect">
                                  <p:stCondLst>
                                    <p:cond delay="1000"/>
                                  </p:stCondLst>
                                  <p:childTnLst>
                                    <p:set>
                                      <p:cBhvr>
                                        <p:cTn id="45" dur="1" fill="hold">
                                          <p:stCondLst>
                                            <p:cond delay="499"/>
                                          </p:stCondLst>
                                        </p:cTn>
                                        <p:tgtEl>
                                          <p:spTgt spid="2978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beep.wav"/>
                                        </p:tgtEl>
                                      </p:cMediaNode>
                                    </p:audio>
                                  </p:subTnLst>
                                </p:cTn>
                              </p:par>
                            </p:childTnLst>
                          </p:cTn>
                        </p:par>
                        <p:par>
                          <p:cTn id="46" fill="hold" nodeType="afterGroup">
                            <p:stCondLst>
                              <p:cond delay="4500"/>
                            </p:stCondLst>
                            <p:childTnLst>
                              <p:par>
                                <p:cTn id="47" presetID="1" presetClass="entr" presetSubtype="0" fill="hold" nodeType="afterEffect">
                                  <p:stCondLst>
                                    <p:cond delay="1000"/>
                                  </p:stCondLst>
                                  <p:childTnLst>
                                    <p:set>
                                      <p:cBhvr>
                                        <p:cTn id="48" dur="1" fill="hold">
                                          <p:stCondLst>
                                            <p:cond delay="499"/>
                                          </p:stCondLst>
                                        </p:cTn>
                                        <p:tgtEl>
                                          <p:spTgt spid="2978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eep.wav"/>
                                        </p:tgtEl>
                                      </p:cMediaNode>
                                    </p:audio>
                                  </p:subTnLst>
                                </p:cTn>
                              </p:par>
                            </p:childTnLst>
                          </p:cTn>
                        </p:par>
                        <p:par>
                          <p:cTn id="49" fill="hold" nodeType="afterGroup">
                            <p:stCondLst>
                              <p:cond delay="6000"/>
                            </p:stCondLst>
                            <p:childTnLst>
                              <p:par>
                                <p:cTn id="50" presetID="1" presetClass="entr" presetSubtype="0" fill="hold" nodeType="afterEffect">
                                  <p:stCondLst>
                                    <p:cond delay="1000"/>
                                  </p:stCondLst>
                                  <p:childTnLst>
                                    <p:set>
                                      <p:cBhvr>
                                        <p:cTn id="51" dur="1" fill="hold">
                                          <p:stCondLst>
                                            <p:cond delay="499"/>
                                          </p:stCondLst>
                                        </p:cTn>
                                        <p:tgtEl>
                                          <p:spTgt spid="2978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beep.wav"/>
                                        </p:tgtEl>
                                      </p:cMediaNode>
                                    </p:audio>
                                  </p:subTnLst>
                                </p:cTn>
                              </p:par>
                            </p:childTnLst>
                          </p:cTn>
                        </p:par>
                        <p:par>
                          <p:cTn id="52" fill="hold" nodeType="afterGroup">
                            <p:stCondLst>
                              <p:cond delay="7500"/>
                            </p:stCondLst>
                            <p:childTnLst>
                              <p:par>
                                <p:cTn id="53" presetID="1" presetClass="entr" presetSubtype="0" fill="hold" nodeType="afterEffect">
                                  <p:stCondLst>
                                    <p:cond delay="1000"/>
                                  </p:stCondLst>
                                  <p:childTnLst>
                                    <p:set>
                                      <p:cBhvr>
                                        <p:cTn id="54" dur="1" fill="hold">
                                          <p:stCondLst>
                                            <p:cond delay="499"/>
                                          </p:stCondLst>
                                        </p:cTn>
                                        <p:tgtEl>
                                          <p:spTgt spid="2979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beep.wav"/>
                                        </p:tgtEl>
                                      </p:cMediaNode>
                                    </p:audio>
                                  </p:subTnLst>
                                </p:cTn>
                              </p:par>
                            </p:childTnLst>
                          </p:cTn>
                        </p:par>
                        <p:par>
                          <p:cTn id="55" fill="hold" nodeType="afterGroup">
                            <p:stCondLst>
                              <p:cond delay="9000"/>
                            </p:stCondLst>
                            <p:childTnLst>
                              <p:par>
                                <p:cTn id="56" presetID="1" presetClass="entr" presetSubtype="0" fill="hold" nodeType="afterEffect">
                                  <p:stCondLst>
                                    <p:cond delay="1000"/>
                                  </p:stCondLst>
                                  <p:childTnLst>
                                    <p:set>
                                      <p:cBhvr>
                                        <p:cTn id="57" dur="1" fill="hold">
                                          <p:stCondLst>
                                            <p:cond delay="499"/>
                                          </p:stCondLst>
                                        </p:cTn>
                                        <p:tgtEl>
                                          <p:spTgt spid="2979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beep.wav"/>
                                        </p:tgtEl>
                                      </p:cMediaNode>
                                    </p:audio>
                                  </p:subTnLst>
                                </p:cTn>
                              </p:par>
                            </p:childTnLst>
                          </p:cTn>
                        </p:par>
                        <p:par>
                          <p:cTn id="58" fill="hold" nodeType="afterGroup">
                            <p:stCondLst>
                              <p:cond delay="10500"/>
                            </p:stCondLst>
                            <p:childTnLst>
                              <p:par>
                                <p:cTn id="59" presetID="1" presetClass="entr" presetSubtype="0" fill="hold" nodeType="afterEffect">
                                  <p:stCondLst>
                                    <p:cond delay="1000"/>
                                  </p:stCondLst>
                                  <p:childTnLst>
                                    <p:set>
                                      <p:cBhvr>
                                        <p:cTn id="60" dur="1" fill="hold">
                                          <p:stCondLst>
                                            <p:cond delay="499"/>
                                          </p:stCondLst>
                                        </p:cTn>
                                        <p:tgtEl>
                                          <p:spTgt spid="2979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beep.wav"/>
                                        </p:tgtEl>
                                      </p:cMediaNode>
                                    </p:audio>
                                  </p:subTnLst>
                                </p:cTn>
                              </p:par>
                            </p:childTnLst>
                          </p:cTn>
                        </p:par>
                        <p:par>
                          <p:cTn id="61" fill="hold" nodeType="afterGroup">
                            <p:stCondLst>
                              <p:cond delay="12000"/>
                            </p:stCondLst>
                            <p:childTnLst>
                              <p:par>
                                <p:cTn id="62" presetID="1" presetClass="entr" presetSubtype="0" fill="hold" nodeType="afterEffect">
                                  <p:stCondLst>
                                    <p:cond delay="1000"/>
                                  </p:stCondLst>
                                  <p:childTnLst>
                                    <p:set>
                                      <p:cBhvr>
                                        <p:cTn id="63" dur="1" fill="hold">
                                          <p:stCondLst>
                                            <p:cond delay="499"/>
                                          </p:stCondLst>
                                        </p:cTn>
                                        <p:tgtEl>
                                          <p:spTgt spid="2980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beep.wav"/>
                                        </p:tgtEl>
                                      </p:cMediaNode>
                                    </p:audio>
                                  </p:subTnLst>
                                </p:cTn>
                              </p:par>
                            </p:childTnLst>
                          </p:cTn>
                        </p:par>
                        <p:par>
                          <p:cTn id="64" fill="hold" nodeType="afterGroup">
                            <p:stCondLst>
                              <p:cond delay="13500"/>
                            </p:stCondLst>
                            <p:childTnLst>
                              <p:par>
                                <p:cTn id="65" presetID="1" presetClass="entr" presetSubtype="0" fill="hold" nodeType="afterEffect">
                                  <p:stCondLst>
                                    <p:cond delay="1000"/>
                                  </p:stCondLst>
                                  <p:childTnLst>
                                    <p:set>
                                      <p:cBhvr>
                                        <p:cTn id="66" dur="1" fill="hold">
                                          <p:stCondLst>
                                            <p:cond delay="499"/>
                                          </p:stCondLst>
                                        </p:cTn>
                                        <p:tgtEl>
                                          <p:spTgt spid="2980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29806"/>
                  </p:tgtEl>
                </p:cond>
              </p:nextCondLst>
            </p:seq>
          </p:childTnLst>
        </p:cTn>
      </p:par>
    </p:tnLst>
    <p:bldLst>
      <p:bldP spid="29713" grpId="0" animBg="1"/>
      <p:bldP spid="2971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 xmlns:a16="http://schemas.microsoft.com/office/drawing/2014/main" id="{63AB95EF-4C35-4075-9A31-DCC765255EBB}"/>
              </a:ext>
            </a:extLst>
          </p:cNvPr>
          <p:cNvSpPr>
            <a:spLocks noChangeArrowheads="1"/>
          </p:cNvSpPr>
          <p:nvPr/>
        </p:nvSpPr>
        <p:spPr bwMode="auto">
          <a:xfrm>
            <a:off x="304800" y="1524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0723" name="Picture 3" descr="an30">
            <a:extLst>
              <a:ext uri="{FF2B5EF4-FFF2-40B4-BE49-F238E27FC236}">
                <a16:creationId xmlns="" xmlns:a16="http://schemas.microsoft.com/office/drawing/2014/main" id="{24011AAD-0DC7-480D-837B-CA4C7CF7BF7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33">
            <a:extLst>
              <a:ext uri="{FF2B5EF4-FFF2-40B4-BE49-F238E27FC236}">
                <a16:creationId xmlns="" xmlns:a16="http://schemas.microsoft.com/office/drawing/2014/main" id="{88F7A96D-FE32-4CD2-B654-5CE23E20AAF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WordArt 5">
            <a:extLst>
              <a:ext uri="{FF2B5EF4-FFF2-40B4-BE49-F238E27FC236}">
                <a16:creationId xmlns="" xmlns:a16="http://schemas.microsoft.com/office/drawing/2014/main" id="{C0B3F592-8332-4E43-89DE-380C2178033F}"/>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0726" name="Group 6">
            <a:extLst>
              <a:ext uri="{FF2B5EF4-FFF2-40B4-BE49-F238E27FC236}">
                <a16:creationId xmlns="" xmlns:a16="http://schemas.microsoft.com/office/drawing/2014/main" id="{5E901E59-874F-401F-BB13-EA03A9CE00C7}"/>
              </a:ext>
            </a:extLst>
          </p:cNvPr>
          <p:cNvGrpSpPr>
            <a:grpSpLocks/>
          </p:cNvGrpSpPr>
          <p:nvPr/>
        </p:nvGrpSpPr>
        <p:grpSpPr bwMode="auto">
          <a:xfrm>
            <a:off x="7162800" y="6019800"/>
            <a:ext cx="1168400" cy="561975"/>
            <a:chOff x="4512" y="3792"/>
            <a:chExt cx="736" cy="354"/>
          </a:xfrm>
        </p:grpSpPr>
        <p:pic>
          <p:nvPicPr>
            <p:cNvPr id="30769" name="Picture 7" descr="ani32">
              <a:extLst>
                <a:ext uri="{FF2B5EF4-FFF2-40B4-BE49-F238E27FC236}">
                  <a16:creationId xmlns="" xmlns:a16="http://schemas.microsoft.com/office/drawing/2014/main" id="{FDEB3BEA-413C-48F9-A811-1F82E6EC7EF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0" name="Text Box 8">
              <a:hlinkClick r:id="rId9" action="ppaction://hlinksldjump" tooltip="Trở lại chọn câu hỏi"/>
              <a:extLst>
                <a:ext uri="{FF2B5EF4-FFF2-40B4-BE49-F238E27FC236}">
                  <a16:creationId xmlns="" xmlns:a16="http://schemas.microsoft.com/office/drawing/2014/main" id="{90DDAE47-6300-4E0C-B163-333B2DE4FD02}"/>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0727" name="AutoShape 9">
            <a:extLst>
              <a:ext uri="{FF2B5EF4-FFF2-40B4-BE49-F238E27FC236}">
                <a16:creationId xmlns="" xmlns:a16="http://schemas.microsoft.com/office/drawing/2014/main" id="{5035BB08-6759-4149-ACA5-28D00C5751D2}"/>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28" name="AutoShape 10">
            <a:extLst>
              <a:ext uri="{FF2B5EF4-FFF2-40B4-BE49-F238E27FC236}">
                <a16:creationId xmlns="" xmlns:a16="http://schemas.microsoft.com/office/drawing/2014/main" id="{AC556D5D-5F48-4BFE-B5D5-E701AF116BF5}"/>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29" name="Text Box 11">
            <a:extLst>
              <a:ext uri="{FF2B5EF4-FFF2-40B4-BE49-F238E27FC236}">
                <a16:creationId xmlns="" xmlns:a16="http://schemas.microsoft.com/office/drawing/2014/main" id="{89A23FEF-7592-4635-B28A-0777C00E77CD}"/>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23</a:t>
            </a:r>
          </a:p>
        </p:txBody>
      </p:sp>
      <p:pic>
        <p:nvPicPr>
          <p:cNvPr id="30730" name="Picture 12" descr="star_tip_md_wht">
            <a:extLst>
              <a:ext uri="{FF2B5EF4-FFF2-40B4-BE49-F238E27FC236}">
                <a16:creationId xmlns="" xmlns:a16="http://schemas.microsoft.com/office/drawing/2014/main" id="{69266054-D321-46F9-9BCB-8E96C87A2B8D}"/>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WordArt 13">
            <a:extLst>
              <a:ext uri="{FF2B5EF4-FFF2-40B4-BE49-F238E27FC236}">
                <a16:creationId xmlns="" xmlns:a16="http://schemas.microsoft.com/office/drawing/2014/main" id="{5CDD66FE-AC77-48DB-85DF-95CB30109754}"/>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Địa lý</a:t>
            </a:r>
          </a:p>
        </p:txBody>
      </p:sp>
      <p:sp>
        <p:nvSpPr>
          <p:cNvPr id="30734" name="WordArt 14">
            <a:extLst>
              <a:ext uri="{FF2B5EF4-FFF2-40B4-BE49-F238E27FC236}">
                <a16:creationId xmlns="" xmlns:a16="http://schemas.microsoft.com/office/drawing/2014/main" id="{6514F2AB-BDEE-408A-9F4E-07B432C5CCF5}"/>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Địa lý</a:t>
            </a:r>
          </a:p>
        </p:txBody>
      </p:sp>
      <p:pic>
        <p:nvPicPr>
          <p:cNvPr id="2" name="Picture 15" descr="people008">
            <a:extLst>
              <a:ext uri="{FF2B5EF4-FFF2-40B4-BE49-F238E27FC236}">
                <a16:creationId xmlns="" xmlns:a16="http://schemas.microsoft.com/office/drawing/2014/main" id="{41D5C903-8EE7-44DF-AD5F-84CAAD689803}"/>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 Box 16">
            <a:extLst>
              <a:ext uri="{FF2B5EF4-FFF2-40B4-BE49-F238E27FC236}">
                <a16:creationId xmlns="" xmlns:a16="http://schemas.microsoft.com/office/drawing/2014/main" id="{3EFDB2A0-8962-45C5-9E4D-C6D1BBC29757}"/>
              </a:ext>
            </a:extLst>
          </p:cNvPr>
          <p:cNvSpPr txBox="1">
            <a:spLocks noChangeArrowheads="1"/>
          </p:cNvSpPr>
          <p:nvPr/>
        </p:nvSpPr>
        <p:spPr bwMode="auto">
          <a:xfrm>
            <a:off x="533400" y="2209800"/>
            <a:ext cx="81534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20000"/>
              </a:lnSpc>
              <a:spcBef>
                <a:spcPct val="50000"/>
              </a:spcBef>
            </a:pPr>
            <a:r>
              <a:rPr lang="en-US" altLang="en-US" sz="2800">
                <a:solidFill>
                  <a:srgbClr val="FF0000"/>
                </a:solidFill>
              </a:rPr>
              <a:t>“Cuộc cách mạng xanh” và “cuộc cách mạng trắng” diễn ra ở quốc gia nào?</a:t>
            </a:r>
          </a:p>
        </p:txBody>
      </p:sp>
      <p:sp>
        <p:nvSpPr>
          <p:cNvPr id="30737" name="AutoShape 17">
            <a:extLst>
              <a:ext uri="{FF2B5EF4-FFF2-40B4-BE49-F238E27FC236}">
                <a16:creationId xmlns="" xmlns:a16="http://schemas.microsoft.com/office/drawing/2014/main" id="{80D3747F-CF32-4A9E-A1CE-FE0589BE1D61}"/>
              </a:ext>
            </a:extLst>
          </p:cNvPr>
          <p:cNvSpPr>
            <a:spLocks noChangeArrowheads="1"/>
          </p:cNvSpPr>
          <p:nvPr/>
        </p:nvSpPr>
        <p:spPr bwMode="auto">
          <a:xfrm>
            <a:off x="2362200" y="3530600"/>
            <a:ext cx="1752600" cy="5715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38" name="Text Box 18">
            <a:extLst>
              <a:ext uri="{FF2B5EF4-FFF2-40B4-BE49-F238E27FC236}">
                <a16:creationId xmlns="" xmlns:a16="http://schemas.microsoft.com/office/drawing/2014/main" id="{A6D3090F-B5D0-4B75-9DD5-155DD41FADCD}"/>
              </a:ext>
            </a:extLst>
          </p:cNvPr>
          <p:cNvSpPr txBox="1">
            <a:spLocks noChangeArrowheads="1"/>
          </p:cNvSpPr>
          <p:nvPr/>
        </p:nvSpPr>
        <p:spPr bwMode="auto">
          <a:xfrm>
            <a:off x="2514600" y="3581400"/>
            <a:ext cx="1447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600"/>
              <a:t>Ấn Độ</a:t>
            </a:r>
          </a:p>
        </p:txBody>
      </p:sp>
      <p:sp>
        <p:nvSpPr>
          <p:cNvPr id="30739" name="Text Box 19">
            <a:extLst>
              <a:ext uri="{FF2B5EF4-FFF2-40B4-BE49-F238E27FC236}">
                <a16:creationId xmlns="" xmlns:a16="http://schemas.microsoft.com/office/drawing/2014/main" id="{F053939A-A3AB-4E36-AB64-12490FD575F8}"/>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30800" name="Group 80">
            <a:extLst>
              <a:ext uri="{FF2B5EF4-FFF2-40B4-BE49-F238E27FC236}">
                <a16:creationId xmlns="" xmlns:a16="http://schemas.microsoft.com/office/drawing/2014/main" id="{04FCF3E1-9C67-4BBE-A9F4-CABBCEF8121B}"/>
              </a:ext>
            </a:extLst>
          </p:cNvPr>
          <p:cNvGrpSpPr>
            <a:grpSpLocks/>
          </p:cNvGrpSpPr>
          <p:nvPr/>
        </p:nvGrpSpPr>
        <p:grpSpPr bwMode="auto">
          <a:xfrm>
            <a:off x="7850188" y="5181600"/>
            <a:ext cx="1370012" cy="1295400"/>
            <a:chOff x="4574" y="3342"/>
            <a:chExt cx="960" cy="912"/>
          </a:xfrm>
        </p:grpSpPr>
        <p:sp>
          <p:nvSpPr>
            <p:cNvPr id="30767" name="AutoShape 81">
              <a:extLst>
                <a:ext uri="{FF2B5EF4-FFF2-40B4-BE49-F238E27FC236}">
                  <a16:creationId xmlns="" xmlns:a16="http://schemas.microsoft.com/office/drawing/2014/main" id="{983E95F7-2E21-4CD2-B6E6-74CFE86B6E7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68" name="Text Box 82">
              <a:extLst>
                <a:ext uri="{FF2B5EF4-FFF2-40B4-BE49-F238E27FC236}">
                  <a16:creationId xmlns="" xmlns:a16="http://schemas.microsoft.com/office/drawing/2014/main" id="{88020D70-4D56-4882-9E17-DCB7B17E231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30803" name="Group 83">
            <a:extLst>
              <a:ext uri="{FF2B5EF4-FFF2-40B4-BE49-F238E27FC236}">
                <a16:creationId xmlns="" xmlns:a16="http://schemas.microsoft.com/office/drawing/2014/main" id="{451B2DD4-03C5-4132-8CDC-9A4D54AFEE38}"/>
              </a:ext>
            </a:extLst>
          </p:cNvPr>
          <p:cNvGrpSpPr>
            <a:grpSpLocks/>
          </p:cNvGrpSpPr>
          <p:nvPr/>
        </p:nvGrpSpPr>
        <p:grpSpPr bwMode="auto">
          <a:xfrm>
            <a:off x="7850188" y="5181600"/>
            <a:ext cx="1370012" cy="1295400"/>
            <a:chOff x="4574" y="3342"/>
            <a:chExt cx="960" cy="912"/>
          </a:xfrm>
        </p:grpSpPr>
        <p:sp>
          <p:nvSpPr>
            <p:cNvPr id="30765" name="AutoShape 84">
              <a:extLst>
                <a:ext uri="{FF2B5EF4-FFF2-40B4-BE49-F238E27FC236}">
                  <a16:creationId xmlns="" xmlns:a16="http://schemas.microsoft.com/office/drawing/2014/main" id="{361774F4-4907-483F-874B-E983827E31A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66" name="Text Box 85">
              <a:extLst>
                <a:ext uri="{FF2B5EF4-FFF2-40B4-BE49-F238E27FC236}">
                  <a16:creationId xmlns="" xmlns:a16="http://schemas.microsoft.com/office/drawing/2014/main" id="{1647A0D0-0A60-4697-B788-1D977CDD087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30806" name="Group 86">
            <a:extLst>
              <a:ext uri="{FF2B5EF4-FFF2-40B4-BE49-F238E27FC236}">
                <a16:creationId xmlns="" xmlns:a16="http://schemas.microsoft.com/office/drawing/2014/main" id="{14D5F3E6-9FF4-4628-987D-5EB83BC5FB5E}"/>
              </a:ext>
            </a:extLst>
          </p:cNvPr>
          <p:cNvGrpSpPr>
            <a:grpSpLocks/>
          </p:cNvGrpSpPr>
          <p:nvPr/>
        </p:nvGrpSpPr>
        <p:grpSpPr bwMode="auto">
          <a:xfrm>
            <a:off x="7850188" y="5181600"/>
            <a:ext cx="1370012" cy="1295400"/>
            <a:chOff x="4574" y="3342"/>
            <a:chExt cx="960" cy="912"/>
          </a:xfrm>
        </p:grpSpPr>
        <p:sp>
          <p:nvSpPr>
            <p:cNvPr id="30763" name="AutoShape 87">
              <a:extLst>
                <a:ext uri="{FF2B5EF4-FFF2-40B4-BE49-F238E27FC236}">
                  <a16:creationId xmlns="" xmlns:a16="http://schemas.microsoft.com/office/drawing/2014/main" id="{15DF0592-3F83-4F1D-8AE4-1EFB5C54FE7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64" name="Text Box 88">
              <a:extLst>
                <a:ext uri="{FF2B5EF4-FFF2-40B4-BE49-F238E27FC236}">
                  <a16:creationId xmlns="" xmlns:a16="http://schemas.microsoft.com/office/drawing/2014/main" id="{FBD8F37F-9C51-4300-A0F5-86A2544C917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30809" name="Group 89">
            <a:extLst>
              <a:ext uri="{FF2B5EF4-FFF2-40B4-BE49-F238E27FC236}">
                <a16:creationId xmlns="" xmlns:a16="http://schemas.microsoft.com/office/drawing/2014/main" id="{E644D9CE-BA1C-40C3-A343-25A224FEA1C3}"/>
              </a:ext>
            </a:extLst>
          </p:cNvPr>
          <p:cNvGrpSpPr>
            <a:grpSpLocks/>
          </p:cNvGrpSpPr>
          <p:nvPr/>
        </p:nvGrpSpPr>
        <p:grpSpPr bwMode="auto">
          <a:xfrm>
            <a:off x="7850188" y="5181600"/>
            <a:ext cx="1370012" cy="1295400"/>
            <a:chOff x="4574" y="3342"/>
            <a:chExt cx="960" cy="912"/>
          </a:xfrm>
        </p:grpSpPr>
        <p:sp>
          <p:nvSpPr>
            <p:cNvPr id="30761" name="AutoShape 90">
              <a:extLst>
                <a:ext uri="{FF2B5EF4-FFF2-40B4-BE49-F238E27FC236}">
                  <a16:creationId xmlns="" xmlns:a16="http://schemas.microsoft.com/office/drawing/2014/main" id="{198F8A07-6E39-4A90-84B7-94336BBA791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62" name="Text Box 91">
              <a:extLst>
                <a:ext uri="{FF2B5EF4-FFF2-40B4-BE49-F238E27FC236}">
                  <a16:creationId xmlns="" xmlns:a16="http://schemas.microsoft.com/office/drawing/2014/main" id="{A0E94F01-A398-4052-85F0-AE1D3F437F9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30812" name="Group 92">
            <a:extLst>
              <a:ext uri="{FF2B5EF4-FFF2-40B4-BE49-F238E27FC236}">
                <a16:creationId xmlns="" xmlns:a16="http://schemas.microsoft.com/office/drawing/2014/main" id="{3B48684B-89E4-4FB0-811D-DE6BFC410920}"/>
              </a:ext>
            </a:extLst>
          </p:cNvPr>
          <p:cNvGrpSpPr>
            <a:grpSpLocks/>
          </p:cNvGrpSpPr>
          <p:nvPr/>
        </p:nvGrpSpPr>
        <p:grpSpPr bwMode="auto">
          <a:xfrm>
            <a:off x="7850188" y="5181600"/>
            <a:ext cx="1370012" cy="1295400"/>
            <a:chOff x="4574" y="3342"/>
            <a:chExt cx="960" cy="912"/>
          </a:xfrm>
        </p:grpSpPr>
        <p:sp>
          <p:nvSpPr>
            <p:cNvPr id="30759" name="AutoShape 93">
              <a:extLst>
                <a:ext uri="{FF2B5EF4-FFF2-40B4-BE49-F238E27FC236}">
                  <a16:creationId xmlns="" xmlns:a16="http://schemas.microsoft.com/office/drawing/2014/main" id="{6AA0EFC3-12A3-4C30-B94E-50E15AAF511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60" name="Text Box 94">
              <a:extLst>
                <a:ext uri="{FF2B5EF4-FFF2-40B4-BE49-F238E27FC236}">
                  <a16:creationId xmlns="" xmlns:a16="http://schemas.microsoft.com/office/drawing/2014/main" id="{9151EF47-B8FF-4A66-BD49-727AB1532C4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30815" name="Group 95">
            <a:extLst>
              <a:ext uri="{FF2B5EF4-FFF2-40B4-BE49-F238E27FC236}">
                <a16:creationId xmlns="" xmlns:a16="http://schemas.microsoft.com/office/drawing/2014/main" id="{104A93D9-5F69-4E68-AEBD-678287F4009D}"/>
              </a:ext>
            </a:extLst>
          </p:cNvPr>
          <p:cNvGrpSpPr>
            <a:grpSpLocks/>
          </p:cNvGrpSpPr>
          <p:nvPr/>
        </p:nvGrpSpPr>
        <p:grpSpPr bwMode="auto">
          <a:xfrm>
            <a:off x="7850188" y="5181600"/>
            <a:ext cx="1370012" cy="1295400"/>
            <a:chOff x="4574" y="3342"/>
            <a:chExt cx="960" cy="912"/>
          </a:xfrm>
        </p:grpSpPr>
        <p:sp>
          <p:nvSpPr>
            <p:cNvPr id="30757" name="AutoShape 96">
              <a:extLst>
                <a:ext uri="{FF2B5EF4-FFF2-40B4-BE49-F238E27FC236}">
                  <a16:creationId xmlns="" xmlns:a16="http://schemas.microsoft.com/office/drawing/2014/main" id="{A5483C28-7257-419C-B1F7-344215037EE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58" name="Text Box 97">
              <a:extLst>
                <a:ext uri="{FF2B5EF4-FFF2-40B4-BE49-F238E27FC236}">
                  <a16:creationId xmlns="" xmlns:a16="http://schemas.microsoft.com/office/drawing/2014/main" id="{9997536F-1623-4CC6-915D-224467CDBEC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30818" name="Group 98">
            <a:extLst>
              <a:ext uri="{FF2B5EF4-FFF2-40B4-BE49-F238E27FC236}">
                <a16:creationId xmlns="" xmlns:a16="http://schemas.microsoft.com/office/drawing/2014/main" id="{401D95B4-2B29-45A2-97EA-8415E7B24919}"/>
              </a:ext>
            </a:extLst>
          </p:cNvPr>
          <p:cNvGrpSpPr>
            <a:grpSpLocks/>
          </p:cNvGrpSpPr>
          <p:nvPr/>
        </p:nvGrpSpPr>
        <p:grpSpPr bwMode="auto">
          <a:xfrm>
            <a:off x="7850188" y="5181600"/>
            <a:ext cx="1370012" cy="1295400"/>
            <a:chOff x="4574" y="3342"/>
            <a:chExt cx="960" cy="912"/>
          </a:xfrm>
        </p:grpSpPr>
        <p:sp>
          <p:nvSpPr>
            <p:cNvPr id="30755" name="AutoShape 99">
              <a:extLst>
                <a:ext uri="{FF2B5EF4-FFF2-40B4-BE49-F238E27FC236}">
                  <a16:creationId xmlns="" xmlns:a16="http://schemas.microsoft.com/office/drawing/2014/main" id="{927E7A2F-E188-494D-95F1-B9B38FBA0B2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56" name="Text Box 100">
              <a:extLst>
                <a:ext uri="{FF2B5EF4-FFF2-40B4-BE49-F238E27FC236}">
                  <a16:creationId xmlns="" xmlns:a16="http://schemas.microsoft.com/office/drawing/2014/main" id="{205A5400-BDAC-47BE-A1C5-65E9EEBC99E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30821" name="Group 101">
            <a:extLst>
              <a:ext uri="{FF2B5EF4-FFF2-40B4-BE49-F238E27FC236}">
                <a16:creationId xmlns="" xmlns:a16="http://schemas.microsoft.com/office/drawing/2014/main" id="{B4B45D9C-930C-40F7-A2E8-3B79DBFFD70E}"/>
              </a:ext>
            </a:extLst>
          </p:cNvPr>
          <p:cNvGrpSpPr>
            <a:grpSpLocks/>
          </p:cNvGrpSpPr>
          <p:nvPr/>
        </p:nvGrpSpPr>
        <p:grpSpPr bwMode="auto">
          <a:xfrm>
            <a:off x="7850188" y="5181600"/>
            <a:ext cx="1370012" cy="1295400"/>
            <a:chOff x="4574" y="3342"/>
            <a:chExt cx="960" cy="912"/>
          </a:xfrm>
        </p:grpSpPr>
        <p:sp>
          <p:nvSpPr>
            <p:cNvPr id="30753" name="AutoShape 102">
              <a:extLst>
                <a:ext uri="{FF2B5EF4-FFF2-40B4-BE49-F238E27FC236}">
                  <a16:creationId xmlns="" xmlns:a16="http://schemas.microsoft.com/office/drawing/2014/main" id="{A966478A-FF98-4C01-B2B5-ADA8719DAA2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54" name="Text Box 103">
              <a:extLst>
                <a:ext uri="{FF2B5EF4-FFF2-40B4-BE49-F238E27FC236}">
                  <a16:creationId xmlns="" xmlns:a16="http://schemas.microsoft.com/office/drawing/2014/main" id="{56CEF59D-F300-4F4C-9F81-4E09C37EB49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30824" name="Group 104">
            <a:extLst>
              <a:ext uri="{FF2B5EF4-FFF2-40B4-BE49-F238E27FC236}">
                <a16:creationId xmlns="" xmlns:a16="http://schemas.microsoft.com/office/drawing/2014/main" id="{88458338-FEB2-40A1-8123-EB08E29F9987}"/>
              </a:ext>
            </a:extLst>
          </p:cNvPr>
          <p:cNvGrpSpPr>
            <a:grpSpLocks/>
          </p:cNvGrpSpPr>
          <p:nvPr/>
        </p:nvGrpSpPr>
        <p:grpSpPr bwMode="auto">
          <a:xfrm>
            <a:off x="7850188" y="5181600"/>
            <a:ext cx="1370012" cy="1295400"/>
            <a:chOff x="4574" y="3342"/>
            <a:chExt cx="960" cy="912"/>
          </a:xfrm>
        </p:grpSpPr>
        <p:sp>
          <p:nvSpPr>
            <p:cNvPr id="30751" name="AutoShape 105">
              <a:extLst>
                <a:ext uri="{FF2B5EF4-FFF2-40B4-BE49-F238E27FC236}">
                  <a16:creationId xmlns="" xmlns:a16="http://schemas.microsoft.com/office/drawing/2014/main" id="{77CA18A5-36A5-4428-8321-520452F9AA7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52" name="Text Box 106">
              <a:extLst>
                <a:ext uri="{FF2B5EF4-FFF2-40B4-BE49-F238E27FC236}">
                  <a16:creationId xmlns="" xmlns:a16="http://schemas.microsoft.com/office/drawing/2014/main" id="{D028AEC2-9F96-4006-8B86-9295E35CFBF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30827" name="Group 107">
            <a:extLst>
              <a:ext uri="{FF2B5EF4-FFF2-40B4-BE49-F238E27FC236}">
                <a16:creationId xmlns="" xmlns:a16="http://schemas.microsoft.com/office/drawing/2014/main" id="{3C654752-7A31-4B79-AB65-4CBDAA1D220A}"/>
              </a:ext>
            </a:extLst>
          </p:cNvPr>
          <p:cNvGrpSpPr>
            <a:grpSpLocks/>
          </p:cNvGrpSpPr>
          <p:nvPr/>
        </p:nvGrpSpPr>
        <p:grpSpPr bwMode="auto">
          <a:xfrm>
            <a:off x="7848600" y="5180013"/>
            <a:ext cx="1371600" cy="1295400"/>
            <a:chOff x="4574" y="3342"/>
            <a:chExt cx="960" cy="912"/>
          </a:xfrm>
        </p:grpSpPr>
        <p:sp>
          <p:nvSpPr>
            <p:cNvPr id="30749" name="AutoShape 108">
              <a:extLst>
                <a:ext uri="{FF2B5EF4-FFF2-40B4-BE49-F238E27FC236}">
                  <a16:creationId xmlns="" xmlns:a16="http://schemas.microsoft.com/office/drawing/2014/main" id="{FD68065E-D678-49BB-BA97-2AEF02484BF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0750" name="Text Box 109">
              <a:extLst>
                <a:ext uri="{FF2B5EF4-FFF2-40B4-BE49-F238E27FC236}">
                  <a16:creationId xmlns="" xmlns:a16="http://schemas.microsoft.com/office/drawing/2014/main" id="{D886615C-088C-47A3-B347-90600C935919}"/>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0830" name="Text Box 110">
            <a:extLst>
              <a:ext uri="{FF2B5EF4-FFF2-40B4-BE49-F238E27FC236}">
                <a16:creationId xmlns="" xmlns:a16="http://schemas.microsoft.com/office/drawing/2014/main" id="{F378F1AB-B9B9-4FF8-9DD7-17ACFE294D3C}"/>
              </a:ext>
            </a:extLst>
          </p:cNvPr>
          <p:cNvSpPr txBox="1">
            <a:spLocks noChangeArrowheads="1"/>
          </p:cNvSpPr>
          <p:nvPr/>
        </p:nvSpPr>
        <p:spPr bwMode="auto">
          <a:xfrm>
            <a:off x="5597525" y="5980113"/>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0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0734"/>
                                        </p:tgtEl>
                                        <p:attrNameLst>
                                          <p:attrName>style.visibility</p:attrName>
                                        </p:attrNameLst>
                                      </p:cBhvr>
                                      <p:to>
                                        <p:strVal val="visible"/>
                                      </p:to>
                                    </p:set>
                                    <p:anim calcmode="lin" valueType="num">
                                      <p:cBhvr>
                                        <p:cTn id="7" dur="5000" fill="hold"/>
                                        <p:tgtEl>
                                          <p:spTgt spid="30734"/>
                                        </p:tgtEl>
                                        <p:attrNameLst>
                                          <p:attrName>ppt_w</p:attrName>
                                        </p:attrNameLst>
                                      </p:cBhvr>
                                      <p:tavLst>
                                        <p:tav tm="0" fmla="#ppt_w*sin(2.5*pi*$)">
                                          <p:val>
                                            <p:fltVal val="0"/>
                                          </p:val>
                                        </p:tav>
                                        <p:tav tm="100000">
                                          <p:val>
                                            <p:fltVal val="1"/>
                                          </p:val>
                                        </p:tav>
                                      </p:tavLst>
                                    </p:anim>
                                    <p:anim calcmode="lin" valueType="num">
                                      <p:cBhvr>
                                        <p:cTn id="8" dur="5000" fill="hold"/>
                                        <p:tgtEl>
                                          <p:spTgt spid="30734"/>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30733"/>
                                        </p:tgtEl>
                                        <p:attrNameLst>
                                          <p:attrName>style.visibility</p:attrName>
                                        </p:attrNameLst>
                                      </p:cBhvr>
                                      <p:to>
                                        <p:strVal val="visible"/>
                                      </p:to>
                                    </p:set>
                                    <p:anim calcmode="lin" valueType="num">
                                      <p:cBhvr>
                                        <p:cTn id="11" dur="5000" fill="hold"/>
                                        <p:tgtEl>
                                          <p:spTgt spid="30733"/>
                                        </p:tgtEl>
                                        <p:attrNameLst>
                                          <p:attrName>ppt_w</p:attrName>
                                        </p:attrNameLst>
                                      </p:cBhvr>
                                      <p:tavLst>
                                        <p:tav tm="0" fmla="#ppt_w*sin(2.5*pi*$)">
                                          <p:val>
                                            <p:fltVal val="0"/>
                                          </p:val>
                                        </p:tav>
                                        <p:tav tm="100000">
                                          <p:val>
                                            <p:fltVal val="1"/>
                                          </p:val>
                                        </p:tav>
                                      </p:tavLst>
                                    </p:anim>
                                    <p:anim calcmode="lin" valueType="num">
                                      <p:cBhvr>
                                        <p:cTn id="12" dur="5000" fill="hold"/>
                                        <p:tgtEl>
                                          <p:spTgt spid="30733"/>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30736"/>
                                        </p:tgtEl>
                                        <p:attrNameLst>
                                          <p:attrName>style.visibility</p:attrName>
                                        </p:attrNameLst>
                                      </p:cBhvr>
                                      <p:to>
                                        <p:strVal val="visible"/>
                                      </p:to>
                                    </p:set>
                                    <p:anim calcmode="discrete" valueType="clr">
                                      <p:cBhvr override="childStyle">
                                        <p:cTn id="15" dur="80"/>
                                        <p:tgtEl>
                                          <p:spTgt spid="3073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0736"/>
                                        </p:tgtEl>
                                        <p:attrNameLst>
                                          <p:attrName>fillcolor</p:attrName>
                                        </p:attrNameLst>
                                      </p:cBhvr>
                                      <p:tavLst>
                                        <p:tav tm="0">
                                          <p:val>
                                            <p:clrVal>
                                              <a:schemeClr val="accent2"/>
                                            </p:clrVal>
                                          </p:val>
                                        </p:tav>
                                        <p:tav tm="50000">
                                          <p:val>
                                            <p:clrVal>
                                              <a:schemeClr val="hlink"/>
                                            </p:clrVal>
                                          </p:val>
                                        </p:tav>
                                      </p:tavLst>
                                    </p:anim>
                                    <p:set>
                                      <p:cBhvr>
                                        <p:cTn id="17" dur="80"/>
                                        <p:tgtEl>
                                          <p:spTgt spid="307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073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737"/>
                                        </p:tgtEl>
                                        <p:attrNameLst>
                                          <p:attrName>style.visibility</p:attrName>
                                        </p:attrNameLst>
                                      </p:cBhvr>
                                      <p:to>
                                        <p:strVal val="visible"/>
                                      </p:to>
                                    </p:set>
                                    <p:animEffect transition="in" filter="fade">
                                      <p:cBhvr>
                                        <p:cTn id="23" dur="500"/>
                                        <p:tgtEl>
                                          <p:spTgt spid="30737"/>
                                        </p:tgtEl>
                                      </p:cBhvr>
                                    </p:animEffect>
                                  </p:childTnLst>
                                  <p:subTnLst>
                                    <p:audio>
                                      <p:cMediaNode>
                                        <p:cTn display="0" masterRel="sameClick">
                                          <p:stCondLst>
                                            <p:cond evt="begin" delay="0">
                                              <p:tn val="21"/>
                                            </p:cond>
                                          </p:stCondLst>
                                          <p:endCondLst>
                                            <p:cond evt="onStopAudio" delay="0">
                                              <p:tgtEl>
                                                <p:sldTgt/>
                                              </p:tgtEl>
                                            </p:cond>
                                          </p:endCondLst>
                                        </p:cTn>
                                        <p:tgtEl>
                                          <p:sndTgt r:embed="rId3" name="FELIZ2.WAV"/>
                                        </p:tgtEl>
                                      </p:cMediaNode>
                                    </p:audio>
                                  </p:subTnLst>
                                </p:cTn>
                              </p:par>
                              <p:par>
                                <p:cTn id="24" presetID="22" presetClass="emph" presetSubtype="0" repeatCount="10000" fill="remove" grpId="1" nodeType="withEffect">
                                  <p:stCondLst>
                                    <p:cond delay="0"/>
                                  </p:stCondLst>
                                  <p:childTnLst>
                                    <p:animClr clrSpc="hsl" dir="cw">
                                      <p:cBhvr override="childStyle">
                                        <p:cTn id="25" dur="500" fill="hold"/>
                                        <p:tgtEl>
                                          <p:spTgt spid="30737"/>
                                        </p:tgtEl>
                                        <p:attrNameLst>
                                          <p:attrName>style.color</p:attrName>
                                        </p:attrNameLst>
                                      </p:cBhvr>
                                      <p:by>
                                        <p:hsl h="-7200000" s="0" l="0"/>
                                      </p:by>
                                    </p:animClr>
                                    <p:animClr clrSpc="hsl" dir="cw">
                                      <p:cBhvr>
                                        <p:cTn id="26" dur="500" fill="hold"/>
                                        <p:tgtEl>
                                          <p:spTgt spid="30737"/>
                                        </p:tgtEl>
                                        <p:attrNameLst>
                                          <p:attrName>fillcolor</p:attrName>
                                        </p:attrNameLst>
                                      </p:cBhvr>
                                      <p:by>
                                        <p:hsl h="-7200000" s="0" l="0"/>
                                      </p:by>
                                    </p:animClr>
                                    <p:animClr clrSpc="hsl" dir="cw">
                                      <p:cBhvr>
                                        <p:cTn id="27" dur="500" fill="hold"/>
                                        <p:tgtEl>
                                          <p:spTgt spid="30737"/>
                                        </p:tgtEl>
                                        <p:attrNameLst>
                                          <p:attrName>stroke.color</p:attrName>
                                        </p:attrNameLst>
                                      </p:cBhvr>
                                      <p:by>
                                        <p:hsl h="-7200000" s="0" l="0"/>
                                      </p:by>
                                    </p:animClr>
                                    <p:set>
                                      <p:cBhvr>
                                        <p:cTn id="28" dur="500" fill="hold"/>
                                        <p:tgtEl>
                                          <p:spTgt spid="30737"/>
                                        </p:tgtEl>
                                        <p:attrNameLst>
                                          <p:attrName>fill.type</p:attrName>
                                        </p:attrNameLst>
                                      </p:cBhvr>
                                      <p:to>
                                        <p:strVal val="solid"/>
                                      </p:to>
                                    </p:set>
                                  </p:childTnLst>
                                </p:cTn>
                              </p:par>
                              <p:par>
                                <p:cTn id="29" presetID="27" presetClass="entr" presetSubtype="0" fill="hold" nodeType="withEffect">
                                  <p:stCondLst>
                                    <p:cond delay="0"/>
                                  </p:stCondLst>
                                  <p:iterate type="lt">
                                    <p:tmPct val="50000"/>
                                  </p:iterate>
                                  <p:childTnLst>
                                    <p:set>
                                      <p:cBhvr>
                                        <p:cTn id="30" dur="1" fill="hold">
                                          <p:stCondLst>
                                            <p:cond delay="0"/>
                                          </p:stCondLst>
                                        </p:cTn>
                                        <p:tgtEl>
                                          <p:spTgt spid="30738"/>
                                        </p:tgtEl>
                                        <p:attrNameLst>
                                          <p:attrName>style.visibility</p:attrName>
                                        </p:attrNameLst>
                                      </p:cBhvr>
                                      <p:to>
                                        <p:strVal val="visible"/>
                                      </p:to>
                                    </p:set>
                                    <p:anim calcmode="discrete" valueType="clr">
                                      <p:cBhvr override="childStyle">
                                        <p:cTn id="31" dur="150"/>
                                        <p:tgtEl>
                                          <p:spTgt spid="30738"/>
                                        </p:tgtEl>
                                        <p:attrNameLst>
                                          <p:attrName>style.color</p:attrName>
                                        </p:attrNameLst>
                                      </p:cBhvr>
                                      <p:tavLst>
                                        <p:tav tm="0">
                                          <p:val>
                                            <p:clrVal>
                                              <a:schemeClr val="accent2"/>
                                            </p:clrVal>
                                          </p:val>
                                        </p:tav>
                                        <p:tav tm="50000">
                                          <p:val>
                                            <p:clrVal>
                                              <a:schemeClr val="hlink"/>
                                            </p:clrVal>
                                          </p:val>
                                        </p:tav>
                                      </p:tavLst>
                                    </p:anim>
                                    <p:anim calcmode="discrete" valueType="clr">
                                      <p:cBhvr>
                                        <p:cTn id="32" dur="150"/>
                                        <p:tgtEl>
                                          <p:spTgt spid="30738"/>
                                        </p:tgtEl>
                                        <p:attrNameLst>
                                          <p:attrName>fillcolor</p:attrName>
                                        </p:attrNameLst>
                                      </p:cBhvr>
                                      <p:tavLst>
                                        <p:tav tm="0">
                                          <p:val>
                                            <p:clrVal>
                                              <a:schemeClr val="accent2"/>
                                            </p:clrVal>
                                          </p:val>
                                        </p:tav>
                                        <p:tav tm="50000">
                                          <p:val>
                                            <p:clrVal>
                                              <a:schemeClr val="hlink"/>
                                            </p:clrVal>
                                          </p:val>
                                        </p:tav>
                                      </p:tavLst>
                                    </p:anim>
                                    <p:set>
                                      <p:cBhvr>
                                        <p:cTn id="33" dur="150"/>
                                        <p:tgtEl>
                                          <p:spTgt spid="30738"/>
                                        </p:tgtEl>
                                        <p:attrNameLst>
                                          <p:attrName>fill.type</p:attrName>
                                        </p:attrNameLst>
                                      </p:cBhvr>
                                      <p:to>
                                        <p:strVal val="solid"/>
                                      </p:to>
                                    </p:set>
                                  </p:childTnLst>
                                </p:cTn>
                              </p:par>
                            </p:childTnLst>
                          </p:cTn>
                        </p:par>
                      </p:childTnLst>
                    </p:cTn>
                  </p:par>
                </p:childTnLst>
              </p:cTn>
              <p:nextCondLst>
                <p:cond evt="onClick" delay="0">
                  <p:tgtEl>
                    <p:spTgt spid="30739"/>
                  </p:tgtEl>
                </p:cond>
              </p:nextCondLst>
            </p:seq>
            <p:seq concurrent="1" nextAc="seek">
              <p:cTn id="34" restart="whenNotActive" fill="hold" evtFilter="cancelBubble" nodeType="interactiveSeq">
                <p:stCondLst>
                  <p:cond evt="onClick" delay="0">
                    <p:tgtEl>
                      <p:spTgt spid="30830"/>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3080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3080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3080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3080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3081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3081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30818"/>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3082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3082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3082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30830"/>
                  </p:tgtEl>
                </p:cond>
              </p:nextCondLst>
            </p:seq>
          </p:childTnLst>
        </p:cTn>
      </p:par>
    </p:tnLst>
    <p:bldLst>
      <p:bldP spid="30737" grpId="0" animBg="1"/>
      <p:bldP spid="3073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a:extLst>
              <a:ext uri="{FF2B5EF4-FFF2-40B4-BE49-F238E27FC236}">
                <a16:creationId xmlns="" xmlns:a16="http://schemas.microsoft.com/office/drawing/2014/main" id="{A54A60F2-5AC9-4131-83F6-4BD19F0A132E}"/>
              </a:ext>
            </a:extLst>
          </p:cNvPr>
          <p:cNvSpPr>
            <a:spLocks noChangeArrowheads="1"/>
          </p:cNvSpPr>
          <p:nvPr/>
        </p:nvSpPr>
        <p:spPr bwMode="auto">
          <a:xfrm>
            <a:off x="2819400" y="3962400"/>
            <a:ext cx="19812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099" name="AutoShape 2">
            <a:extLst>
              <a:ext uri="{FF2B5EF4-FFF2-40B4-BE49-F238E27FC236}">
                <a16:creationId xmlns="" xmlns:a16="http://schemas.microsoft.com/office/drawing/2014/main" id="{115EF320-B396-4A78-B59D-F7D850CBD7C0}"/>
              </a:ext>
            </a:extLst>
          </p:cNvPr>
          <p:cNvSpPr>
            <a:spLocks noChangeArrowheads="1"/>
          </p:cNvSpPr>
          <p:nvPr/>
        </p:nvSpPr>
        <p:spPr bwMode="auto">
          <a:xfrm>
            <a:off x="278504" y="404148"/>
            <a:ext cx="8534400" cy="6388100"/>
          </a:xfrm>
          <a:prstGeom prst="roundRect">
            <a:avLst>
              <a:gd name="adj" fmla="val 16667"/>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4100" name="Picture 3" descr="an30">
            <a:extLst>
              <a:ext uri="{FF2B5EF4-FFF2-40B4-BE49-F238E27FC236}">
                <a16:creationId xmlns="" xmlns:a16="http://schemas.microsoft.com/office/drawing/2014/main" id="{A915517E-D20D-47ED-AED9-019FADC7A4BD}"/>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33">
            <a:extLst>
              <a:ext uri="{FF2B5EF4-FFF2-40B4-BE49-F238E27FC236}">
                <a16:creationId xmlns="" xmlns:a16="http://schemas.microsoft.com/office/drawing/2014/main" id="{0932B7E4-45C2-4C49-AE01-F6AF902B272B}"/>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66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5">
            <a:extLst>
              <a:ext uri="{FF2B5EF4-FFF2-40B4-BE49-F238E27FC236}">
                <a16:creationId xmlns="" xmlns:a16="http://schemas.microsoft.com/office/drawing/2014/main" id="{E9F385B8-598C-4646-A6F3-4B992AE3A58E}"/>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sp>
        <p:nvSpPr>
          <p:cNvPr id="4103" name="AutoShape 6">
            <a:extLst>
              <a:ext uri="{FF2B5EF4-FFF2-40B4-BE49-F238E27FC236}">
                <a16:creationId xmlns="" xmlns:a16="http://schemas.microsoft.com/office/drawing/2014/main" id="{4880D31A-195C-4A6F-AB8E-AE1BFC423371}"/>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104" name="AutoShape 7">
            <a:extLst>
              <a:ext uri="{FF2B5EF4-FFF2-40B4-BE49-F238E27FC236}">
                <a16:creationId xmlns="" xmlns:a16="http://schemas.microsoft.com/office/drawing/2014/main" id="{0F237456-1F8D-4ED7-9E28-7B38DF015520}"/>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105" name="Text Box 8">
            <a:extLst>
              <a:ext uri="{FF2B5EF4-FFF2-40B4-BE49-F238E27FC236}">
                <a16:creationId xmlns="" xmlns:a16="http://schemas.microsoft.com/office/drawing/2014/main" id="{4D201AFB-0E0F-438E-8770-DBF0F6B5D508}"/>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1</a:t>
            </a:r>
          </a:p>
        </p:txBody>
      </p:sp>
      <p:grpSp>
        <p:nvGrpSpPr>
          <p:cNvPr id="4106" name="Group 9">
            <a:extLst>
              <a:ext uri="{FF2B5EF4-FFF2-40B4-BE49-F238E27FC236}">
                <a16:creationId xmlns="" xmlns:a16="http://schemas.microsoft.com/office/drawing/2014/main" id="{CBC6D4D2-21C7-4469-B5FA-E84E59945E3C}"/>
              </a:ext>
            </a:extLst>
          </p:cNvPr>
          <p:cNvGrpSpPr>
            <a:grpSpLocks/>
          </p:cNvGrpSpPr>
          <p:nvPr/>
        </p:nvGrpSpPr>
        <p:grpSpPr bwMode="auto">
          <a:xfrm>
            <a:off x="7162800" y="6019800"/>
            <a:ext cx="1168400" cy="561975"/>
            <a:chOff x="4512" y="3792"/>
            <a:chExt cx="736" cy="354"/>
          </a:xfrm>
        </p:grpSpPr>
        <p:pic>
          <p:nvPicPr>
            <p:cNvPr id="2" name="Picture 10" descr="ani32">
              <a:extLst>
                <a:ext uri="{FF2B5EF4-FFF2-40B4-BE49-F238E27FC236}">
                  <a16:creationId xmlns="" xmlns:a16="http://schemas.microsoft.com/office/drawing/2014/main" id="{359A3BF1-1A57-4073-9A2A-54DB46BE2CFC}"/>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hlinkClick r:id="rId15" action="ppaction://hlinksldjump" tooltip="Trở lại chọn câu hỏi"/>
              <a:extLst>
                <a:ext uri="{FF2B5EF4-FFF2-40B4-BE49-F238E27FC236}">
                  <a16:creationId xmlns="" xmlns:a16="http://schemas.microsoft.com/office/drawing/2014/main" id="{4B19ACD4-170F-4CFF-BECC-A5B2FFF2FA07}"/>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4108" name="WordArt 12">
            <a:extLst>
              <a:ext uri="{FF2B5EF4-FFF2-40B4-BE49-F238E27FC236}">
                <a16:creationId xmlns="" xmlns:a16="http://schemas.microsoft.com/office/drawing/2014/main" id="{14398218-53F8-45AD-8EA1-AE1C9644C790}"/>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109" name="WordArt 13">
            <a:extLst>
              <a:ext uri="{FF2B5EF4-FFF2-40B4-BE49-F238E27FC236}">
                <a16:creationId xmlns="" xmlns:a16="http://schemas.microsoft.com/office/drawing/2014/main" id="{F7B12F1B-9361-4AD1-B958-E46DE3B5580B}"/>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4" name="Picture 14" descr="star_tip_md_wht">
            <a:extLst>
              <a:ext uri="{FF2B5EF4-FFF2-40B4-BE49-F238E27FC236}">
                <a16:creationId xmlns="" xmlns:a16="http://schemas.microsoft.com/office/drawing/2014/main" id="{3A54ECED-4A0B-48A5-A694-2E515006C62E}"/>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people008">
            <a:extLst>
              <a:ext uri="{FF2B5EF4-FFF2-40B4-BE49-F238E27FC236}">
                <a16:creationId xmlns="" xmlns:a16="http://schemas.microsoft.com/office/drawing/2014/main" id="{755A812D-F64A-4131-8220-4BFDDFB384BF}"/>
              </a:ext>
            </a:extLst>
          </p:cNvPr>
          <p:cNvPicPr>
            <a:picLocks noChangeAspect="1" noChangeArrowheads="1" noCrop="1"/>
          </p:cNvPicPr>
          <p:nvPr/>
        </p:nvPicPr>
        <p:blipFill>
          <a:blip r:embed="rId17">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a:extLst>
              <a:ext uri="{FF2B5EF4-FFF2-40B4-BE49-F238E27FC236}">
                <a16:creationId xmlns="" xmlns:a16="http://schemas.microsoft.com/office/drawing/2014/main" id="{7B1F7774-92BA-4848-B1C6-D4DA44DC62AF}"/>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dirty="0">
                <a:effectLst>
                  <a:outerShdw blurRad="38100" dist="38100" dir="2700000" algn="tl">
                    <a:srgbClr val="FFFFFF"/>
                  </a:outerShdw>
                </a:effectLst>
                <a:latin typeface=".VnArial" pitchFamily="34" charset="0"/>
              </a:rPr>
              <a:t>§¸p ¸n</a:t>
            </a:r>
          </a:p>
        </p:txBody>
      </p:sp>
      <p:grpSp>
        <p:nvGrpSpPr>
          <p:cNvPr id="4115" name="Group 19">
            <a:extLst>
              <a:ext uri="{FF2B5EF4-FFF2-40B4-BE49-F238E27FC236}">
                <a16:creationId xmlns="" xmlns:a16="http://schemas.microsoft.com/office/drawing/2014/main" id="{13C646BC-E80E-4F8B-B39E-BDAEE5802F3F}"/>
              </a:ext>
            </a:extLst>
          </p:cNvPr>
          <p:cNvGrpSpPr>
            <a:grpSpLocks/>
          </p:cNvGrpSpPr>
          <p:nvPr/>
        </p:nvGrpSpPr>
        <p:grpSpPr bwMode="auto">
          <a:xfrm>
            <a:off x="7697788" y="5029200"/>
            <a:ext cx="1370012" cy="1295400"/>
            <a:chOff x="4574" y="3342"/>
            <a:chExt cx="960" cy="912"/>
          </a:xfrm>
        </p:grpSpPr>
        <p:sp>
          <p:nvSpPr>
            <p:cNvPr id="4144" name="AutoShape 20">
              <a:extLst>
                <a:ext uri="{FF2B5EF4-FFF2-40B4-BE49-F238E27FC236}">
                  <a16:creationId xmlns="" xmlns:a16="http://schemas.microsoft.com/office/drawing/2014/main" id="{68CC59B0-C2BC-4B91-A6ED-569328EE43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 name="Text Box 21">
              <a:extLst>
                <a:ext uri="{FF2B5EF4-FFF2-40B4-BE49-F238E27FC236}">
                  <a16:creationId xmlns="" xmlns:a16="http://schemas.microsoft.com/office/drawing/2014/main" id="{B2D8FA70-6382-43E6-8687-2B20BE09550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4118" name="Group 22">
            <a:extLst>
              <a:ext uri="{FF2B5EF4-FFF2-40B4-BE49-F238E27FC236}">
                <a16:creationId xmlns="" xmlns:a16="http://schemas.microsoft.com/office/drawing/2014/main" id="{141E6533-4EE6-48D3-990B-5B48314CB53E}"/>
              </a:ext>
            </a:extLst>
          </p:cNvPr>
          <p:cNvGrpSpPr>
            <a:grpSpLocks/>
          </p:cNvGrpSpPr>
          <p:nvPr/>
        </p:nvGrpSpPr>
        <p:grpSpPr bwMode="auto">
          <a:xfrm>
            <a:off x="7697788" y="5029200"/>
            <a:ext cx="1370012" cy="1295400"/>
            <a:chOff x="4574" y="3342"/>
            <a:chExt cx="960" cy="912"/>
          </a:xfrm>
        </p:grpSpPr>
        <p:sp>
          <p:nvSpPr>
            <p:cNvPr id="6" name="AutoShape 23">
              <a:extLst>
                <a:ext uri="{FF2B5EF4-FFF2-40B4-BE49-F238E27FC236}">
                  <a16:creationId xmlns="" xmlns:a16="http://schemas.microsoft.com/office/drawing/2014/main" id="{4AC5892C-5EFA-4105-93DC-973C5764B32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143" name="Text Box 24">
              <a:extLst>
                <a:ext uri="{FF2B5EF4-FFF2-40B4-BE49-F238E27FC236}">
                  <a16:creationId xmlns="" xmlns:a16="http://schemas.microsoft.com/office/drawing/2014/main" id="{6A1CBD82-3E5C-4007-BE5A-2DA99DDD750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4121" name="Group 25">
            <a:extLst>
              <a:ext uri="{FF2B5EF4-FFF2-40B4-BE49-F238E27FC236}">
                <a16:creationId xmlns="" xmlns:a16="http://schemas.microsoft.com/office/drawing/2014/main" id="{722802B9-3062-4669-9733-8EE0D2CDBBB8}"/>
              </a:ext>
            </a:extLst>
          </p:cNvPr>
          <p:cNvGrpSpPr>
            <a:grpSpLocks/>
          </p:cNvGrpSpPr>
          <p:nvPr/>
        </p:nvGrpSpPr>
        <p:grpSpPr bwMode="auto">
          <a:xfrm>
            <a:off x="7697788" y="5029200"/>
            <a:ext cx="1370012" cy="1295400"/>
            <a:chOff x="4574" y="3342"/>
            <a:chExt cx="960" cy="912"/>
          </a:xfrm>
        </p:grpSpPr>
        <p:sp>
          <p:nvSpPr>
            <p:cNvPr id="4140" name="AutoShape 26">
              <a:extLst>
                <a:ext uri="{FF2B5EF4-FFF2-40B4-BE49-F238E27FC236}">
                  <a16:creationId xmlns="" xmlns:a16="http://schemas.microsoft.com/office/drawing/2014/main" id="{935C0151-EF42-49D5-A7A5-F8619E5786B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141" name="Text Box 27">
              <a:extLst>
                <a:ext uri="{FF2B5EF4-FFF2-40B4-BE49-F238E27FC236}">
                  <a16:creationId xmlns="" xmlns:a16="http://schemas.microsoft.com/office/drawing/2014/main" id="{7E8D61A0-692D-4015-BA1B-0C0D173BF7D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4124" name="Group 28">
            <a:extLst>
              <a:ext uri="{FF2B5EF4-FFF2-40B4-BE49-F238E27FC236}">
                <a16:creationId xmlns="" xmlns:a16="http://schemas.microsoft.com/office/drawing/2014/main" id="{96EAF173-D0B8-4C6E-85EB-C6682C90F2D1}"/>
              </a:ext>
            </a:extLst>
          </p:cNvPr>
          <p:cNvGrpSpPr>
            <a:grpSpLocks/>
          </p:cNvGrpSpPr>
          <p:nvPr/>
        </p:nvGrpSpPr>
        <p:grpSpPr bwMode="auto">
          <a:xfrm>
            <a:off x="7697788" y="5029200"/>
            <a:ext cx="1370012" cy="1295400"/>
            <a:chOff x="4574" y="3342"/>
            <a:chExt cx="960" cy="912"/>
          </a:xfrm>
        </p:grpSpPr>
        <p:sp>
          <p:nvSpPr>
            <p:cNvPr id="4138" name="AutoShape 29">
              <a:extLst>
                <a:ext uri="{FF2B5EF4-FFF2-40B4-BE49-F238E27FC236}">
                  <a16:creationId xmlns="" xmlns:a16="http://schemas.microsoft.com/office/drawing/2014/main" id="{BE90B61E-EB0A-4502-97BA-EE30CED2EC7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 name="Text Box 30">
              <a:extLst>
                <a:ext uri="{FF2B5EF4-FFF2-40B4-BE49-F238E27FC236}">
                  <a16:creationId xmlns="" xmlns:a16="http://schemas.microsoft.com/office/drawing/2014/main" id="{D509E9C2-608A-4CEF-B409-016DC47E5FF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4127" name="Group 31">
            <a:extLst>
              <a:ext uri="{FF2B5EF4-FFF2-40B4-BE49-F238E27FC236}">
                <a16:creationId xmlns="" xmlns:a16="http://schemas.microsoft.com/office/drawing/2014/main" id="{FE44C379-2D35-498F-80D6-ECF16248F510}"/>
              </a:ext>
            </a:extLst>
          </p:cNvPr>
          <p:cNvGrpSpPr>
            <a:grpSpLocks/>
          </p:cNvGrpSpPr>
          <p:nvPr/>
        </p:nvGrpSpPr>
        <p:grpSpPr bwMode="auto">
          <a:xfrm>
            <a:off x="7697788" y="5029200"/>
            <a:ext cx="1370012" cy="1295400"/>
            <a:chOff x="4574" y="3342"/>
            <a:chExt cx="960" cy="912"/>
          </a:xfrm>
        </p:grpSpPr>
        <p:sp>
          <p:nvSpPr>
            <p:cNvPr id="8" name="AutoShape 32">
              <a:extLst>
                <a:ext uri="{FF2B5EF4-FFF2-40B4-BE49-F238E27FC236}">
                  <a16:creationId xmlns="" xmlns:a16="http://schemas.microsoft.com/office/drawing/2014/main" id="{2406CACC-49E2-4F3F-9B49-95C51D9CDC0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137" name="Text Box 33">
              <a:extLst>
                <a:ext uri="{FF2B5EF4-FFF2-40B4-BE49-F238E27FC236}">
                  <a16:creationId xmlns="" xmlns:a16="http://schemas.microsoft.com/office/drawing/2014/main" id="{65D553D0-21EB-4B41-AE31-9F455A58AB3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4130" name="Group 34">
            <a:extLst>
              <a:ext uri="{FF2B5EF4-FFF2-40B4-BE49-F238E27FC236}">
                <a16:creationId xmlns="" xmlns:a16="http://schemas.microsoft.com/office/drawing/2014/main" id="{3BCA8419-85FB-4715-8AF4-5AE066A77865}"/>
              </a:ext>
            </a:extLst>
          </p:cNvPr>
          <p:cNvGrpSpPr>
            <a:grpSpLocks/>
          </p:cNvGrpSpPr>
          <p:nvPr/>
        </p:nvGrpSpPr>
        <p:grpSpPr bwMode="auto">
          <a:xfrm>
            <a:off x="7697788" y="5029200"/>
            <a:ext cx="1370012" cy="1295400"/>
            <a:chOff x="4574" y="3342"/>
            <a:chExt cx="960" cy="912"/>
          </a:xfrm>
        </p:grpSpPr>
        <p:sp>
          <p:nvSpPr>
            <p:cNvPr id="4134" name="AutoShape 35">
              <a:extLst>
                <a:ext uri="{FF2B5EF4-FFF2-40B4-BE49-F238E27FC236}">
                  <a16:creationId xmlns="" xmlns:a16="http://schemas.microsoft.com/office/drawing/2014/main" id="{DF85BA68-D3E5-4EDA-BE89-29D3C01AB08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135" name="Text Box 36">
              <a:extLst>
                <a:ext uri="{FF2B5EF4-FFF2-40B4-BE49-F238E27FC236}">
                  <a16:creationId xmlns="" xmlns:a16="http://schemas.microsoft.com/office/drawing/2014/main" id="{A5470336-2258-4684-95C9-8C65D90009A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4133" name="Group 37">
            <a:extLst>
              <a:ext uri="{FF2B5EF4-FFF2-40B4-BE49-F238E27FC236}">
                <a16:creationId xmlns="" xmlns:a16="http://schemas.microsoft.com/office/drawing/2014/main" id="{C15A9844-A607-4B7F-BC6F-9FFBBCB1C66E}"/>
              </a:ext>
            </a:extLst>
          </p:cNvPr>
          <p:cNvGrpSpPr>
            <a:grpSpLocks/>
          </p:cNvGrpSpPr>
          <p:nvPr/>
        </p:nvGrpSpPr>
        <p:grpSpPr bwMode="auto">
          <a:xfrm>
            <a:off x="7697788" y="5029200"/>
            <a:ext cx="1370012" cy="1295400"/>
            <a:chOff x="4574" y="3342"/>
            <a:chExt cx="960" cy="912"/>
          </a:xfrm>
        </p:grpSpPr>
        <p:sp>
          <p:nvSpPr>
            <p:cNvPr id="4132" name="AutoShape 38">
              <a:extLst>
                <a:ext uri="{FF2B5EF4-FFF2-40B4-BE49-F238E27FC236}">
                  <a16:creationId xmlns="" xmlns:a16="http://schemas.microsoft.com/office/drawing/2014/main" id="{CD5F5922-2C17-401A-A701-03D9469D7E1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9" name="Text Box 39">
              <a:extLst>
                <a:ext uri="{FF2B5EF4-FFF2-40B4-BE49-F238E27FC236}">
                  <a16:creationId xmlns="" xmlns:a16="http://schemas.microsoft.com/office/drawing/2014/main" id="{6FD309D2-1524-4389-BA7B-2743E1FD8DB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4136" name="Group 40">
            <a:extLst>
              <a:ext uri="{FF2B5EF4-FFF2-40B4-BE49-F238E27FC236}">
                <a16:creationId xmlns="" xmlns:a16="http://schemas.microsoft.com/office/drawing/2014/main" id="{9E0B98DB-6D80-43CC-8A2C-2492E85D479C}"/>
              </a:ext>
            </a:extLst>
          </p:cNvPr>
          <p:cNvGrpSpPr>
            <a:grpSpLocks/>
          </p:cNvGrpSpPr>
          <p:nvPr/>
        </p:nvGrpSpPr>
        <p:grpSpPr bwMode="auto">
          <a:xfrm>
            <a:off x="7697788" y="5029200"/>
            <a:ext cx="1370012" cy="1295400"/>
            <a:chOff x="4574" y="3342"/>
            <a:chExt cx="960" cy="912"/>
          </a:xfrm>
        </p:grpSpPr>
        <p:sp>
          <p:nvSpPr>
            <p:cNvPr id="10" name="AutoShape 41">
              <a:extLst>
                <a:ext uri="{FF2B5EF4-FFF2-40B4-BE49-F238E27FC236}">
                  <a16:creationId xmlns="" xmlns:a16="http://schemas.microsoft.com/office/drawing/2014/main" id="{B4504259-15B0-443E-8E60-B6CE3BA894C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131" name="Text Box 42">
              <a:extLst>
                <a:ext uri="{FF2B5EF4-FFF2-40B4-BE49-F238E27FC236}">
                  <a16:creationId xmlns="" xmlns:a16="http://schemas.microsoft.com/office/drawing/2014/main" id="{03212987-F034-45C2-94DD-3FBF190F961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4139" name="Group 43">
            <a:extLst>
              <a:ext uri="{FF2B5EF4-FFF2-40B4-BE49-F238E27FC236}">
                <a16:creationId xmlns="" xmlns:a16="http://schemas.microsoft.com/office/drawing/2014/main" id="{F9B2FD8D-E2A5-4C40-A448-B420308F697D}"/>
              </a:ext>
            </a:extLst>
          </p:cNvPr>
          <p:cNvGrpSpPr>
            <a:grpSpLocks/>
          </p:cNvGrpSpPr>
          <p:nvPr/>
        </p:nvGrpSpPr>
        <p:grpSpPr bwMode="auto">
          <a:xfrm>
            <a:off x="7697788" y="5029200"/>
            <a:ext cx="1370012" cy="1295400"/>
            <a:chOff x="4574" y="3342"/>
            <a:chExt cx="960" cy="912"/>
          </a:xfrm>
        </p:grpSpPr>
        <p:sp>
          <p:nvSpPr>
            <p:cNvPr id="4128" name="AutoShape 44">
              <a:extLst>
                <a:ext uri="{FF2B5EF4-FFF2-40B4-BE49-F238E27FC236}">
                  <a16:creationId xmlns="" xmlns:a16="http://schemas.microsoft.com/office/drawing/2014/main" id="{C0FE868A-09E9-448E-89A8-C6105039D30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129" name="Text Box 45">
              <a:extLst>
                <a:ext uri="{FF2B5EF4-FFF2-40B4-BE49-F238E27FC236}">
                  <a16:creationId xmlns="" xmlns:a16="http://schemas.microsoft.com/office/drawing/2014/main" id="{F4020962-E19B-4D61-B375-6F831DA9089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4142" name="Group 46">
            <a:extLst>
              <a:ext uri="{FF2B5EF4-FFF2-40B4-BE49-F238E27FC236}">
                <a16:creationId xmlns="" xmlns:a16="http://schemas.microsoft.com/office/drawing/2014/main" id="{BA7B10B9-3BC6-4FF9-BEF8-F27B707BD4E4}"/>
              </a:ext>
            </a:extLst>
          </p:cNvPr>
          <p:cNvGrpSpPr>
            <a:grpSpLocks/>
          </p:cNvGrpSpPr>
          <p:nvPr/>
        </p:nvGrpSpPr>
        <p:grpSpPr bwMode="auto">
          <a:xfrm>
            <a:off x="7708900" y="5038967"/>
            <a:ext cx="1371600" cy="1295400"/>
            <a:chOff x="4574" y="3342"/>
            <a:chExt cx="960" cy="912"/>
          </a:xfrm>
        </p:grpSpPr>
        <p:sp>
          <p:nvSpPr>
            <p:cNvPr id="4126" name="AutoShape 47">
              <a:extLst>
                <a:ext uri="{FF2B5EF4-FFF2-40B4-BE49-F238E27FC236}">
                  <a16:creationId xmlns="" xmlns:a16="http://schemas.microsoft.com/office/drawing/2014/main" id="{6A403BF7-6ADC-45A0-844D-623E940D57B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 name="Text Box 48">
              <a:extLst>
                <a:ext uri="{FF2B5EF4-FFF2-40B4-BE49-F238E27FC236}">
                  <a16:creationId xmlns="" xmlns:a16="http://schemas.microsoft.com/office/drawing/2014/main" id="{B0A5E0D7-E0A1-4517-BDB4-8095782FC777}"/>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dirty="0" err="1">
                  <a:solidFill>
                    <a:schemeClr val="bg1"/>
                  </a:solidFill>
                  <a:latin typeface=".VnTime" pitchFamily="34" charset="0"/>
                </a:rPr>
                <a:t>HÕt</a:t>
              </a:r>
              <a:r>
                <a:rPr lang="en-US" altLang="en-US" sz="2000" dirty="0">
                  <a:solidFill>
                    <a:schemeClr val="bg1"/>
                  </a:solidFill>
                  <a:latin typeface=".VnTime" pitchFamily="34" charset="0"/>
                </a:rPr>
                <a:t> </a:t>
              </a:r>
              <a:r>
                <a:rPr lang="en-US" altLang="en-US" sz="2000" dirty="0" err="1">
                  <a:solidFill>
                    <a:schemeClr val="bg1"/>
                  </a:solidFill>
                  <a:latin typeface=".VnTime" pitchFamily="34" charset="0"/>
                </a:rPr>
                <a:t>giê</a:t>
              </a:r>
              <a:endParaRPr lang="en-US" altLang="en-US" sz="2000" dirty="0">
                <a:solidFill>
                  <a:schemeClr val="bg1"/>
                </a:solidFill>
                <a:latin typeface=".VnTime" pitchFamily="34" charset="0"/>
              </a:endParaRPr>
            </a:p>
          </p:txBody>
        </p:sp>
      </p:grpSp>
      <p:sp>
        <p:nvSpPr>
          <p:cNvPr id="4148" name="AutoShape 52">
            <a:extLst>
              <a:ext uri="{FF2B5EF4-FFF2-40B4-BE49-F238E27FC236}">
                <a16:creationId xmlns="" xmlns:a16="http://schemas.microsoft.com/office/drawing/2014/main" id="{73A0D91B-546C-45C4-B158-6D20F93DD3E9}"/>
              </a:ext>
            </a:extLst>
          </p:cNvPr>
          <p:cNvSpPr>
            <a:spLocks noChangeArrowheads="1"/>
          </p:cNvSpPr>
          <p:nvPr/>
        </p:nvSpPr>
        <p:spPr bwMode="auto">
          <a:xfrm>
            <a:off x="1485900" y="3822988"/>
            <a:ext cx="6684168" cy="660111"/>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146" name="Text Box 50">
            <a:extLst>
              <a:ext uri="{FF2B5EF4-FFF2-40B4-BE49-F238E27FC236}">
                <a16:creationId xmlns="" xmlns:a16="http://schemas.microsoft.com/office/drawing/2014/main" id="{E133B83C-FF89-422D-A574-5274C14FB985}"/>
              </a:ext>
            </a:extLst>
          </p:cNvPr>
          <p:cNvSpPr txBox="1">
            <a:spLocks noChangeArrowheads="1"/>
          </p:cNvSpPr>
          <p:nvPr/>
        </p:nvSpPr>
        <p:spPr bwMode="auto">
          <a:xfrm>
            <a:off x="381000" y="2094923"/>
            <a:ext cx="8343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400" b="0" dirty="0" smtClean="0">
                <a:solidFill>
                  <a:srgbClr val="FF0000"/>
                </a:solidFill>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Khi </a:t>
            </a:r>
            <a:r>
              <a:rPr lang="vi-VN" sz="2400" dirty="0">
                <a:latin typeface="Times New Roman" panose="02020603050405020304" pitchFamily="18" charset="0"/>
                <a:cs typeface="Times New Roman" panose="02020603050405020304" pitchFamily="18" charset="0"/>
              </a:rPr>
              <a:t>tham gia giao thông, trường hợp </a:t>
            </a:r>
            <a:r>
              <a:rPr lang="vi-VN" sz="2400" dirty="0"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dưới </a:t>
            </a:r>
            <a:r>
              <a:rPr lang="vi-VN" sz="2400" dirty="0">
                <a:latin typeface="Times New Roman" panose="02020603050405020304" pitchFamily="18" charset="0"/>
                <a:cs typeface="Times New Roman" panose="02020603050405020304" pitchFamily="18" charset="0"/>
              </a:rPr>
              <a:t>đây là không an toàn, gây nguy hiểm?</a:t>
            </a:r>
            <a:endParaRPr lang="en-US" alt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469231" y="3358895"/>
            <a:ext cx="6662737" cy="1569660"/>
          </a:xfrm>
          <a:prstGeom prst="rect">
            <a:avLst/>
          </a:prstGeom>
          <a:noFill/>
        </p:spPr>
        <p:txBody>
          <a:bodyPr wrap="square" rtlCol="0">
            <a:spAutoFit/>
          </a:bodyPr>
          <a:lstStyle/>
          <a:p>
            <a:pPr algn="just"/>
            <a:r>
              <a:rPr lang="en-US" sz="2400" dirty="0">
                <a:solidFill>
                  <a:srgbClr val="C00000"/>
                </a:solidFill>
                <a:latin typeface="Times New Roman" panose="02020603050405020304" pitchFamily="18" charset="0"/>
                <a:cs typeface="Times New Roman" panose="02020603050405020304" pitchFamily="18" charset="0"/>
              </a:rPr>
              <a:t>A</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Đi qua đường cùng người lớn.</a:t>
            </a:r>
          </a:p>
          <a:p>
            <a:pPr algn="just"/>
            <a:r>
              <a:rPr lang="en-US" sz="2400" dirty="0">
                <a:solidFill>
                  <a:srgbClr val="C00000"/>
                </a:solidFill>
                <a:latin typeface="Times New Roman" panose="02020603050405020304" pitchFamily="18" charset="0"/>
                <a:cs typeface="Times New Roman" panose="02020603050405020304" pitchFamily="18" charset="0"/>
              </a:rPr>
              <a:t>B</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Không đội mũ bảo hiểm khi ngồi trên xe mô </a:t>
            </a:r>
            <a:r>
              <a:rPr lang="en-US" sz="2400" dirty="0" smtClean="0">
                <a:solidFill>
                  <a:srgbClr val="C00000"/>
                </a:solidFill>
                <a:latin typeface="Times New Roman" panose="02020603050405020304" pitchFamily="18" charset="0"/>
                <a:cs typeface="Times New Roman" panose="02020603050405020304" pitchFamily="18" charset="0"/>
              </a:rPr>
              <a:t>   </a:t>
            </a:r>
            <a:r>
              <a:rPr lang="vi-VN" sz="2400" dirty="0" smtClean="0">
                <a:solidFill>
                  <a:srgbClr val="C00000"/>
                </a:solidFill>
                <a:latin typeface="Times New Roman" panose="02020603050405020304" pitchFamily="18" charset="0"/>
                <a:cs typeface="Times New Roman" panose="02020603050405020304" pitchFamily="18" charset="0"/>
              </a:rPr>
              <a:t>tô</a:t>
            </a:r>
            <a:r>
              <a:rPr lang="vi-VN" sz="2400" dirty="0">
                <a:solidFill>
                  <a:srgbClr val="C00000"/>
                </a:solidFill>
                <a:latin typeface="Times New Roman" panose="02020603050405020304" pitchFamily="18" charset="0"/>
                <a:cs typeface="Times New Roman" panose="02020603050405020304" pitchFamily="18" charset="0"/>
              </a:rPr>
              <a:t>, xe máy.</a:t>
            </a:r>
          </a:p>
          <a:p>
            <a:pPr algn="just"/>
            <a:r>
              <a:rPr lang="en-US" sz="2400" dirty="0">
                <a:solidFill>
                  <a:srgbClr val="C00000"/>
                </a:solidFill>
                <a:latin typeface="Times New Roman" panose="02020603050405020304" pitchFamily="18" charset="0"/>
                <a:cs typeface="Times New Roman" panose="02020603050405020304" pitchFamily="18" charset="0"/>
              </a:rPr>
              <a:t>C</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Đi xe đạp chở 1 người ngồi sau.</a:t>
            </a:r>
          </a:p>
        </p:txBody>
      </p:sp>
      <p:pic>
        <p:nvPicPr>
          <p:cNvPr id="13" name="Am-thanh-tra-loi-sai-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38200" y="3280565"/>
            <a:ext cx="609600" cy="609600"/>
          </a:xfrm>
          <a:prstGeom prst="rect">
            <a:avLst/>
          </a:prstGeom>
        </p:spPr>
      </p:pic>
      <p:pic>
        <p:nvPicPr>
          <p:cNvPr id="14" name="Am-thanh-tra-loi-sai-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94267" y="4418013"/>
            <a:ext cx="609600" cy="609600"/>
          </a:xfrm>
          <a:prstGeom prst="rect">
            <a:avLst/>
          </a:prstGeom>
        </p:spPr>
      </p:pic>
      <p:pic>
        <p:nvPicPr>
          <p:cNvPr id="15" name="Am-thanh-tra-loi-dung-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57250" y="3848243"/>
            <a:ext cx="609600" cy="609600"/>
          </a:xfrm>
          <a:prstGeom prst="rect">
            <a:avLst/>
          </a:prstGeom>
        </p:spPr>
      </p:pic>
      <p:pic>
        <p:nvPicPr>
          <p:cNvPr id="18" name="Dong-ho-dem-nguoc-30-giay-www_nhacchuongvui_com">
            <a:hlinkClick r:id="" action="ppaction://media"/>
          </p:cNvPr>
          <p:cNvPicPr>
            <a:picLocks noChangeAspect="1"/>
          </p:cNvPicPr>
          <p:nvPr>
            <a:audioFile r:link="rId5"/>
            <p:extLst>
              <p:ext uri="{DAA4B4D4-6D71-4841-9C94-3DE7FCFB9230}">
                <p14:media xmlns:p14="http://schemas.microsoft.com/office/powerpoint/2010/main" r:embed="rId6">
                  <p14:trim end="22996.375"/>
                </p14:media>
              </p:ext>
            </p:extLst>
          </p:nvPr>
        </p:nvPicPr>
        <p:blipFill>
          <a:blip r:embed="rId18"/>
          <a:stretch>
            <a:fillRect/>
          </a:stretch>
        </p:blipFill>
        <p:spPr>
          <a:xfrm>
            <a:off x="7571580" y="4463595"/>
            <a:ext cx="609600" cy="609600"/>
          </a:xfrm>
          <a:prstGeom prst="rect">
            <a:avLst/>
          </a:prstGeom>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5000" fill="hold"/>
                                        <p:tgtEl>
                                          <p:spTgt spid="4109"/>
                                        </p:tgtEl>
                                        <p:attrNameLst>
                                          <p:attrName>ppt_w</p:attrName>
                                        </p:attrNameLst>
                                      </p:cBhvr>
                                      <p:tavLst>
                                        <p:tav tm="0" fmla="#ppt_w*sin(2.5*pi*$)">
                                          <p:val>
                                            <p:fltVal val="0"/>
                                          </p:val>
                                        </p:tav>
                                        <p:tav tm="100000">
                                          <p:val>
                                            <p:fltVal val="1"/>
                                          </p:val>
                                        </p:tav>
                                      </p:tavLst>
                                    </p:anim>
                                    <p:anim calcmode="lin" valueType="num">
                                      <p:cBhvr>
                                        <p:cTn id="8" dur="5000" fill="hold"/>
                                        <p:tgtEl>
                                          <p:spTgt spid="4109"/>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p:cTn id="11" dur="5000" fill="hold"/>
                                        <p:tgtEl>
                                          <p:spTgt spid="4108"/>
                                        </p:tgtEl>
                                        <p:attrNameLst>
                                          <p:attrName>ppt_w</p:attrName>
                                        </p:attrNameLst>
                                      </p:cBhvr>
                                      <p:tavLst>
                                        <p:tav tm="0" fmla="#ppt_w*sin(2.5*pi*$)">
                                          <p:val>
                                            <p:fltVal val="0"/>
                                          </p:val>
                                        </p:tav>
                                        <p:tav tm="100000">
                                          <p:val>
                                            <p:fltVal val="1"/>
                                          </p:val>
                                        </p:tav>
                                      </p:tavLst>
                                    </p:anim>
                                    <p:anim calcmode="lin" valueType="num">
                                      <p:cBhvr>
                                        <p:cTn id="12" dur="5000" fill="hold"/>
                                        <p:tgtEl>
                                          <p:spTgt spid="410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5000"/>
                                  </p:stCondLst>
                                  <p:iterate type="lt">
                                    <p:tmPct val="50000"/>
                                  </p:iterate>
                                  <p:childTnLst>
                                    <p:set>
                                      <p:cBhvr>
                                        <p:cTn id="14" dur="1" fill="hold">
                                          <p:stCondLst>
                                            <p:cond delay="0"/>
                                          </p:stCondLst>
                                        </p:cTn>
                                        <p:tgtEl>
                                          <p:spTgt spid="4146"/>
                                        </p:tgtEl>
                                        <p:attrNameLst>
                                          <p:attrName>style.visibility</p:attrName>
                                        </p:attrNameLst>
                                      </p:cBhvr>
                                      <p:to>
                                        <p:strVal val="visible"/>
                                      </p:to>
                                    </p:set>
                                    <p:anim calcmode="discrete" valueType="clr">
                                      <p:cBhvr override="childStyle">
                                        <p:cTn id="15"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6" dur="150"/>
                                        <p:tgtEl>
                                          <p:spTgt spid="4146"/>
                                        </p:tgtEl>
                                        <p:attrNameLst>
                                          <p:attrName>fillcolor</p:attrName>
                                        </p:attrNameLst>
                                      </p:cBhvr>
                                      <p:tavLst>
                                        <p:tav tm="0">
                                          <p:val>
                                            <p:clrVal>
                                              <a:schemeClr val="accent2"/>
                                            </p:clrVal>
                                          </p:val>
                                        </p:tav>
                                        <p:tav tm="50000">
                                          <p:val>
                                            <p:clrVal>
                                              <a:schemeClr val="hlink"/>
                                            </p:clrVal>
                                          </p:val>
                                        </p:tav>
                                      </p:tavLst>
                                    </p:anim>
                                    <p:set>
                                      <p:cBhvr>
                                        <p:cTn id="17" dur="150"/>
                                        <p:tgtEl>
                                          <p:spTgt spid="4146"/>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1000"/>
                                  </p:stCondLst>
                                  <p:childTnLst>
                                    <p:set>
                                      <p:cBhvr>
                                        <p:cTn id="21"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9" name="beep.wav"/>
                                        </p:tgtEl>
                                      </p:cMediaNode>
                                    </p:audio>
                                  </p:subTnLst>
                                </p:cTn>
                              </p:par>
                            </p:childTnLst>
                          </p:cTn>
                        </p:par>
                        <p:par>
                          <p:cTn id="22" fill="hold">
                            <p:stCondLst>
                              <p:cond delay="1500"/>
                            </p:stCondLst>
                            <p:childTnLst>
                              <p:par>
                                <p:cTn id="23" presetID="1" presetClass="entr" presetSubtype="0" fill="hold" nodeType="afterEffect">
                                  <p:stCondLst>
                                    <p:cond delay="1000"/>
                                  </p:stCondLst>
                                  <p:childTnLst>
                                    <p:set>
                                      <p:cBhvr>
                                        <p:cTn id="24"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9" name="beep.wav"/>
                                        </p:tgtEl>
                                      </p:cMediaNode>
                                    </p:audio>
                                  </p:subTnLst>
                                </p:cTn>
                              </p:par>
                            </p:childTnLst>
                          </p:cTn>
                        </p:par>
                        <p:par>
                          <p:cTn id="25" fill="hold">
                            <p:stCondLst>
                              <p:cond delay="3000"/>
                            </p:stCondLst>
                            <p:childTnLst>
                              <p:par>
                                <p:cTn id="26" presetID="1" presetClass="entr" presetSubtype="0" fill="hold" nodeType="afterEffect">
                                  <p:stCondLst>
                                    <p:cond delay="1000"/>
                                  </p:stCondLst>
                                  <p:childTnLst>
                                    <p:set>
                                      <p:cBhvr>
                                        <p:cTn id="27"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9" name="beep.wav"/>
                                        </p:tgtEl>
                                      </p:cMediaNode>
                                    </p:audio>
                                  </p:subTnLst>
                                </p:cTn>
                              </p:par>
                            </p:childTnLst>
                          </p:cTn>
                        </p:par>
                        <p:par>
                          <p:cTn id="28" fill="hold">
                            <p:stCondLst>
                              <p:cond delay="4500"/>
                            </p:stCondLst>
                            <p:childTnLst>
                              <p:par>
                                <p:cTn id="29" presetID="1" presetClass="entr" presetSubtype="0" fill="hold" nodeType="afterEffect">
                                  <p:stCondLst>
                                    <p:cond delay="1000"/>
                                  </p:stCondLst>
                                  <p:childTnLst>
                                    <p:set>
                                      <p:cBhvr>
                                        <p:cTn id="30"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9000"/>
                            </p:stCondLst>
                            <p:childTnLst>
                              <p:par>
                                <p:cTn id="38" presetID="1" presetClass="entr" presetSubtype="0" fill="hold" nodeType="afterEffect">
                                  <p:stCondLst>
                                    <p:cond delay="1000"/>
                                  </p:stCondLst>
                                  <p:childTnLst>
                                    <p:set>
                                      <p:cBhvr>
                                        <p:cTn id="39"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10500"/>
                            </p:stCondLst>
                            <p:childTnLst>
                              <p:par>
                                <p:cTn id="41" presetID="1" presetClass="entr" presetSubtype="0" fill="hold" nodeType="afterEffect">
                                  <p:stCondLst>
                                    <p:cond delay="1000"/>
                                  </p:stCondLst>
                                  <p:childTnLst>
                                    <p:set>
                                      <p:cBhvr>
                                        <p:cTn id="42"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12000"/>
                            </p:stCondLst>
                            <p:childTnLst>
                              <p:par>
                                <p:cTn id="44" presetID="1" presetClass="entr" presetSubtype="0" fill="hold" nodeType="afterEffect">
                                  <p:stCondLst>
                                    <p:cond delay="1000"/>
                                  </p:stCondLst>
                                  <p:childTnLst>
                                    <p:set>
                                      <p:cBhvr>
                                        <p:cTn id="45"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13500"/>
                            </p:stCondLst>
                            <p:childTnLst>
                              <p:par>
                                <p:cTn id="47" presetID="1" presetClass="entr" presetSubtype="0" fill="hold" nodeType="afterEffect">
                                  <p:stCondLst>
                                    <p:cond delay="1000"/>
                                  </p:stCondLst>
                                  <p:childTnLst>
                                    <p:set>
                                      <p:cBhvr>
                                        <p:cTn id="48"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8. Ket thuc cau ho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114"/>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11" name="FELIZ2.WAV"/>
                                        </p:tgtEl>
                                      </p:cMediaNode>
                                    </p:audio>
                                  </p:subTnLst>
                                </p:cTn>
                              </p:par>
                              <p:par>
                                <p:cTn id="54" presetID="3" presetClass="entr" presetSubtype="10" fill="hold" grpId="0" nodeType="withEffect">
                                  <p:stCondLst>
                                    <p:cond delay="0"/>
                                  </p:stCondLst>
                                  <p:childTnLst>
                                    <p:set>
                                      <p:cBhvr>
                                        <p:cTn id="55" dur="1" fill="hold">
                                          <p:stCondLst>
                                            <p:cond delay="0"/>
                                          </p:stCondLst>
                                        </p:cTn>
                                        <p:tgtEl>
                                          <p:spTgt spid="4148"/>
                                        </p:tgtEl>
                                        <p:attrNameLst>
                                          <p:attrName>style.visibility</p:attrName>
                                        </p:attrNameLst>
                                      </p:cBhvr>
                                      <p:to>
                                        <p:strVal val="visible"/>
                                      </p:to>
                                    </p:set>
                                    <p:animEffect transition="in" filter="blinds(horizontal)">
                                      <p:cBhvr>
                                        <p:cTn id="56" dur="500"/>
                                        <p:tgtEl>
                                          <p:spTgt spid="4148"/>
                                        </p:tgtEl>
                                      </p:cBhvr>
                                    </p:animEffect>
                                  </p:childTnLst>
                                </p:cTn>
                              </p:par>
                              <p:par>
                                <p:cTn id="57" presetID="22" presetClass="emph" presetSubtype="0" repeatCount="10000" fill="remove" grpId="1" nodeType="withEffect">
                                  <p:stCondLst>
                                    <p:cond delay="0"/>
                                  </p:stCondLst>
                                  <p:childTnLst>
                                    <p:animClr clrSpc="hsl" dir="cw">
                                      <p:cBhvr override="childStyle">
                                        <p:cTn id="58" dur="500" fill="hold"/>
                                        <p:tgtEl>
                                          <p:spTgt spid="4148"/>
                                        </p:tgtEl>
                                        <p:attrNameLst>
                                          <p:attrName>style.color</p:attrName>
                                        </p:attrNameLst>
                                      </p:cBhvr>
                                      <p:by>
                                        <p:hsl h="-7200000" s="0" l="0"/>
                                      </p:by>
                                    </p:animClr>
                                    <p:animClr clrSpc="hsl" dir="cw">
                                      <p:cBhvr>
                                        <p:cTn id="59" dur="500" fill="hold"/>
                                        <p:tgtEl>
                                          <p:spTgt spid="4148"/>
                                        </p:tgtEl>
                                        <p:attrNameLst>
                                          <p:attrName>fillcolor</p:attrName>
                                        </p:attrNameLst>
                                      </p:cBhvr>
                                      <p:by>
                                        <p:hsl h="-7200000" s="0" l="0"/>
                                      </p:by>
                                    </p:animClr>
                                    <p:animClr clrSpc="hsl" dir="cw">
                                      <p:cBhvr>
                                        <p:cTn id="60" dur="500" fill="hold"/>
                                        <p:tgtEl>
                                          <p:spTgt spid="4148"/>
                                        </p:tgtEl>
                                        <p:attrNameLst>
                                          <p:attrName>stroke.color</p:attrName>
                                        </p:attrNameLst>
                                      </p:cBhvr>
                                      <p:by>
                                        <p:hsl h="-7200000" s="0" l="0"/>
                                      </p:by>
                                    </p:animClr>
                                    <p:set>
                                      <p:cBhvr>
                                        <p:cTn id="61" dur="500" fill="hold"/>
                                        <p:tgtEl>
                                          <p:spTgt spid="4148"/>
                                        </p:tgtEl>
                                        <p:attrNameLst>
                                          <p:attrName>fill.type</p:attrName>
                                        </p:attrNameLst>
                                      </p:cBhvr>
                                      <p:to>
                                        <p:strVal val="solid"/>
                                      </p:to>
                                    </p:set>
                                  </p:childTnLst>
                                </p:cTn>
                              </p:par>
                              <p:par>
                                <p:cTn id="62" presetID="22" presetClass="emph" presetSubtype="0" repeatCount="10000" fill="remove" grpId="1" nodeType="withEffect">
                                  <p:stCondLst>
                                    <p:cond delay="0"/>
                                  </p:stCondLst>
                                  <p:childTnLst>
                                    <p:animClr clrSpc="hsl" dir="cw">
                                      <p:cBhvr override="childStyle">
                                        <p:cTn id="63" dur="500" fill="hold"/>
                                        <p:tgtEl>
                                          <p:spTgt spid="4147"/>
                                        </p:tgtEl>
                                        <p:attrNameLst>
                                          <p:attrName>style.color</p:attrName>
                                        </p:attrNameLst>
                                      </p:cBhvr>
                                      <p:by>
                                        <p:hsl h="-7200000" s="0" l="0"/>
                                      </p:by>
                                    </p:animClr>
                                    <p:animClr clrSpc="hsl" dir="cw">
                                      <p:cBhvr>
                                        <p:cTn id="64" dur="500" fill="hold"/>
                                        <p:tgtEl>
                                          <p:spTgt spid="4147"/>
                                        </p:tgtEl>
                                        <p:attrNameLst>
                                          <p:attrName>fillcolor</p:attrName>
                                        </p:attrNameLst>
                                      </p:cBhvr>
                                      <p:by>
                                        <p:hsl h="-7200000" s="0" l="0"/>
                                      </p:by>
                                    </p:animClr>
                                    <p:animClr clrSpc="hsl" dir="cw">
                                      <p:cBhvr>
                                        <p:cTn id="65" dur="500" fill="hold"/>
                                        <p:tgtEl>
                                          <p:spTgt spid="4147"/>
                                        </p:tgtEl>
                                        <p:attrNameLst>
                                          <p:attrName>stroke.color</p:attrName>
                                        </p:attrNameLst>
                                      </p:cBhvr>
                                      <p:by>
                                        <p:hsl h="-7200000" s="0" l="0"/>
                                      </p:by>
                                    </p:animClr>
                                    <p:set>
                                      <p:cBhvr>
                                        <p:cTn id="66"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mediacall" presetSubtype="0" fill="hold" nodeType="clickEffect">
                                  <p:stCondLst>
                                    <p:cond delay="0"/>
                                  </p:stCondLst>
                                  <p:childTnLst>
                                    <p:cmd type="call" cmd="playFrom(0.0)">
                                      <p:cBhvr>
                                        <p:cTn id="71" dur="8150" fill="hold"/>
                                        <p:tgtEl>
                                          <p:spTgt spid="13"/>
                                        </p:tgtEl>
                                      </p:cBhvr>
                                    </p:cmd>
                                  </p:childTnLst>
                                </p:cTn>
                              </p:par>
                            </p:childTnLst>
                          </p:cTn>
                        </p:par>
                      </p:childTnLst>
                    </p:cTn>
                  </p:par>
                </p:childTnLst>
              </p:cTn>
              <p:nextCondLst>
                <p:cond evt="onClick" delay="0">
                  <p:tgtEl>
                    <p:spTgt spid="13"/>
                  </p:tgtEl>
                </p:cond>
              </p:nextCondLst>
            </p:seq>
            <p:audio>
              <p:cMediaNode vol="80000">
                <p:cTn id="72" fill="hold" display="0">
                  <p:stCondLst>
                    <p:cond delay="indefinite"/>
                  </p:stCondLst>
                  <p:endCondLst>
                    <p:cond evt="onStopAudio" delay="0">
                      <p:tgtEl>
                        <p:sldTgt/>
                      </p:tgtEl>
                    </p:cond>
                  </p:endCondLst>
                </p:cTn>
                <p:tgtEl>
                  <p:spTgt spid="13"/>
                </p:tgtEl>
              </p:cMediaNode>
            </p:audio>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8150" fill="hold"/>
                                        <p:tgtEl>
                                          <p:spTgt spid="14"/>
                                        </p:tgtEl>
                                      </p:cBhvr>
                                    </p:cmd>
                                  </p:childTnLst>
                                </p:cTn>
                              </p:par>
                            </p:childTnLst>
                          </p:cTn>
                        </p:par>
                      </p:childTnLst>
                    </p:cTn>
                  </p:par>
                </p:childTnLst>
              </p:cTn>
              <p:nextCondLst>
                <p:cond evt="onClick" delay="0">
                  <p:tgtEl>
                    <p:spTgt spid="14"/>
                  </p:tgtEl>
                </p:cond>
              </p:nextCondLst>
            </p:seq>
            <p:audio>
              <p:cMediaNode vol="80000">
                <p:cTn id="78" fill="hold" display="0">
                  <p:stCondLst>
                    <p:cond delay="indefinite"/>
                  </p:stCondLst>
                  <p:endCondLst>
                    <p:cond evt="onStopAudio" delay="0">
                      <p:tgtEl>
                        <p:sldTgt/>
                      </p:tgtEl>
                    </p:cond>
                  </p:endCondLst>
                </p:cTn>
                <p:tgtEl>
                  <p:spTgt spid="14"/>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8085" fill="hold"/>
                                        <p:tgtEl>
                                          <p:spTgt spid="15"/>
                                        </p:tgtEl>
                                      </p:cBhvr>
                                    </p:cmd>
                                  </p:childTnLst>
                                </p:cTn>
                              </p:par>
                            </p:childTnLst>
                          </p:cTn>
                        </p:par>
                      </p:childTnLst>
                    </p:cTn>
                  </p:par>
                </p:childTnLst>
              </p:cTn>
              <p:nextCondLst>
                <p:cond evt="onClick" delay="0">
                  <p:tgtEl>
                    <p:spTgt spid="15"/>
                  </p:tgtEl>
                </p:cond>
              </p:nextCondLst>
            </p:seq>
            <p:audio>
              <p:cMediaNode vol="80000">
                <p:cTn id="84" fill="hold" display="0">
                  <p:stCondLst>
                    <p:cond delay="indefinite"/>
                  </p:stCondLst>
                  <p:endCondLst>
                    <p:cond evt="onStopAudio" delay="0">
                      <p:tgtEl>
                        <p:sldTgt/>
                      </p:tgtEl>
                    </p:cond>
                  </p:endCondLst>
                </p:cTn>
                <p:tgtEl>
                  <p:spTgt spid="15"/>
                </p:tgtEl>
              </p:cMediaNode>
            </p:audio>
            <p:seq concurrent="1" nextAc="seek">
              <p:cTn id="85" restart="whenNotActive" fill="hold" evtFilter="cancelBubble" nodeType="interactiveSeq">
                <p:stCondLst>
                  <p:cond evt="onClick" delay="0">
                    <p:tgtEl>
                      <p:spTgt spid="18"/>
                    </p:tgtEl>
                  </p:cond>
                </p:stCondLst>
                <p:endSync evt="end" delay="0">
                  <p:rtn val="all"/>
                </p:endSync>
                <p:childTnLst>
                  <p:par>
                    <p:cTn id="86" fill="hold">
                      <p:stCondLst>
                        <p:cond delay="0"/>
                      </p:stCondLst>
                      <p:childTnLst>
                        <p:par>
                          <p:cTn id="87" fill="hold">
                            <p:stCondLst>
                              <p:cond delay="0"/>
                            </p:stCondLst>
                            <p:childTnLst>
                              <p:par>
                                <p:cTn id="88" presetID="1" presetClass="mediacall" presetSubtype="0" fill="hold" nodeType="clickEffect">
                                  <p:stCondLst>
                                    <p:cond delay="0"/>
                                  </p:stCondLst>
                                  <p:childTnLst>
                                    <p:cmd type="call" cmd="playFrom(0.0)">
                                      <p:cBhvr>
                                        <p:cTn id="89" dur="10153" fill="hold"/>
                                        <p:tgtEl>
                                          <p:spTgt spid="18"/>
                                        </p:tgtEl>
                                      </p:cBhvr>
                                    </p:cmd>
                                  </p:childTnLst>
                                </p:cTn>
                              </p:par>
                            </p:childTnLst>
                          </p:cTn>
                        </p:par>
                      </p:childTnLst>
                    </p:cTn>
                  </p:par>
                </p:childTnLst>
              </p:cTn>
              <p:nextCondLst>
                <p:cond evt="onClick" delay="0">
                  <p:tgtEl>
                    <p:spTgt spid="18"/>
                  </p:tgtEl>
                </p:cond>
              </p:nextCondLst>
            </p:seq>
            <p:audio>
              <p:cMediaNode vol="80000">
                <p:cTn id="90" fill="hold" display="0">
                  <p:stCondLst>
                    <p:cond delay="indefinite"/>
                  </p:stCondLst>
                  <p:endCondLst>
                    <p:cond evt="onStopAudio" delay="0">
                      <p:tgtEl>
                        <p:sldTgt/>
                      </p:tgtEl>
                    </p:cond>
                  </p:endCondLst>
                </p:cTn>
                <p:tgtEl>
                  <p:spTgt spid="18"/>
                </p:tgtEl>
              </p:cMediaNode>
            </p:audio>
          </p:childTnLst>
        </p:cTn>
      </p:par>
    </p:tnLst>
    <p:bldLst>
      <p:bldP spid="4147" grpId="0" animBg="1"/>
      <p:bldP spid="4147" grpId="1" animBg="1"/>
      <p:bldP spid="4148" grpId="0" animBg="1"/>
      <p:bldP spid="414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 xmlns:a16="http://schemas.microsoft.com/office/drawing/2014/main" id="{98A429C2-BDC9-4529-8E34-178169A86ED5}"/>
              </a:ext>
            </a:extLst>
          </p:cNvPr>
          <p:cNvSpPr>
            <a:spLocks noChangeArrowheads="1"/>
          </p:cNvSpPr>
          <p:nvPr/>
        </p:nvSpPr>
        <p:spPr bwMode="auto">
          <a:xfrm>
            <a:off x="381000" y="2413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1747" name="Picture 3" descr="an30">
            <a:extLst>
              <a:ext uri="{FF2B5EF4-FFF2-40B4-BE49-F238E27FC236}">
                <a16:creationId xmlns="" xmlns:a16="http://schemas.microsoft.com/office/drawing/2014/main" id="{D88CE67D-6D3D-4999-AE07-7095520855E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33">
            <a:extLst>
              <a:ext uri="{FF2B5EF4-FFF2-40B4-BE49-F238E27FC236}">
                <a16:creationId xmlns="" xmlns:a16="http://schemas.microsoft.com/office/drawing/2014/main" id="{FF91EFF6-EE01-46B2-81E3-06CA6DD789C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WordArt 5">
            <a:extLst>
              <a:ext uri="{FF2B5EF4-FFF2-40B4-BE49-F238E27FC236}">
                <a16:creationId xmlns="" xmlns:a16="http://schemas.microsoft.com/office/drawing/2014/main" id="{6679C661-F604-4270-8164-39CB8DBF2AB9}"/>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1750" name="Group 6">
            <a:extLst>
              <a:ext uri="{FF2B5EF4-FFF2-40B4-BE49-F238E27FC236}">
                <a16:creationId xmlns="" xmlns:a16="http://schemas.microsoft.com/office/drawing/2014/main" id="{57F7684D-E14F-41FF-ABB0-86E478EDDBC8}"/>
              </a:ext>
            </a:extLst>
          </p:cNvPr>
          <p:cNvGrpSpPr>
            <a:grpSpLocks/>
          </p:cNvGrpSpPr>
          <p:nvPr/>
        </p:nvGrpSpPr>
        <p:grpSpPr bwMode="auto">
          <a:xfrm>
            <a:off x="7162800" y="6019800"/>
            <a:ext cx="1168400" cy="561975"/>
            <a:chOff x="4512" y="3792"/>
            <a:chExt cx="736" cy="354"/>
          </a:xfrm>
        </p:grpSpPr>
        <p:pic>
          <p:nvPicPr>
            <p:cNvPr id="31793" name="Picture 7" descr="ani32">
              <a:extLst>
                <a:ext uri="{FF2B5EF4-FFF2-40B4-BE49-F238E27FC236}">
                  <a16:creationId xmlns="" xmlns:a16="http://schemas.microsoft.com/office/drawing/2014/main" id="{780D6B9E-C88A-4875-A2D9-5DC761169BA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4" name="Text Box 8">
              <a:hlinkClick r:id="rId9" action="ppaction://hlinksldjump" tooltip="Trở lại chọn câu hỏi"/>
              <a:extLst>
                <a:ext uri="{FF2B5EF4-FFF2-40B4-BE49-F238E27FC236}">
                  <a16:creationId xmlns="" xmlns:a16="http://schemas.microsoft.com/office/drawing/2014/main" id="{B7B593C7-A0D6-4994-A323-9D7974FC70C5}"/>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1751" name="AutoShape 9">
            <a:extLst>
              <a:ext uri="{FF2B5EF4-FFF2-40B4-BE49-F238E27FC236}">
                <a16:creationId xmlns="" xmlns:a16="http://schemas.microsoft.com/office/drawing/2014/main" id="{94F6F561-D543-4AC7-A6E6-77DE31979726}"/>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52" name="AutoShape 10">
            <a:extLst>
              <a:ext uri="{FF2B5EF4-FFF2-40B4-BE49-F238E27FC236}">
                <a16:creationId xmlns="" xmlns:a16="http://schemas.microsoft.com/office/drawing/2014/main" id="{DEDD192E-7330-4DC0-BD24-105487491751}"/>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53" name="Text Box 11">
            <a:extLst>
              <a:ext uri="{FF2B5EF4-FFF2-40B4-BE49-F238E27FC236}">
                <a16:creationId xmlns="" xmlns:a16="http://schemas.microsoft.com/office/drawing/2014/main" id="{3298E4BF-56C6-4FDC-B743-237BA92C24C0}"/>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24</a:t>
            </a:r>
          </a:p>
        </p:txBody>
      </p:sp>
      <p:pic>
        <p:nvPicPr>
          <p:cNvPr id="31754" name="Picture 12" descr="star_tip_md_wht">
            <a:extLst>
              <a:ext uri="{FF2B5EF4-FFF2-40B4-BE49-F238E27FC236}">
                <a16:creationId xmlns="" xmlns:a16="http://schemas.microsoft.com/office/drawing/2014/main" id="{61276DF7-3856-432D-98B8-C2312773E497}"/>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WordArt 13">
            <a:extLst>
              <a:ext uri="{FF2B5EF4-FFF2-40B4-BE49-F238E27FC236}">
                <a16:creationId xmlns="" xmlns:a16="http://schemas.microsoft.com/office/drawing/2014/main" id="{D949925D-C9CC-46C2-B740-D5EB7F62BFB3}"/>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học</a:t>
            </a:r>
          </a:p>
        </p:txBody>
      </p:sp>
      <p:sp>
        <p:nvSpPr>
          <p:cNvPr id="31758" name="WordArt 14">
            <a:extLst>
              <a:ext uri="{FF2B5EF4-FFF2-40B4-BE49-F238E27FC236}">
                <a16:creationId xmlns="" xmlns:a16="http://schemas.microsoft.com/office/drawing/2014/main" id="{7951B702-C825-4FA1-985B-9872903AEAEF}"/>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Sinh học</a:t>
            </a:r>
          </a:p>
        </p:txBody>
      </p:sp>
      <p:pic>
        <p:nvPicPr>
          <p:cNvPr id="2" name="Picture 15" descr="people008">
            <a:extLst>
              <a:ext uri="{FF2B5EF4-FFF2-40B4-BE49-F238E27FC236}">
                <a16:creationId xmlns="" xmlns:a16="http://schemas.microsoft.com/office/drawing/2014/main" id="{FB965DA2-0A1B-4A72-B77C-01E0D2E071EA}"/>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Text Box 16">
            <a:extLst>
              <a:ext uri="{FF2B5EF4-FFF2-40B4-BE49-F238E27FC236}">
                <a16:creationId xmlns="" xmlns:a16="http://schemas.microsoft.com/office/drawing/2014/main" id="{2ECE7C69-3ABE-4E4B-939F-8414EF80A564}"/>
              </a:ext>
            </a:extLst>
          </p:cNvPr>
          <p:cNvSpPr txBox="1">
            <a:spLocks noChangeArrowheads="1"/>
          </p:cNvSpPr>
          <p:nvPr/>
        </p:nvSpPr>
        <p:spPr bwMode="auto">
          <a:xfrm>
            <a:off x="533400" y="22860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en-US" sz="2800">
                <a:solidFill>
                  <a:srgbClr val="FF0000"/>
                </a:solidFill>
              </a:rPr>
              <a:t>Hiện tượng đẻ con có nhau thai được gọi là hiện tượng gì?</a:t>
            </a:r>
          </a:p>
        </p:txBody>
      </p:sp>
      <p:sp>
        <p:nvSpPr>
          <p:cNvPr id="31761" name="AutoShape 17">
            <a:extLst>
              <a:ext uri="{FF2B5EF4-FFF2-40B4-BE49-F238E27FC236}">
                <a16:creationId xmlns="" xmlns:a16="http://schemas.microsoft.com/office/drawing/2014/main" id="{3105E792-17B1-488C-80F1-E355B76666E7}"/>
              </a:ext>
            </a:extLst>
          </p:cNvPr>
          <p:cNvSpPr>
            <a:spLocks noChangeArrowheads="1"/>
          </p:cNvSpPr>
          <p:nvPr/>
        </p:nvSpPr>
        <p:spPr bwMode="auto">
          <a:xfrm>
            <a:off x="2438400" y="3403600"/>
            <a:ext cx="3429000" cy="5334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62" name="Text Box 18">
            <a:extLst>
              <a:ext uri="{FF2B5EF4-FFF2-40B4-BE49-F238E27FC236}">
                <a16:creationId xmlns="" xmlns:a16="http://schemas.microsoft.com/office/drawing/2014/main" id="{97166BF1-9E05-4501-8847-0BD65EB8CEE0}"/>
              </a:ext>
            </a:extLst>
          </p:cNvPr>
          <p:cNvSpPr txBox="1">
            <a:spLocks noChangeArrowheads="1"/>
          </p:cNvSpPr>
          <p:nvPr/>
        </p:nvSpPr>
        <p:spPr bwMode="auto">
          <a:xfrm>
            <a:off x="2514600" y="3429000"/>
            <a:ext cx="3429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a:t>Thai sinh</a:t>
            </a:r>
          </a:p>
          <a:p>
            <a:pPr algn="l" eaLnBrk="1" hangingPunct="1">
              <a:spcBef>
                <a:spcPct val="50000"/>
              </a:spcBef>
              <a:buFontTx/>
              <a:buAutoNum type="alphaUcPeriod"/>
            </a:pPr>
            <a:r>
              <a:rPr lang="en-US" altLang="en-US" sz="2600"/>
              <a:t>Noãn sinh</a:t>
            </a:r>
          </a:p>
          <a:p>
            <a:pPr algn="l" eaLnBrk="1" hangingPunct="1">
              <a:spcBef>
                <a:spcPct val="50000"/>
              </a:spcBef>
              <a:buFontTx/>
              <a:buAutoNum type="alphaUcPeriod"/>
            </a:pPr>
            <a:r>
              <a:rPr lang="en-US" altLang="en-US" sz="2600"/>
              <a:t>Noãn –thai sinh</a:t>
            </a:r>
          </a:p>
        </p:txBody>
      </p:sp>
      <p:sp>
        <p:nvSpPr>
          <p:cNvPr id="31763" name="Text Box 19">
            <a:extLst>
              <a:ext uri="{FF2B5EF4-FFF2-40B4-BE49-F238E27FC236}">
                <a16:creationId xmlns="" xmlns:a16="http://schemas.microsoft.com/office/drawing/2014/main" id="{A1D7543C-83DF-46B5-8F4C-AC78C0A2053F}"/>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31824" name="Group 80">
            <a:extLst>
              <a:ext uri="{FF2B5EF4-FFF2-40B4-BE49-F238E27FC236}">
                <a16:creationId xmlns="" xmlns:a16="http://schemas.microsoft.com/office/drawing/2014/main" id="{6DBAB180-9CEC-406A-B1BA-28C28AD55EB3}"/>
              </a:ext>
            </a:extLst>
          </p:cNvPr>
          <p:cNvGrpSpPr>
            <a:grpSpLocks/>
          </p:cNvGrpSpPr>
          <p:nvPr/>
        </p:nvGrpSpPr>
        <p:grpSpPr bwMode="auto">
          <a:xfrm>
            <a:off x="7850188" y="5181600"/>
            <a:ext cx="1370012" cy="1295400"/>
            <a:chOff x="4574" y="3342"/>
            <a:chExt cx="960" cy="912"/>
          </a:xfrm>
        </p:grpSpPr>
        <p:sp>
          <p:nvSpPr>
            <p:cNvPr id="31791" name="AutoShape 81">
              <a:extLst>
                <a:ext uri="{FF2B5EF4-FFF2-40B4-BE49-F238E27FC236}">
                  <a16:creationId xmlns="" xmlns:a16="http://schemas.microsoft.com/office/drawing/2014/main" id="{2BA72E27-2528-45D1-9B53-2DE50A96556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92" name="Text Box 82">
              <a:extLst>
                <a:ext uri="{FF2B5EF4-FFF2-40B4-BE49-F238E27FC236}">
                  <a16:creationId xmlns="" xmlns:a16="http://schemas.microsoft.com/office/drawing/2014/main" id="{8D0DFF7E-69DF-4C67-8639-BE13DD61896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31827" name="Group 83">
            <a:extLst>
              <a:ext uri="{FF2B5EF4-FFF2-40B4-BE49-F238E27FC236}">
                <a16:creationId xmlns="" xmlns:a16="http://schemas.microsoft.com/office/drawing/2014/main" id="{D8461242-08FF-459F-B5DF-EAF231872661}"/>
              </a:ext>
            </a:extLst>
          </p:cNvPr>
          <p:cNvGrpSpPr>
            <a:grpSpLocks/>
          </p:cNvGrpSpPr>
          <p:nvPr/>
        </p:nvGrpSpPr>
        <p:grpSpPr bwMode="auto">
          <a:xfrm>
            <a:off x="7850188" y="5181600"/>
            <a:ext cx="1370012" cy="1295400"/>
            <a:chOff x="4574" y="3342"/>
            <a:chExt cx="960" cy="912"/>
          </a:xfrm>
        </p:grpSpPr>
        <p:sp>
          <p:nvSpPr>
            <p:cNvPr id="31789" name="AutoShape 84">
              <a:extLst>
                <a:ext uri="{FF2B5EF4-FFF2-40B4-BE49-F238E27FC236}">
                  <a16:creationId xmlns="" xmlns:a16="http://schemas.microsoft.com/office/drawing/2014/main" id="{EDB7C6CD-D6CA-4CD2-A73B-589B6725122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90" name="Text Box 85">
              <a:extLst>
                <a:ext uri="{FF2B5EF4-FFF2-40B4-BE49-F238E27FC236}">
                  <a16:creationId xmlns="" xmlns:a16="http://schemas.microsoft.com/office/drawing/2014/main" id="{92EDA197-E513-4715-B156-4BECE496315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31830" name="Group 86">
            <a:extLst>
              <a:ext uri="{FF2B5EF4-FFF2-40B4-BE49-F238E27FC236}">
                <a16:creationId xmlns="" xmlns:a16="http://schemas.microsoft.com/office/drawing/2014/main" id="{04386D1B-30BA-4D89-8CB8-72B63E668626}"/>
              </a:ext>
            </a:extLst>
          </p:cNvPr>
          <p:cNvGrpSpPr>
            <a:grpSpLocks/>
          </p:cNvGrpSpPr>
          <p:nvPr/>
        </p:nvGrpSpPr>
        <p:grpSpPr bwMode="auto">
          <a:xfrm>
            <a:off x="7850188" y="5181600"/>
            <a:ext cx="1370012" cy="1295400"/>
            <a:chOff x="4574" y="3342"/>
            <a:chExt cx="960" cy="912"/>
          </a:xfrm>
        </p:grpSpPr>
        <p:sp>
          <p:nvSpPr>
            <p:cNvPr id="31787" name="AutoShape 87">
              <a:extLst>
                <a:ext uri="{FF2B5EF4-FFF2-40B4-BE49-F238E27FC236}">
                  <a16:creationId xmlns="" xmlns:a16="http://schemas.microsoft.com/office/drawing/2014/main" id="{7A887D5E-9F1C-4D02-93F4-44508EE6C62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88" name="Text Box 88">
              <a:extLst>
                <a:ext uri="{FF2B5EF4-FFF2-40B4-BE49-F238E27FC236}">
                  <a16:creationId xmlns="" xmlns:a16="http://schemas.microsoft.com/office/drawing/2014/main" id="{57DF6DFE-D818-4243-86CF-BA43F22F569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31833" name="Group 89">
            <a:extLst>
              <a:ext uri="{FF2B5EF4-FFF2-40B4-BE49-F238E27FC236}">
                <a16:creationId xmlns="" xmlns:a16="http://schemas.microsoft.com/office/drawing/2014/main" id="{D37DD987-32C4-4F93-B7AB-8D81DFAF49D7}"/>
              </a:ext>
            </a:extLst>
          </p:cNvPr>
          <p:cNvGrpSpPr>
            <a:grpSpLocks/>
          </p:cNvGrpSpPr>
          <p:nvPr/>
        </p:nvGrpSpPr>
        <p:grpSpPr bwMode="auto">
          <a:xfrm>
            <a:off x="7850188" y="5181600"/>
            <a:ext cx="1370012" cy="1295400"/>
            <a:chOff x="4574" y="3342"/>
            <a:chExt cx="960" cy="912"/>
          </a:xfrm>
        </p:grpSpPr>
        <p:sp>
          <p:nvSpPr>
            <p:cNvPr id="31785" name="AutoShape 90">
              <a:extLst>
                <a:ext uri="{FF2B5EF4-FFF2-40B4-BE49-F238E27FC236}">
                  <a16:creationId xmlns="" xmlns:a16="http://schemas.microsoft.com/office/drawing/2014/main" id="{454A9713-B51D-419F-BFC1-8F5EFDAD65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86" name="Text Box 91">
              <a:extLst>
                <a:ext uri="{FF2B5EF4-FFF2-40B4-BE49-F238E27FC236}">
                  <a16:creationId xmlns="" xmlns:a16="http://schemas.microsoft.com/office/drawing/2014/main" id="{EF8125C9-F3CB-4728-8720-C3536F88C40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31836" name="Group 92">
            <a:extLst>
              <a:ext uri="{FF2B5EF4-FFF2-40B4-BE49-F238E27FC236}">
                <a16:creationId xmlns="" xmlns:a16="http://schemas.microsoft.com/office/drawing/2014/main" id="{57342EF5-F4D3-47B3-9501-6B828C4C29E0}"/>
              </a:ext>
            </a:extLst>
          </p:cNvPr>
          <p:cNvGrpSpPr>
            <a:grpSpLocks/>
          </p:cNvGrpSpPr>
          <p:nvPr/>
        </p:nvGrpSpPr>
        <p:grpSpPr bwMode="auto">
          <a:xfrm>
            <a:off x="7850188" y="5181600"/>
            <a:ext cx="1370012" cy="1295400"/>
            <a:chOff x="4574" y="3342"/>
            <a:chExt cx="960" cy="912"/>
          </a:xfrm>
        </p:grpSpPr>
        <p:sp>
          <p:nvSpPr>
            <p:cNvPr id="31783" name="AutoShape 93">
              <a:extLst>
                <a:ext uri="{FF2B5EF4-FFF2-40B4-BE49-F238E27FC236}">
                  <a16:creationId xmlns="" xmlns:a16="http://schemas.microsoft.com/office/drawing/2014/main" id="{88DCD457-44E6-4227-9055-00AD0D4B6D4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84" name="Text Box 94">
              <a:extLst>
                <a:ext uri="{FF2B5EF4-FFF2-40B4-BE49-F238E27FC236}">
                  <a16:creationId xmlns="" xmlns:a16="http://schemas.microsoft.com/office/drawing/2014/main" id="{E66D2F73-5F0D-426E-AD39-583E80F540C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31839" name="Group 95">
            <a:extLst>
              <a:ext uri="{FF2B5EF4-FFF2-40B4-BE49-F238E27FC236}">
                <a16:creationId xmlns="" xmlns:a16="http://schemas.microsoft.com/office/drawing/2014/main" id="{E017C3D2-5A6F-4EB9-B9A0-2455A242193C}"/>
              </a:ext>
            </a:extLst>
          </p:cNvPr>
          <p:cNvGrpSpPr>
            <a:grpSpLocks/>
          </p:cNvGrpSpPr>
          <p:nvPr/>
        </p:nvGrpSpPr>
        <p:grpSpPr bwMode="auto">
          <a:xfrm>
            <a:off x="7850188" y="5181600"/>
            <a:ext cx="1370012" cy="1295400"/>
            <a:chOff x="4574" y="3342"/>
            <a:chExt cx="960" cy="912"/>
          </a:xfrm>
        </p:grpSpPr>
        <p:sp>
          <p:nvSpPr>
            <p:cNvPr id="31781" name="AutoShape 96">
              <a:extLst>
                <a:ext uri="{FF2B5EF4-FFF2-40B4-BE49-F238E27FC236}">
                  <a16:creationId xmlns="" xmlns:a16="http://schemas.microsoft.com/office/drawing/2014/main" id="{D48C9C44-AE0B-4653-970B-161021F72BF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82" name="Text Box 97">
              <a:extLst>
                <a:ext uri="{FF2B5EF4-FFF2-40B4-BE49-F238E27FC236}">
                  <a16:creationId xmlns="" xmlns:a16="http://schemas.microsoft.com/office/drawing/2014/main" id="{BF4B37B2-A3C7-4E24-B322-94F5353B321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31842" name="Group 98">
            <a:extLst>
              <a:ext uri="{FF2B5EF4-FFF2-40B4-BE49-F238E27FC236}">
                <a16:creationId xmlns="" xmlns:a16="http://schemas.microsoft.com/office/drawing/2014/main" id="{F5BA2453-693A-4240-BFFD-507ADFD4C6CA}"/>
              </a:ext>
            </a:extLst>
          </p:cNvPr>
          <p:cNvGrpSpPr>
            <a:grpSpLocks/>
          </p:cNvGrpSpPr>
          <p:nvPr/>
        </p:nvGrpSpPr>
        <p:grpSpPr bwMode="auto">
          <a:xfrm>
            <a:off x="7850188" y="5181600"/>
            <a:ext cx="1370012" cy="1295400"/>
            <a:chOff x="4574" y="3342"/>
            <a:chExt cx="960" cy="912"/>
          </a:xfrm>
        </p:grpSpPr>
        <p:sp>
          <p:nvSpPr>
            <p:cNvPr id="31779" name="AutoShape 99">
              <a:extLst>
                <a:ext uri="{FF2B5EF4-FFF2-40B4-BE49-F238E27FC236}">
                  <a16:creationId xmlns="" xmlns:a16="http://schemas.microsoft.com/office/drawing/2014/main" id="{2E1834C3-1681-4402-BAD1-533A2D9586D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80" name="Text Box 100">
              <a:extLst>
                <a:ext uri="{FF2B5EF4-FFF2-40B4-BE49-F238E27FC236}">
                  <a16:creationId xmlns="" xmlns:a16="http://schemas.microsoft.com/office/drawing/2014/main" id="{5EAE60A1-CD87-411F-8FE3-62739AC3B59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31845" name="Group 101">
            <a:extLst>
              <a:ext uri="{FF2B5EF4-FFF2-40B4-BE49-F238E27FC236}">
                <a16:creationId xmlns="" xmlns:a16="http://schemas.microsoft.com/office/drawing/2014/main" id="{76A96A40-9E4C-43F2-AFE8-F881C73F166F}"/>
              </a:ext>
            </a:extLst>
          </p:cNvPr>
          <p:cNvGrpSpPr>
            <a:grpSpLocks/>
          </p:cNvGrpSpPr>
          <p:nvPr/>
        </p:nvGrpSpPr>
        <p:grpSpPr bwMode="auto">
          <a:xfrm>
            <a:off x="7850188" y="5181600"/>
            <a:ext cx="1370012" cy="1295400"/>
            <a:chOff x="4574" y="3342"/>
            <a:chExt cx="960" cy="912"/>
          </a:xfrm>
        </p:grpSpPr>
        <p:sp>
          <p:nvSpPr>
            <p:cNvPr id="31777" name="AutoShape 102">
              <a:extLst>
                <a:ext uri="{FF2B5EF4-FFF2-40B4-BE49-F238E27FC236}">
                  <a16:creationId xmlns="" xmlns:a16="http://schemas.microsoft.com/office/drawing/2014/main" id="{C5643C45-111C-4DE3-A737-6C87C49B22A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78" name="Text Box 103">
              <a:extLst>
                <a:ext uri="{FF2B5EF4-FFF2-40B4-BE49-F238E27FC236}">
                  <a16:creationId xmlns="" xmlns:a16="http://schemas.microsoft.com/office/drawing/2014/main" id="{1DBF2732-3516-4131-9F5E-74F24F4D6A1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31848" name="Group 104">
            <a:extLst>
              <a:ext uri="{FF2B5EF4-FFF2-40B4-BE49-F238E27FC236}">
                <a16:creationId xmlns="" xmlns:a16="http://schemas.microsoft.com/office/drawing/2014/main" id="{2602BE57-686C-4CC8-BCCC-5914D66603C6}"/>
              </a:ext>
            </a:extLst>
          </p:cNvPr>
          <p:cNvGrpSpPr>
            <a:grpSpLocks/>
          </p:cNvGrpSpPr>
          <p:nvPr/>
        </p:nvGrpSpPr>
        <p:grpSpPr bwMode="auto">
          <a:xfrm>
            <a:off x="7850188" y="5181600"/>
            <a:ext cx="1370012" cy="1295400"/>
            <a:chOff x="4574" y="3342"/>
            <a:chExt cx="960" cy="912"/>
          </a:xfrm>
        </p:grpSpPr>
        <p:sp>
          <p:nvSpPr>
            <p:cNvPr id="31775" name="AutoShape 105">
              <a:extLst>
                <a:ext uri="{FF2B5EF4-FFF2-40B4-BE49-F238E27FC236}">
                  <a16:creationId xmlns="" xmlns:a16="http://schemas.microsoft.com/office/drawing/2014/main" id="{DA2DC514-6D1C-4174-A922-AEF1EF78F04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76" name="Text Box 106">
              <a:extLst>
                <a:ext uri="{FF2B5EF4-FFF2-40B4-BE49-F238E27FC236}">
                  <a16:creationId xmlns="" xmlns:a16="http://schemas.microsoft.com/office/drawing/2014/main" id="{B757584B-0E26-4CA2-817B-1913BF6E63C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31851" name="Group 107">
            <a:extLst>
              <a:ext uri="{FF2B5EF4-FFF2-40B4-BE49-F238E27FC236}">
                <a16:creationId xmlns="" xmlns:a16="http://schemas.microsoft.com/office/drawing/2014/main" id="{24244E99-83B8-4660-8472-AB5A865B9CDD}"/>
              </a:ext>
            </a:extLst>
          </p:cNvPr>
          <p:cNvGrpSpPr>
            <a:grpSpLocks/>
          </p:cNvGrpSpPr>
          <p:nvPr/>
        </p:nvGrpSpPr>
        <p:grpSpPr bwMode="auto">
          <a:xfrm>
            <a:off x="7848600" y="5180013"/>
            <a:ext cx="1371600" cy="1295400"/>
            <a:chOff x="4574" y="3342"/>
            <a:chExt cx="960" cy="912"/>
          </a:xfrm>
        </p:grpSpPr>
        <p:sp>
          <p:nvSpPr>
            <p:cNvPr id="31773" name="AutoShape 108">
              <a:extLst>
                <a:ext uri="{FF2B5EF4-FFF2-40B4-BE49-F238E27FC236}">
                  <a16:creationId xmlns="" xmlns:a16="http://schemas.microsoft.com/office/drawing/2014/main" id="{D181FE01-A1EB-48AF-BD00-0D6F9CB967F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1774" name="Text Box 109">
              <a:extLst>
                <a:ext uri="{FF2B5EF4-FFF2-40B4-BE49-F238E27FC236}">
                  <a16:creationId xmlns="" xmlns:a16="http://schemas.microsoft.com/office/drawing/2014/main" id="{3E41D5C1-2E65-4C40-8642-F1C256D7C5D7}"/>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1854" name="Text Box 110">
            <a:extLst>
              <a:ext uri="{FF2B5EF4-FFF2-40B4-BE49-F238E27FC236}">
                <a16:creationId xmlns="" xmlns:a16="http://schemas.microsoft.com/office/drawing/2014/main" id="{BFDA531A-6317-4D7B-9091-EA4579B4BE8E}"/>
              </a:ext>
            </a:extLst>
          </p:cNvPr>
          <p:cNvSpPr txBox="1">
            <a:spLocks noChangeArrowheads="1"/>
          </p:cNvSpPr>
          <p:nvPr/>
        </p:nvSpPr>
        <p:spPr bwMode="auto">
          <a:xfrm>
            <a:off x="4445000" y="5930900"/>
            <a:ext cx="111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1758"/>
                                        </p:tgtEl>
                                        <p:attrNameLst>
                                          <p:attrName>style.visibility</p:attrName>
                                        </p:attrNameLst>
                                      </p:cBhvr>
                                      <p:to>
                                        <p:strVal val="visible"/>
                                      </p:to>
                                    </p:set>
                                    <p:anim calcmode="lin" valueType="num">
                                      <p:cBhvr>
                                        <p:cTn id="7" dur="5000" fill="hold"/>
                                        <p:tgtEl>
                                          <p:spTgt spid="31758"/>
                                        </p:tgtEl>
                                        <p:attrNameLst>
                                          <p:attrName>ppt_w</p:attrName>
                                        </p:attrNameLst>
                                      </p:cBhvr>
                                      <p:tavLst>
                                        <p:tav tm="0" fmla="#ppt_w*sin(2.5*pi*$)">
                                          <p:val>
                                            <p:fltVal val="0"/>
                                          </p:val>
                                        </p:tav>
                                        <p:tav tm="100000">
                                          <p:val>
                                            <p:fltVal val="1"/>
                                          </p:val>
                                        </p:tav>
                                      </p:tavLst>
                                    </p:anim>
                                    <p:anim calcmode="lin" valueType="num">
                                      <p:cBhvr>
                                        <p:cTn id="8" dur="5000" fill="hold"/>
                                        <p:tgtEl>
                                          <p:spTgt spid="31758"/>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31757"/>
                                        </p:tgtEl>
                                        <p:attrNameLst>
                                          <p:attrName>style.visibility</p:attrName>
                                        </p:attrNameLst>
                                      </p:cBhvr>
                                      <p:to>
                                        <p:strVal val="visible"/>
                                      </p:to>
                                    </p:set>
                                    <p:anim calcmode="lin" valueType="num">
                                      <p:cBhvr>
                                        <p:cTn id="11" dur="5000" fill="hold"/>
                                        <p:tgtEl>
                                          <p:spTgt spid="31757"/>
                                        </p:tgtEl>
                                        <p:attrNameLst>
                                          <p:attrName>ppt_w</p:attrName>
                                        </p:attrNameLst>
                                      </p:cBhvr>
                                      <p:tavLst>
                                        <p:tav tm="0" fmla="#ppt_w*sin(2.5*pi*$)">
                                          <p:val>
                                            <p:fltVal val="0"/>
                                          </p:val>
                                        </p:tav>
                                        <p:tav tm="100000">
                                          <p:val>
                                            <p:fltVal val="1"/>
                                          </p:val>
                                        </p:tav>
                                      </p:tavLst>
                                    </p:anim>
                                    <p:anim calcmode="lin" valueType="num">
                                      <p:cBhvr>
                                        <p:cTn id="12" dur="5000" fill="hold"/>
                                        <p:tgtEl>
                                          <p:spTgt spid="31757"/>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31760"/>
                                        </p:tgtEl>
                                        <p:attrNameLst>
                                          <p:attrName>style.visibility</p:attrName>
                                        </p:attrNameLst>
                                      </p:cBhvr>
                                      <p:to>
                                        <p:strVal val="visible"/>
                                      </p:to>
                                    </p:set>
                                    <p:anim calcmode="discrete" valueType="clr">
                                      <p:cBhvr override="childStyle">
                                        <p:cTn id="15" dur="80"/>
                                        <p:tgtEl>
                                          <p:spTgt spid="3176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1760"/>
                                        </p:tgtEl>
                                        <p:attrNameLst>
                                          <p:attrName>fillcolor</p:attrName>
                                        </p:attrNameLst>
                                      </p:cBhvr>
                                      <p:tavLst>
                                        <p:tav tm="0">
                                          <p:val>
                                            <p:clrVal>
                                              <a:schemeClr val="accent2"/>
                                            </p:clrVal>
                                          </p:val>
                                        </p:tav>
                                        <p:tav tm="50000">
                                          <p:val>
                                            <p:clrVal>
                                              <a:schemeClr val="hlink"/>
                                            </p:clrVal>
                                          </p:val>
                                        </p:tav>
                                      </p:tavLst>
                                    </p:anim>
                                    <p:set>
                                      <p:cBhvr>
                                        <p:cTn id="17" dur="80"/>
                                        <p:tgtEl>
                                          <p:spTgt spid="31760"/>
                                        </p:tgtEl>
                                        <p:attrNameLst>
                                          <p:attrName>fill.type</p:attrName>
                                        </p:attrNameLst>
                                      </p:cBhvr>
                                      <p:to>
                                        <p:strVal val="solid"/>
                                      </p:to>
                                    </p:set>
                                  </p:childTnLst>
                                </p:cTn>
                              </p:par>
                              <p:par>
                                <p:cTn id="18" presetID="27" presetClass="entr" presetSubtype="0" fill="hold" nodeType="withEffect">
                                  <p:stCondLst>
                                    <p:cond delay="4000"/>
                                  </p:stCondLst>
                                  <p:iterate type="lt">
                                    <p:tmPct val="50000"/>
                                  </p:iterate>
                                  <p:childTnLst>
                                    <p:set>
                                      <p:cBhvr>
                                        <p:cTn id="19" dur="1" fill="hold">
                                          <p:stCondLst>
                                            <p:cond delay="0"/>
                                          </p:stCondLst>
                                        </p:cTn>
                                        <p:tgtEl>
                                          <p:spTgt spid="31762"/>
                                        </p:tgtEl>
                                        <p:attrNameLst>
                                          <p:attrName>style.visibility</p:attrName>
                                        </p:attrNameLst>
                                      </p:cBhvr>
                                      <p:to>
                                        <p:strVal val="visible"/>
                                      </p:to>
                                    </p:set>
                                    <p:anim calcmode="discrete" valueType="clr">
                                      <p:cBhvr override="childStyle">
                                        <p:cTn id="20" dur="150"/>
                                        <p:tgtEl>
                                          <p:spTgt spid="31762"/>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31762"/>
                                        </p:tgtEl>
                                        <p:attrNameLst>
                                          <p:attrName>fillcolor</p:attrName>
                                        </p:attrNameLst>
                                      </p:cBhvr>
                                      <p:tavLst>
                                        <p:tav tm="0">
                                          <p:val>
                                            <p:clrVal>
                                              <a:schemeClr val="accent2"/>
                                            </p:clrVal>
                                          </p:val>
                                        </p:tav>
                                        <p:tav tm="50000">
                                          <p:val>
                                            <p:clrVal>
                                              <a:schemeClr val="hlink"/>
                                            </p:clrVal>
                                          </p:val>
                                        </p:tav>
                                      </p:tavLst>
                                    </p:anim>
                                    <p:set>
                                      <p:cBhvr>
                                        <p:cTn id="22" dur="150"/>
                                        <p:tgtEl>
                                          <p:spTgt spid="317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1763"/>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761"/>
                                        </p:tgtEl>
                                        <p:attrNameLst>
                                          <p:attrName>style.visibility</p:attrName>
                                        </p:attrNameLst>
                                      </p:cBhvr>
                                      <p:to>
                                        <p:strVal val="visible"/>
                                      </p:to>
                                    </p:set>
                                    <p:animEffect transition="in" filter="fade">
                                      <p:cBhvr>
                                        <p:cTn id="28" dur="500"/>
                                        <p:tgtEl>
                                          <p:spTgt spid="31761"/>
                                        </p:tgtEl>
                                      </p:cBhvr>
                                    </p:animEffect>
                                  </p:childTnLst>
                                  <p:subTnLst>
                                    <p:audio>
                                      <p:cMediaNode>
                                        <p:cTn display="0" masterRel="sameClick">
                                          <p:stCondLst>
                                            <p:cond evt="begin" delay="0">
                                              <p:tn val="26"/>
                                            </p:cond>
                                          </p:stCondLst>
                                          <p:endCondLst>
                                            <p:cond evt="onStopAudio" delay="0">
                                              <p:tgtEl>
                                                <p:sldTgt/>
                                              </p:tgtEl>
                                            </p:cond>
                                          </p:endCondLst>
                                        </p:cTn>
                                        <p:tgtEl>
                                          <p:sndTgt r:embed="rId3" name="FELIZ2.WAV"/>
                                        </p:tgtEl>
                                      </p:cMediaNode>
                                    </p:audio>
                                  </p:subTnLst>
                                </p:cTn>
                              </p:par>
                              <p:par>
                                <p:cTn id="29" presetID="22" presetClass="emph" presetSubtype="0" repeatCount="10000" fill="remove" grpId="1" nodeType="withEffect">
                                  <p:stCondLst>
                                    <p:cond delay="0"/>
                                  </p:stCondLst>
                                  <p:childTnLst>
                                    <p:animClr clrSpc="hsl" dir="cw">
                                      <p:cBhvr override="childStyle">
                                        <p:cTn id="30" dur="500" fill="hold"/>
                                        <p:tgtEl>
                                          <p:spTgt spid="31761"/>
                                        </p:tgtEl>
                                        <p:attrNameLst>
                                          <p:attrName>style.color</p:attrName>
                                        </p:attrNameLst>
                                      </p:cBhvr>
                                      <p:by>
                                        <p:hsl h="-7200000" s="0" l="0"/>
                                      </p:by>
                                    </p:animClr>
                                    <p:animClr clrSpc="hsl" dir="cw">
                                      <p:cBhvr>
                                        <p:cTn id="31" dur="500" fill="hold"/>
                                        <p:tgtEl>
                                          <p:spTgt spid="31761"/>
                                        </p:tgtEl>
                                        <p:attrNameLst>
                                          <p:attrName>fillcolor</p:attrName>
                                        </p:attrNameLst>
                                      </p:cBhvr>
                                      <p:by>
                                        <p:hsl h="-7200000" s="0" l="0"/>
                                      </p:by>
                                    </p:animClr>
                                    <p:animClr clrSpc="hsl" dir="cw">
                                      <p:cBhvr>
                                        <p:cTn id="32" dur="500" fill="hold"/>
                                        <p:tgtEl>
                                          <p:spTgt spid="31761"/>
                                        </p:tgtEl>
                                        <p:attrNameLst>
                                          <p:attrName>stroke.color</p:attrName>
                                        </p:attrNameLst>
                                      </p:cBhvr>
                                      <p:by>
                                        <p:hsl h="-7200000" s="0" l="0"/>
                                      </p:by>
                                    </p:animClr>
                                    <p:set>
                                      <p:cBhvr>
                                        <p:cTn id="33" dur="500" fill="hold"/>
                                        <p:tgtEl>
                                          <p:spTgt spid="31761"/>
                                        </p:tgtEl>
                                        <p:attrNameLst>
                                          <p:attrName>fill.type</p:attrName>
                                        </p:attrNameLst>
                                      </p:cBhvr>
                                      <p:to>
                                        <p:strVal val="solid"/>
                                      </p:to>
                                    </p:set>
                                  </p:childTnLst>
                                </p:cTn>
                              </p:par>
                            </p:childTnLst>
                          </p:cTn>
                        </p:par>
                      </p:childTnLst>
                    </p:cTn>
                  </p:par>
                </p:childTnLst>
              </p:cTn>
              <p:nextCondLst>
                <p:cond evt="onClick" delay="0">
                  <p:tgtEl>
                    <p:spTgt spid="31763"/>
                  </p:tgtEl>
                </p:cond>
              </p:nextCondLst>
            </p:seq>
            <p:seq concurrent="1" nextAc="seek">
              <p:cTn id="34" restart="whenNotActive" fill="hold" evtFilter="cancelBubble" nodeType="interactiveSeq">
                <p:stCondLst>
                  <p:cond evt="onClick" delay="0">
                    <p:tgtEl>
                      <p:spTgt spid="3185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318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3182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3183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31833"/>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3183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3183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3184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3184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3184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3185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31854"/>
                  </p:tgtEl>
                </p:cond>
              </p:nextCondLst>
            </p:seq>
          </p:childTnLst>
        </p:cTn>
      </p:par>
    </p:tnLst>
    <p:bldLst>
      <p:bldP spid="31761" grpId="0" animBg="1"/>
      <p:bldP spid="3176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 xmlns:a16="http://schemas.microsoft.com/office/drawing/2014/main" id="{251ACF9A-F1CF-493E-BACE-0C9D4B5AC921}"/>
              </a:ext>
            </a:extLst>
          </p:cNvPr>
          <p:cNvSpPr>
            <a:spLocks noChangeArrowheads="1"/>
          </p:cNvSpPr>
          <p:nvPr/>
        </p:nvSpPr>
        <p:spPr bwMode="auto">
          <a:xfrm>
            <a:off x="3810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2771" name="Picture 3" descr="an30">
            <a:extLst>
              <a:ext uri="{FF2B5EF4-FFF2-40B4-BE49-F238E27FC236}">
                <a16:creationId xmlns="" xmlns:a16="http://schemas.microsoft.com/office/drawing/2014/main" id="{E110E285-E4A6-42BD-A41E-3ED1192FE2F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33">
            <a:extLst>
              <a:ext uri="{FF2B5EF4-FFF2-40B4-BE49-F238E27FC236}">
                <a16:creationId xmlns="" xmlns:a16="http://schemas.microsoft.com/office/drawing/2014/main" id="{F636E1EB-E0AC-4FDB-98D9-6DC253B6992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WordArt 5">
            <a:extLst>
              <a:ext uri="{FF2B5EF4-FFF2-40B4-BE49-F238E27FC236}">
                <a16:creationId xmlns="" xmlns:a16="http://schemas.microsoft.com/office/drawing/2014/main" id="{647A0E59-9199-4300-BAC8-68C2FFE68E3B}"/>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2774" name="Group 6">
            <a:extLst>
              <a:ext uri="{FF2B5EF4-FFF2-40B4-BE49-F238E27FC236}">
                <a16:creationId xmlns="" xmlns:a16="http://schemas.microsoft.com/office/drawing/2014/main" id="{9E17C93F-BC6D-4EF4-AC77-51E31D54F083}"/>
              </a:ext>
            </a:extLst>
          </p:cNvPr>
          <p:cNvGrpSpPr>
            <a:grpSpLocks/>
          </p:cNvGrpSpPr>
          <p:nvPr/>
        </p:nvGrpSpPr>
        <p:grpSpPr bwMode="auto">
          <a:xfrm>
            <a:off x="7162800" y="6019800"/>
            <a:ext cx="1168400" cy="561975"/>
            <a:chOff x="4512" y="3792"/>
            <a:chExt cx="736" cy="354"/>
          </a:xfrm>
        </p:grpSpPr>
        <p:pic>
          <p:nvPicPr>
            <p:cNvPr id="32816" name="Picture 7" descr="ani32">
              <a:extLst>
                <a:ext uri="{FF2B5EF4-FFF2-40B4-BE49-F238E27FC236}">
                  <a16:creationId xmlns="" xmlns:a16="http://schemas.microsoft.com/office/drawing/2014/main" id="{16D35AFE-0788-4FA1-82D1-7D60DA50BD6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7" name="Text Box 8">
              <a:hlinkClick r:id="rId9" action="ppaction://hlinksldjump" tooltip="Trở lại chọn câu hỏi"/>
              <a:extLst>
                <a:ext uri="{FF2B5EF4-FFF2-40B4-BE49-F238E27FC236}">
                  <a16:creationId xmlns="" xmlns:a16="http://schemas.microsoft.com/office/drawing/2014/main" id="{8DEBB1FB-BEA5-4371-8F5D-54E6CCCFFDB8}"/>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2775" name="AutoShape 9">
            <a:extLst>
              <a:ext uri="{FF2B5EF4-FFF2-40B4-BE49-F238E27FC236}">
                <a16:creationId xmlns="" xmlns:a16="http://schemas.microsoft.com/office/drawing/2014/main" id="{984C25A1-4985-4501-8157-14FB314B8021}"/>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776" name="AutoShape 10">
            <a:extLst>
              <a:ext uri="{FF2B5EF4-FFF2-40B4-BE49-F238E27FC236}">
                <a16:creationId xmlns="" xmlns:a16="http://schemas.microsoft.com/office/drawing/2014/main" id="{924A2718-51E6-459C-A4A4-FF1BC01965B0}"/>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777" name="Text Box 11">
            <a:extLst>
              <a:ext uri="{FF2B5EF4-FFF2-40B4-BE49-F238E27FC236}">
                <a16:creationId xmlns="" xmlns:a16="http://schemas.microsoft.com/office/drawing/2014/main" id="{7D1F0F8D-23D6-440B-9AD4-98BC26751D33}"/>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25</a:t>
            </a:r>
          </a:p>
        </p:txBody>
      </p:sp>
      <p:pic>
        <p:nvPicPr>
          <p:cNvPr id="32778" name="Picture 12" descr="star_tip_md_wht">
            <a:extLst>
              <a:ext uri="{FF2B5EF4-FFF2-40B4-BE49-F238E27FC236}">
                <a16:creationId xmlns="" xmlns:a16="http://schemas.microsoft.com/office/drawing/2014/main" id="{83168EB9-6188-46C1-9305-7AFFFD3B90EE}"/>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WordArt 13">
            <a:extLst>
              <a:ext uri="{FF2B5EF4-FFF2-40B4-BE49-F238E27FC236}">
                <a16:creationId xmlns="" xmlns:a16="http://schemas.microsoft.com/office/drawing/2014/main" id="{05821C32-05D2-4A24-9F7C-D844762FF0B6}"/>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Mỹ thuật</a:t>
            </a:r>
          </a:p>
        </p:txBody>
      </p:sp>
      <p:sp>
        <p:nvSpPr>
          <p:cNvPr id="32782" name="WordArt 14">
            <a:extLst>
              <a:ext uri="{FF2B5EF4-FFF2-40B4-BE49-F238E27FC236}">
                <a16:creationId xmlns="" xmlns:a16="http://schemas.microsoft.com/office/drawing/2014/main" id="{9078AB52-8233-4E0E-B848-ECCDAA1A11FA}"/>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Mỹ thuật</a:t>
            </a:r>
          </a:p>
        </p:txBody>
      </p:sp>
      <p:pic>
        <p:nvPicPr>
          <p:cNvPr id="2" name="Picture 15" descr="people008">
            <a:extLst>
              <a:ext uri="{FF2B5EF4-FFF2-40B4-BE49-F238E27FC236}">
                <a16:creationId xmlns="" xmlns:a16="http://schemas.microsoft.com/office/drawing/2014/main" id="{361A57EE-0586-40DA-B960-75BC6B7C7EFE}"/>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Text Box 16">
            <a:extLst>
              <a:ext uri="{FF2B5EF4-FFF2-40B4-BE49-F238E27FC236}">
                <a16:creationId xmlns="" xmlns:a16="http://schemas.microsoft.com/office/drawing/2014/main" id="{407F4CFD-96B4-4DDC-A85E-F5E2200E5F19}"/>
              </a:ext>
            </a:extLst>
          </p:cNvPr>
          <p:cNvSpPr txBox="1">
            <a:spLocks noChangeArrowheads="1"/>
          </p:cNvSpPr>
          <p:nvPr/>
        </p:nvSpPr>
        <p:spPr bwMode="auto">
          <a:xfrm>
            <a:off x="609600" y="2209800"/>
            <a:ext cx="8077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20000"/>
              </a:lnSpc>
              <a:spcBef>
                <a:spcPct val="50000"/>
              </a:spcBef>
            </a:pPr>
            <a:r>
              <a:rPr lang="en-US" altLang="en-US" sz="2800">
                <a:solidFill>
                  <a:srgbClr val="FF0000"/>
                </a:solidFill>
              </a:rPr>
              <a:t>Tượng được tìm thấy ở Hi Lạp vào năm 1820 bị mất cả hai tay tên là tượng gì? </a:t>
            </a:r>
          </a:p>
        </p:txBody>
      </p:sp>
      <p:sp>
        <p:nvSpPr>
          <p:cNvPr id="32785" name="Text Box 17">
            <a:extLst>
              <a:ext uri="{FF2B5EF4-FFF2-40B4-BE49-F238E27FC236}">
                <a16:creationId xmlns="" xmlns:a16="http://schemas.microsoft.com/office/drawing/2014/main" id="{249522C7-B213-41F2-99DE-2F2DA8A4FC91}"/>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32787" name="Text Box 19">
            <a:extLst>
              <a:ext uri="{FF2B5EF4-FFF2-40B4-BE49-F238E27FC236}">
                <a16:creationId xmlns="" xmlns:a16="http://schemas.microsoft.com/office/drawing/2014/main" id="{4D2F67CA-C717-4B09-B3EF-64C0CE9913F4}"/>
              </a:ext>
            </a:extLst>
          </p:cNvPr>
          <p:cNvSpPr txBox="1">
            <a:spLocks noChangeArrowheads="1"/>
          </p:cNvSpPr>
          <p:nvPr/>
        </p:nvSpPr>
        <p:spPr bwMode="auto">
          <a:xfrm>
            <a:off x="1676400" y="4191000"/>
            <a:ext cx="5105400" cy="685800"/>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30000"/>
              </a:lnSpc>
            </a:pPr>
            <a:r>
              <a:rPr lang="en-US" altLang="en-US" sz="2800"/>
              <a:t>Mi Lô</a:t>
            </a:r>
          </a:p>
        </p:txBody>
      </p:sp>
      <p:grpSp>
        <p:nvGrpSpPr>
          <p:cNvPr id="32848" name="Group 80">
            <a:extLst>
              <a:ext uri="{FF2B5EF4-FFF2-40B4-BE49-F238E27FC236}">
                <a16:creationId xmlns="" xmlns:a16="http://schemas.microsoft.com/office/drawing/2014/main" id="{2297AEA1-616A-498B-AFE2-13A00D9E5AA1}"/>
              </a:ext>
            </a:extLst>
          </p:cNvPr>
          <p:cNvGrpSpPr>
            <a:grpSpLocks/>
          </p:cNvGrpSpPr>
          <p:nvPr/>
        </p:nvGrpSpPr>
        <p:grpSpPr bwMode="auto">
          <a:xfrm>
            <a:off x="7850188" y="5181600"/>
            <a:ext cx="1370012" cy="1295400"/>
            <a:chOff x="4574" y="3342"/>
            <a:chExt cx="960" cy="912"/>
          </a:xfrm>
        </p:grpSpPr>
        <p:sp>
          <p:nvSpPr>
            <p:cNvPr id="32814" name="AutoShape 81">
              <a:extLst>
                <a:ext uri="{FF2B5EF4-FFF2-40B4-BE49-F238E27FC236}">
                  <a16:creationId xmlns="" xmlns:a16="http://schemas.microsoft.com/office/drawing/2014/main" id="{B5F50ECB-C115-4F5A-A786-E7398989E81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815" name="Text Box 82">
              <a:extLst>
                <a:ext uri="{FF2B5EF4-FFF2-40B4-BE49-F238E27FC236}">
                  <a16:creationId xmlns="" xmlns:a16="http://schemas.microsoft.com/office/drawing/2014/main" id="{3ED89D99-C90D-46D6-9BF8-ACE303959BA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32851" name="Group 83">
            <a:extLst>
              <a:ext uri="{FF2B5EF4-FFF2-40B4-BE49-F238E27FC236}">
                <a16:creationId xmlns="" xmlns:a16="http://schemas.microsoft.com/office/drawing/2014/main" id="{8D5DF8F3-9D83-468E-8CE7-6BD3053D1534}"/>
              </a:ext>
            </a:extLst>
          </p:cNvPr>
          <p:cNvGrpSpPr>
            <a:grpSpLocks/>
          </p:cNvGrpSpPr>
          <p:nvPr/>
        </p:nvGrpSpPr>
        <p:grpSpPr bwMode="auto">
          <a:xfrm>
            <a:off x="7850188" y="5181600"/>
            <a:ext cx="1370012" cy="1295400"/>
            <a:chOff x="4574" y="3342"/>
            <a:chExt cx="960" cy="912"/>
          </a:xfrm>
        </p:grpSpPr>
        <p:sp>
          <p:nvSpPr>
            <p:cNvPr id="32812" name="AutoShape 84">
              <a:extLst>
                <a:ext uri="{FF2B5EF4-FFF2-40B4-BE49-F238E27FC236}">
                  <a16:creationId xmlns="" xmlns:a16="http://schemas.microsoft.com/office/drawing/2014/main" id="{2093CE58-4A27-4DE9-89FF-0C740C89735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813" name="Text Box 85">
              <a:extLst>
                <a:ext uri="{FF2B5EF4-FFF2-40B4-BE49-F238E27FC236}">
                  <a16:creationId xmlns="" xmlns:a16="http://schemas.microsoft.com/office/drawing/2014/main" id="{66AB13AB-2212-4138-96B2-22874568DBD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32854" name="Group 86">
            <a:extLst>
              <a:ext uri="{FF2B5EF4-FFF2-40B4-BE49-F238E27FC236}">
                <a16:creationId xmlns="" xmlns:a16="http://schemas.microsoft.com/office/drawing/2014/main" id="{1423FA6C-0F48-4B4C-8F85-7220D8916CF2}"/>
              </a:ext>
            </a:extLst>
          </p:cNvPr>
          <p:cNvGrpSpPr>
            <a:grpSpLocks/>
          </p:cNvGrpSpPr>
          <p:nvPr/>
        </p:nvGrpSpPr>
        <p:grpSpPr bwMode="auto">
          <a:xfrm>
            <a:off x="7850188" y="5181600"/>
            <a:ext cx="1370012" cy="1295400"/>
            <a:chOff x="4574" y="3342"/>
            <a:chExt cx="960" cy="912"/>
          </a:xfrm>
        </p:grpSpPr>
        <p:sp>
          <p:nvSpPr>
            <p:cNvPr id="32810" name="AutoShape 87">
              <a:extLst>
                <a:ext uri="{FF2B5EF4-FFF2-40B4-BE49-F238E27FC236}">
                  <a16:creationId xmlns="" xmlns:a16="http://schemas.microsoft.com/office/drawing/2014/main" id="{BB7D2A17-74F4-4E55-8C57-10C1A5F7E99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811" name="Text Box 88">
              <a:extLst>
                <a:ext uri="{FF2B5EF4-FFF2-40B4-BE49-F238E27FC236}">
                  <a16:creationId xmlns="" xmlns:a16="http://schemas.microsoft.com/office/drawing/2014/main" id="{10C3FA85-1097-48D9-93FA-89D612D8CD1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32857" name="Group 89">
            <a:extLst>
              <a:ext uri="{FF2B5EF4-FFF2-40B4-BE49-F238E27FC236}">
                <a16:creationId xmlns="" xmlns:a16="http://schemas.microsoft.com/office/drawing/2014/main" id="{F2BAE19D-C04F-481F-AA64-95F15CCCC7C9}"/>
              </a:ext>
            </a:extLst>
          </p:cNvPr>
          <p:cNvGrpSpPr>
            <a:grpSpLocks/>
          </p:cNvGrpSpPr>
          <p:nvPr/>
        </p:nvGrpSpPr>
        <p:grpSpPr bwMode="auto">
          <a:xfrm>
            <a:off x="7850188" y="5181600"/>
            <a:ext cx="1370012" cy="1295400"/>
            <a:chOff x="4574" y="3342"/>
            <a:chExt cx="960" cy="912"/>
          </a:xfrm>
        </p:grpSpPr>
        <p:sp>
          <p:nvSpPr>
            <p:cNvPr id="32808" name="AutoShape 90">
              <a:extLst>
                <a:ext uri="{FF2B5EF4-FFF2-40B4-BE49-F238E27FC236}">
                  <a16:creationId xmlns="" xmlns:a16="http://schemas.microsoft.com/office/drawing/2014/main" id="{5C8C00CA-B6DC-4856-A120-F840F42C2E0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809" name="Text Box 91">
              <a:extLst>
                <a:ext uri="{FF2B5EF4-FFF2-40B4-BE49-F238E27FC236}">
                  <a16:creationId xmlns="" xmlns:a16="http://schemas.microsoft.com/office/drawing/2014/main" id="{BE059183-4576-4F65-8D18-6F65FBFED6E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32860" name="Group 92">
            <a:extLst>
              <a:ext uri="{FF2B5EF4-FFF2-40B4-BE49-F238E27FC236}">
                <a16:creationId xmlns="" xmlns:a16="http://schemas.microsoft.com/office/drawing/2014/main" id="{10352234-15D1-463D-8C57-49D9E61B0C14}"/>
              </a:ext>
            </a:extLst>
          </p:cNvPr>
          <p:cNvGrpSpPr>
            <a:grpSpLocks/>
          </p:cNvGrpSpPr>
          <p:nvPr/>
        </p:nvGrpSpPr>
        <p:grpSpPr bwMode="auto">
          <a:xfrm>
            <a:off x="7850188" y="5181600"/>
            <a:ext cx="1370012" cy="1295400"/>
            <a:chOff x="4574" y="3342"/>
            <a:chExt cx="960" cy="912"/>
          </a:xfrm>
        </p:grpSpPr>
        <p:sp>
          <p:nvSpPr>
            <p:cNvPr id="32806" name="AutoShape 93">
              <a:extLst>
                <a:ext uri="{FF2B5EF4-FFF2-40B4-BE49-F238E27FC236}">
                  <a16:creationId xmlns="" xmlns:a16="http://schemas.microsoft.com/office/drawing/2014/main" id="{530C835F-8070-41F6-964C-DB12096D0F4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807" name="Text Box 94">
              <a:extLst>
                <a:ext uri="{FF2B5EF4-FFF2-40B4-BE49-F238E27FC236}">
                  <a16:creationId xmlns="" xmlns:a16="http://schemas.microsoft.com/office/drawing/2014/main" id="{628F58DB-71DE-46AB-B8DE-C1FFEB88F6F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32863" name="Group 95">
            <a:extLst>
              <a:ext uri="{FF2B5EF4-FFF2-40B4-BE49-F238E27FC236}">
                <a16:creationId xmlns="" xmlns:a16="http://schemas.microsoft.com/office/drawing/2014/main" id="{EE4F0FEB-A311-4FCF-92B2-CAB44632559D}"/>
              </a:ext>
            </a:extLst>
          </p:cNvPr>
          <p:cNvGrpSpPr>
            <a:grpSpLocks/>
          </p:cNvGrpSpPr>
          <p:nvPr/>
        </p:nvGrpSpPr>
        <p:grpSpPr bwMode="auto">
          <a:xfrm>
            <a:off x="7850188" y="5181600"/>
            <a:ext cx="1370012" cy="1295400"/>
            <a:chOff x="4574" y="3342"/>
            <a:chExt cx="960" cy="912"/>
          </a:xfrm>
        </p:grpSpPr>
        <p:sp>
          <p:nvSpPr>
            <p:cNvPr id="32804" name="AutoShape 96">
              <a:extLst>
                <a:ext uri="{FF2B5EF4-FFF2-40B4-BE49-F238E27FC236}">
                  <a16:creationId xmlns="" xmlns:a16="http://schemas.microsoft.com/office/drawing/2014/main" id="{DE741BF7-57FA-4826-8474-1EA6AAC552D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805" name="Text Box 97">
              <a:extLst>
                <a:ext uri="{FF2B5EF4-FFF2-40B4-BE49-F238E27FC236}">
                  <a16:creationId xmlns="" xmlns:a16="http://schemas.microsoft.com/office/drawing/2014/main" id="{CCCF04F8-D6DE-4AE7-B555-D8849F741B3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32866" name="Group 98">
            <a:extLst>
              <a:ext uri="{FF2B5EF4-FFF2-40B4-BE49-F238E27FC236}">
                <a16:creationId xmlns="" xmlns:a16="http://schemas.microsoft.com/office/drawing/2014/main" id="{63CDD82E-9595-492C-8290-F3CE393E430B}"/>
              </a:ext>
            </a:extLst>
          </p:cNvPr>
          <p:cNvGrpSpPr>
            <a:grpSpLocks/>
          </p:cNvGrpSpPr>
          <p:nvPr/>
        </p:nvGrpSpPr>
        <p:grpSpPr bwMode="auto">
          <a:xfrm>
            <a:off x="7850188" y="5181600"/>
            <a:ext cx="1370012" cy="1295400"/>
            <a:chOff x="4574" y="3342"/>
            <a:chExt cx="960" cy="912"/>
          </a:xfrm>
        </p:grpSpPr>
        <p:sp>
          <p:nvSpPr>
            <p:cNvPr id="32802" name="AutoShape 99">
              <a:extLst>
                <a:ext uri="{FF2B5EF4-FFF2-40B4-BE49-F238E27FC236}">
                  <a16:creationId xmlns="" xmlns:a16="http://schemas.microsoft.com/office/drawing/2014/main" id="{673BA592-8F32-4F09-A8AD-188E1694327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803" name="Text Box 100">
              <a:extLst>
                <a:ext uri="{FF2B5EF4-FFF2-40B4-BE49-F238E27FC236}">
                  <a16:creationId xmlns="" xmlns:a16="http://schemas.microsoft.com/office/drawing/2014/main" id="{1EA41D03-DA25-4B58-97EB-5B911E47F6D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32869" name="Group 101">
            <a:extLst>
              <a:ext uri="{FF2B5EF4-FFF2-40B4-BE49-F238E27FC236}">
                <a16:creationId xmlns="" xmlns:a16="http://schemas.microsoft.com/office/drawing/2014/main" id="{41699377-0354-492B-A676-DC9677B3887B}"/>
              </a:ext>
            </a:extLst>
          </p:cNvPr>
          <p:cNvGrpSpPr>
            <a:grpSpLocks/>
          </p:cNvGrpSpPr>
          <p:nvPr/>
        </p:nvGrpSpPr>
        <p:grpSpPr bwMode="auto">
          <a:xfrm>
            <a:off x="7850188" y="5181600"/>
            <a:ext cx="1370012" cy="1295400"/>
            <a:chOff x="4574" y="3342"/>
            <a:chExt cx="960" cy="912"/>
          </a:xfrm>
        </p:grpSpPr>
        <p:sp>
          <p:nvSpPr>
            <p:cNvPr id="32800" name="AutoShape 102">
              <a:extLst>
                <a:ext uri="{FF2B5EF4-FFF2-40B4-BE49-F238E27FC236}">
                  <a16:creationId xmlns="" xmlns:a16="http://schemas.microsoft.com/office/drawing/2014/main" id="{3DB31C8E-8171-4B39-924F-3BC8C6A36E8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801" name="Text Box 103">
              <a:extLst>
                <a:ext uri="{FF2B5EF4-FFF2-40B4-BE49-F238E27FC236}">
                  <a16:creationId xmlns="" xmlns:a16="http://schemas.microsoft.com/office/drawing/2014/main" id="{2165C951-8C95-4E66-9D4E-3C8A300317F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32872" name="Group 104">
            <a:extLst>
              <a:ext uri="{FF2B5EF4-FFF2-40B4-BE49-F238E27FC236}">
                <a16:creationId xmlns="" xmlns:a16="http://schemas.microsoft.com/office/drawing/2014/main" id="{84F00082-561C-4330-A08C-AED9DB5B6266}"/>
              </a:ext>
            </a:extLst>
          </p:cNvPr>
          <p:cNvGrpSpPr>
            <a:grpSpLocks/>
          </p:cNvGrpSpPr>
          <p:nvPr/>
        </p:nvGrpSpPr>
        <p:grpSpPr bwMode="auto">
          <a:xfrm>
            <a:off x="7850188" y="5181600"/>
            <a:ext cx="1370012" cy="1295400"/>
            <a:chOff x="4574" y="3342"/>
            <a:chExt cx="960" cy="912"/>
          </a:xfrm>
        </p:grpSpPr>
        <p:sp>
          <p:nvSpPr>
            <p:cNvPr id="32798" name="AutoShape 105">
              <a:extLst>
                <a:ext uri="{FF2B5EF4-FFF2-40B4-BE49-F238E27FC236}">
                  <a16:creationId xmlns="" xmlns:a16="http://schemas.microsoft.com/office/drawing/2014/main" id="{85C2997A-58DF-4E31-A1B0-79017EDB5DD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799" name="Text Box 106">
              <a:extLst>
                <a:ext uri="{FF2B5EF4-FFF2-40B4-BE49-F238E27FC236}">
                  <a16:creationId xmlns="" xmlns:a16="http://schemas.microsoft.com/office/drawing/2014/main" id="{8237FF3D-706F-4217-99D9-ABBA5125632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32875" name="Group 107">
            <a:extLst>
              <a:ext uri="{FF2B5EF4-FFF2-40B4-BE49-F238E27FC236}">
                <a16:creationId xmlns="" xmlns:a16="http://schemas.microsoft.com/office/drawing/2014/main" id="{EDAA096B-EC67-477A-9B9B-596BE0F43952}"/>
              </a:ext>
            </a:extLst>
          </p:cNvPr>
          <p:cNvGrpSpPr>
            <a:grpSpLocks/>
          </p:cNvGrpSpPr>
          <p:nvPr/>
        </p:nvGrpSpPr>
        <p:grpSpPr bwMode="auto">
          <a:xfrm>
            <a:off x="7848600" y="5180013"/>
            <a:ext cx="1371600" cy="1295400"/>
            <a:chOff x="4574" y="3342"/>
            <a:chExt cx="960" cy="912"/>
          </a:xfrm>
        </p:grpSpPr>
        <p:sp>
          <p:nvSpPr>
            <p:cNvPr id="32796" name="AutoShape 108">
              <a:extLst>
                <a:ext uri="{FF2B5EF4-FFF2-40B4-BE49-F238E27FC236}">
                  <a16:creationId xmlns="" xmlns:a16="http://schemas.microsoft.com/office/drawing/2014/main" id="{0725F580-F477-4EE7-880F-AF4731E9633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2797" name="Text Box 109">
              <a:extLst>
                <a:ext uri="{FF2B5EF4-FFF2-40B4-BE49-F238E27FC236}">
                  <a16:creationId xmlns="" xmlns:a16="http://schemas.microsoft.com/office/drawing/2014/main" id="{6C1299D0-ADCB-41AB-B65B-B169EADFD440}"/>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2878" name="Text Box 110">
            <a:extLst>
              <a:ext uri="{FF2B5EF4-FFF2-40B4-BE49-F238E27FC236}">
                <a16:creationId xmlns="" xmlns:a16="http://schemas.microsoft.com/office/drawing/2014/main" id="{B9AC924F-BAF4-4AEA-9885-4091305E93BB}"/>
              </a:ext>
            </a:extLst>
          </p:cNvPr>
          <p:cNvSpPr txBox="1">
            <a:spLocks noChangeArrowheads="1"/>
          </p:cNvSpPr>
          <p:nvPr/>
        </p:nvSpPr>
        <p:spPr bwMode="auto">
          <a:xfrm>
            <a:off x="4302125" y="5980113"/>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0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2782"/>
                                        </p:tgtEl>
                                        <p:attrNameLst>
                                          <p:attrName>style.visibility</p:attrName>
                                        </p:attrNameLst>
                                      </p:cBhvr>
                                      <p:to>
                                        <p:strVal val="visible"/>
                                      </p:to>
                                    </p:set>
                                    <p:anim calcmode="lin" valueType="num">
                                      <p:cBhvr>
                                        <p:cTn id="7" dur="5000" fill="hold"/>
                                        <p:tgtEl>
                                          <p:spTgt spid="32782"/>
                                        </p:tgtEl>
                                        <p:attrNameLst>
                                          <p:attrName>ppt_w</p:attrName>
                                        </p:attrNameLst>
                                      </p:cBhvr>
                                      <p:tavLst>
                                        <p:tav tm="0" fmla="#ppt_w*sin(2.5*pi*$)">
                                          <p:val>
                                            <p:fltVal val="0"/>
                                          </p:val>
                                        </p:tav>
                                        <p:tav tm="100000">
                                          <p:val>
                                            <p:fltVal val="1"/>
                                          </p:val>
                                        </p:tav>
                                      </p:tavLst>
                                    </p:anim>
                                    <p:anim calcmode="lin" valueType="num">
                                      <p:cBhvr>
                                        <p:cTn id="8" dur="5000" fill="hold"/>
                                        <p:tgtEl>
                                          <p:spTgt spid="32782"/>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32781"/>
                                        </p:tgtEl>
                                        <p:attrNameLst>
                                          <p:attrName>style.visibility</p:attrName>
                                        </p:attrNameLst>
                                      </p:cBhvr>
                                      <p:to>
                                        <p:strVal val="visible"/>
                                      </p:to>
                                    </p:set>
                                    <p:anim calcmode="lin" valueType="num">
                                      <p:cBhvr>
                                        <p:cTn id="11" dur="5000" fill="hold"/>
                                        <p:tgtEl>
                                          <p:spTgt spid="32781"/>
                                        </p:tgtEl>
                                        <p:attrNameLst>
                                          <p:attrName>ppt_w</p:attrName>
                                        </p:attrNameLst>
                                      </p:cBhvr>
                                      <p:tavLst>
                                        <p:tav tm="0" fmla="#ppt_w*sin(2.5*pi*$)">
                                          <p:val>
                                            <p:fltVal val="0"/>
                                          </p:val>
                                        </p:tav>
                                        <p:tav tm="100000">
                                          <p:val>
                                            <p:fltVal val="1"/>
                                          </p:val>
                                        </p:tav>
                                      </p:tavLst>
                                    </p:anim>
                                    <p:anim calcmode="lin" valueType="num">
                                      <p:cBhvr>
                                        <p:cTn id="12" dur="5000" fill="hold"/>
                                        <p:tgtEl>
                                          <p:spTgt spid="32781"/>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0"/>
                                  </p:stCondLst>
                                  <p:iterate type="lt">
                                    <p:tmPct val="50000"/>
                                  </p:iterate>
                                  <p:childTnLst>
                                    <p:set>
                                      <p:cBhvr>
                                        <p:cTn id="14" dur="1" fill="hold">
                                          <p:stCondLst>
                                            <p:cond delay="0"/>
                                          </p:stCondLst>
                                        </p:cTn>
                                        <p:tgtEl>
                                          <p:spTgt spid="32784"/>
                                        </p:tgtEl>
                                        <p:attrNameLst>
                                          <p:attrName>style.visibility</p:attrName>
                                        </p:attrNameLst>
                                      </p:cBhvr>
                                      <p:to>
                                        <p:strVal val="visible"/>
                                      </p:to>
                                    </p:set>
                                    <p:anim calcmode="discrete" valueType="clr">
                                      <p:cBhvr override="childStyle">
                                        <p:cTn id="15" dur="80"/>
                                        <p:tgtEl>
                                          <p:spTgt spid="3278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2784"/>
                                        </p:tgtEl>
                                        <p:attrNameLst>
                                          <p:attrName>fillcolor</p:attrName>
                                        </p:attrNameLst>
                                      </p:cBhvr>
                                      <p:tavLst>
                                        <p:tav tm="0">
                                          <p:val>
                                            <p:clrVal>
                                              <a:schemeClr val="accent2"/>
                                            </p:clrVal>
                                          </p:val>
                                        </p:tav>
                                        <p:tav tm="50000">
                                          <p:val>
                                            <p:clrVal>
                                              <a:schemeClr val="hlink"/>
                                            </p:clrVal>
                                          </p:val>
                                        </p:tav>
                                      </p:tavLst>
                                    </p:anim>
                                    <p:set>
                                      <p:cBhvr>
                                        <p:cTn id="17" dur="80"/>
                                        <p:tgtEl>
                                          <p:spTgt spid="327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2878"/>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1000"/>
                                  </p:stCondLst>
                                  <p:childTnLst>
                                    <p:set>
                                      <p:cBhvr>
                                        <p:cTn id="22" dur="1" fill="hold">
                                          <p:stCondLst>
                                            <p:cond delay="499"/>
                                          </p:stCondLst>
                                        </p:cTn>
                                        <p:tgtEl>
                                          <p:spTgt spid="3284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1500"/>
                            </p:stCondLst>
                            <p:childTnLst>
                              <p:par>
                                <p:cTn id="24" presetID="1" presetClass="entr" presetSubtype="0" fill="hold" nodeType="afterEffect">
                                  <p:stCondLst>
                                    <p:cond delay="1000"/>
                                  </p:stCondLst>
                                  <p:childTnLst>
                                    <p:set>
                                      <p:cBhvr>
                                        <p:cTn id="25" dur="1" fill="hold">
                                          <p:stCondLst>
                                            <p:cond delay="499"/>
                                          </p:stCondLst>
                                        </p:cTn>
                                        <p:tgtEl>
                                          <p:spTgt spid="328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3000"/>
                            </p:stCondLst>
                            <p:childTnLst>
                              <p:par>
                                <p:cTn id="27" presetID="1" presetClass="entr" presetSubtype="0" fill="hold" nodeType="afterEffect">
                                  <p:stCondLst>
                                    <p:cond delay="1000"/>
                                  </p:stCondLst>
                                  <p:childTnLst>
                                    <p:set>
                                      <p:cBhvr>
                                        <p:cTn id="28" dur="1" fill="hold">
                                          <p:stCondLst>
                                            <p:cond delay="499"/>
                                          </p:stCondLst>
                                        </p:cTn>
                                        <p:tgtEl>
                                          <p:spTgt spid="3285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4500"/>
                            </p:stCondLst>
                            <p:childTnLst>
                              <p:par>
                                <p:cTn id="30" presetID="1" presetClass="entr" presetSubtype="0" fill="hold" nodeType="afterEffect">
                                  <p:stCondLst>
                                    <p:cond delay="1000"/>
                                  </p:stCondLst>
                                  <p:childTnLst>
                                    <p:set>
                                      <p:cBhvr>
                                        <p:cTn id="31" dur="1" fill="hold">
                                          <p:stCondLst>
                                            <p:cond delay="499"/>
                                          </p:stCondLst>
                                        </p:cTn>
                                        <p:tgtEl>
                                          <p:spTgt spid="3285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6000"/>
                            </p:stCondLst>
                            <p:childTnLst>
                              <p:par>
                                <p:cTn id="33" presetID="1" presetClass="entr" presetSubtype="0" fill="hold" nodeType="afterEffect">
                                  <p:stCondLst>
                                    <p:cond delay="1000"/>
                                  </p:stCondLst>
                                  <p:childTnLst>
                                    <p:set>
                                      <p:cBhvr>
                                        <p:cTn id="34" dur="1" fill="hold">
                                          <p:stCondLst>
                                            <p:cond delay="499"/>
                                          </p:stCondLst>
                                        </p:cTn>
                                        <p:tgtEl>
                                          <p:spTgt spid="3286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7500"/>
                            </p:stCondLst>
                            <p:childTnLst>
                              <p:par>
                                <p:cTn id="36" presetID="1" presetClass="entr" presetSubtype="0" fill="hold" nodeType="afterEffect">
                                  <p:stCondLst>
                                    <p:cond delay="1000"/>
                                  </p:stCondLst>
                                  <p:childTnLst>
                                    <p:set>
                                      <p:cBhvr>
                                        <p:cTn id="37" dur="1" fill="hold">
                                          <p:stCondLst>
                                            <p:cond delay="499"/>
                                          </p:stCondLst>
                                        </p:cTn>
                                        <p:tgtEl>
                                          <p:spTgt spid="3286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9000"/>
                            </p:stCondLst>
                            <p:childTnLst>
                              <p:par>
                                <p:cTn id="39" presetID="1" presetClass="entr" presetSubtype="0" fill="hold" nodeType="afterEffect">
                                  <p:stCondLst>
                                    <p:cond delay="1000"/>
                                  </p:stCondLst>
                                  <p:childTnLst>
                                    <p:set>
                                      <p:cBhvr>
                                        <p:cTn id="40" dur="1" fill="hold">
                                          <p:stCondLst>
                                            <p:cond delay="499"/>
                                          </p:stCondLst>
                                        </p:cTn>
                                        <p:tgtEl>
                                          <p:spTgt spid="3286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0500"/>
                            </p:stCondLst>
                            <p:childTnLst>
                              <p:par>
                                <p:cTn id="42" presetID="1" presetClass="entr" presetSubtype="0" fill="hold" nodeType="afterEffect">
                                  <p:stCondLst>
                                    <p:cond delay="1000"/>
                                  </p:stCondLst>
                                  <p:childTnLst>
                                    <p:set>
                                      <p:cBhvr>
                                        <p:cTn id="43" dur="1" fill="hold">
                                          <p:stCondLst>
                                            <p:cond delay="499"/>
                                          </p:stCondLst>
                                        </p:cTn>
                                        <p:tgtEl>
                                          <p:spTgt spid="3286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499"/>
                                          </p:stCondLst>
                                        </p:cTn>
                                        <p:tgtEl>
                                          <p:spTgt spid="3287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7" fill="hold" nodeType="afterGroup">
                            <p:stCondLst>
                              <p:cond delay="13500"/>
                            </p:stCondLst>
                            <p:childTnLst>
                              <p:par>
                                <p:cTn id="48" presetID="1" presetClass="entr" presetSubtype="0" fill="hold" nodeType="afterEffect">
                                  <p:stCondLst>
                                    <p:cond delay="1000"/>
                                  </p:stCondLst>
                                  <p:childTnLst>
                                    <p:set>
                                      <p:cBhvr>
                                        <p:cTn id="49" dur="1" fill="hold">
                                          <p:stCondLst>
                                            <p:cond delay="499"/>
                                          </p:stCondLst>
                                        </p:cTn>
                                        <p:tgtEl>
                                          <p:spTgt spid="32875"/>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32878"/>
                  </p:tgtEl>
                </p:cond>
              </p:nextCondLst>
            </p:seq>
            <p:seq concurrent="1" nextAc="seek">
              <p:cTn id="50" restart="whenNotActive" fill="hold" evtFilter="cancelBubble" nodeType="interactiveSeq">
                <p:stCondLst>
                  <p:cond evt="onClick" delay="0">
                    <p:tgtEl>
                      <p:spTgt spid="32785"/>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78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FELIZ2.WAV"/>
                                        </p:tgtEl>
                                      </p:cMediaNode>
                                    </p:audio>
                                  </p:subTnLst>
                                </p:cTn>
                              </p:par>
                              <p:par>
                                <p:cTn id="55" presetID="22" presetClass="emph" presetSubtype="0" repeatCount="10000" fill="remove" grpId="1" nodeType="withEffect">
                                  <p:stCondLst>
                                    <p:cond delay="0"/>
                                  </p:stCondLst>
                                  <p:childTnLst>
                                    <p:animClr clrSpc="hsl" dir="cw">
                                      <p:cBhvr override="childStyle">
                                        <p:cTn id="56" dur="500" fill="hold"/>
                                        <p:tgtEl>
                                          <p:spTgt spid="32787"/>
                                        </p:tgtEl>
                                        <p:attrNameLst>
                                          <p:attrName>style.color</p:attrName>
                                        </p:attrNameLst>
                                      </p:cBhvr>
                                      <p:by>
                                        <p:hsl h="-7200000" s="0" l="0"/>
                                      </p:by>
                                    </p:animClr>
                                    <p:animClr clrSpc="hsl" dir="cw">
                                      <p:cBhvr>
                                        <p:cTn id="57" dur="500" fill="hold"/>
                                        <p:tgtEl>
                                          <p:spTgt spid="32787"/>
                                        </p:tgtEl>
                                        <p:attrNameLst>
                                          <p:attrName>fillcolor</p:attrName>
                                        </p:attrNameLst>
                                      </p:cBhvr>
                                      <p:by>
                                        <p:hsl h="-7200000" s="0" l="0"/>
                                      </p:by>
                                    </p:animClr>
                                    <p:animClr clrSpc="hsl" dir="cw">
                                      <p:cBhvr>
                                        <p:cTn id="58" dur="500" fill="hold"/>
                                        <p:tgtEl>
                                          <p:spTgt spid="32787"/>
                                        </p:tgtEl>
                                        <p:attrNameLst>
                                          <p:attrName>stroke.color</p:attrName>
                                        </p:attrNameLst>
                                      </p:cBhvr>
                                      <p:by>
                                        <p:hsl h="-7200000" s="0" l="0"/>
                                      </p:by>
                                    </p:animClr>
                                    <p:set>
                                      <p:cBhvr>
                                        <p:cTn id="59" dur="500" fill="hold"/>
                                        <p:tgtEl>
                                          <p:spTgt spid="32787"/>
                                        </p:tgtEl>
                                        <p:attrNameLst>
                                          <p:attrName>fill.type</p:attrName>
                                        </p:attrNameLst>
                                      </p:cBhvr>
                                      <p:to>
                                        <p:strVal val="solid"/>
                                      </p:to>
                                    </p:set>
                                  </p:childTnLst>
                                </p:cTn>
                              </p:par>
                            </p:childTnLst>
                          </p:cTn>
                        </p:par>
                      </p:childTnLst>
                    </p:cTn>
                  </p:par>
                </p:childTnLst>
              </p:cTn>
              <p:nextCondLst>
                <p:cond evt="onClick" delay="0">
                  <p:tgtEl>
                    <p:spTgt spid="32785"/>
                  </p:tgtEl>
                </p:cond>
              </p:nextCondLst>
            </p:seq>
          </p:childTnLst>
        </p:cTn>
      </p:par>
    </p:tnLst>
    <p:bldLst>
      <p:bldP spid="32787" grpId="0" animBg="1"/>
      <p:bldP spid="3278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 xmlns:a16="http://schemas.microsoft.com/office/drawing/2014/main" id="{76448412-52DD-43B7-BACB-4FF8AB0A6104}"/>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3795" name="Picture 3" descr="an30">
            <a:extLst>
              <a:ext uri="{FF2B5EF4-FFF2-40B4-BE49-F238E27FC236}">
                <a16:creationId xmlns="" xmlns:a16="http://schemas.microsoft.com/office/drawing/2014/main" id="{35B344A1-64BF-4C48-8132-441A62C376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33">
            <a:extLst>
              <a:ext uri="{FF2B5EF4-FFF2-40B4-BE49-F238E27FC236}">
                <a16:creationId xmlns="" xmlns:a16="http://schemas.microsoft.com/office/drawing/2014/main" id="{671BDB4D-347F-4EEF-BA23-124A73BBD90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WordArt 5">
            <a:extLst>
              <a:ext uri="{FF2B5EF4-FFF2-40B4-BE49-F238E27FC236}">
                <a16:creationId xmlns="" xmlns:a16="http://schemas.microsoft.com/office/drawing/2014/main" id="{A21D727F-FD52-439C-9091-94A06D992A60}"/>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3798" name="Group 6">
            <a:extLst>
              <a:ext uri="{FF2B5EF4-FFF2-40B4-BE49-F238E27FC236}">
                <a16:creationId xmlns="" xmlns:a16="http://schemas.microsoft.com/office/drawing/2014/main" id="{02225A6E-DD21-48D2-BDF8-C13DDD4A5C6A}"/>
              </a:ext>
            </a:extLst>
          </p:cNvPr>
          <p:cNvGrpSpPr>
            <a:grpSpLocks/>
          </p:cNvGrpSpPr>
          <p:nvPr/>
        </p:nvGrpSpPr>
        <p:grpSpPr bwMode="auto">
          <a:xfrm>
            <a:off x="7162800" y="6019800"/>
            <a:ext cx="1168400" cy="561975"/>
            <a:chOff x="4512" y="3792"/>
            <a:chExt cx="736" cy="354"/>
          </a:xfrm>
        </p:grpSpPr>
        <p:pic>
          <p:nvPicPr>
            <p:cNvPr id="2" name="Picture 7" descr="ani32">
              <a:extLst>
                <a:ext uri="{FF2B5EF4-FFF2-40B4-BE49-F238E27FC236}">
                  <a16:creationId xmlns="" xmlns:a16="http://schemas.microsoft.com/office/drawing/2014/main" id="{F79A6E57-AC47-4735-BB0F-5461E95B2A2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hlinkClick r:id="rId7" action="ppaction://hlinksldjump" tooltip="Trở lại chọn câu hỏi"/>
              <a:extLst>
                <a:ext uri="{FF2B5EF4-FFF2-40B4-BE49-F238E27FC236}">
                  <a16:creationId xmlns="" xmlns:a16="http://schemas.microsoft.com/office/drawing/2014/main" id="{6A7E71A6-4C71-4CC5-B012-8E622760BD6B}"/>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3799" name="AutoShape 9">
            <a:extLst>
              <a:ext uri="{FF2B5EF4-FFF2-40B4-BE49-F238E27FC236}">
                <a16:creationId xmlns="" xmlns:a16="http://schemas.microsoft.com/office/drawing/2014/main" id="{04C8EFC1-0A59-4BCA-92C9-6BD293564DCB}"/>
              </a:ext>
            </a:extLst>
          </p:cNvPr>
          <p:cNvSpPr>
            <a:spLocks noChangeArrowheads="1"/>
          </p:cNvSpPr>
          <p:nvPr/>
        </p:nvSpPr>
        <p:spPr bwMode="auto">
          <a:xfrm>
            <a:off x="2057400" y="1604963"/>
            <a:ext cx="5105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3800" name="AutoShape 10">
            <a:extLst>
              <a:ext uri="{FF2B5EF4-FFF2-40B4-BE49-F238E27FC236}">
                <a16:creationId xmlns="" xmlns:a16="http://schemas.microsoft.com/office/drawing/2014/main" id="{3F924DF9-93F3-48E4-93F5-DF7B991AFF39}"/>
              </a:ext>
            </a:extLst>
          </p:cNvPr>
          <p:cNvSpPr>
            <a:spLocks noChangeArrowheads="1"/>
          </p:cNvSpPr>
          <p:nvPr/>
        </p:nvSpPr>
        <p:spPr bwMode="auto">
          <a:xfrm>
            <a:off x="2133600" y="1655763"/>
            <a:ext cx="49530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3803" name="Text Box 11">
            <a:extLst>
              <a:ext uri="{FF2B5EF4-FFF2-40B4-BE49-F238E27FC236}">
                <a16:creationId xmlns="" xmlns:a16="http://schemas.microsoft.com/office/drawing/2014/main" id="{E363FA19-EE6D-49E0-978F-2F21E0C21009}"/>
              </a:ext>
            </a:extLst>
          </p:cNvPr>
          <p:cNvSpPr txBox="1">
            <a:spLocks noChangeArrowheads="1"/>
          </p:cNvSpPr>
          <p:nvPr/>
        </p:nvSpPr>
        <p:spPr bwMode="auto">
          <a:xfrm>
            <a:off x="2133600" y="1639888"/>
            <a:ext cx="487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FFFFFF"/>
                  </a:outerShdw>
                </a:effectLst>
              </a:rPr>
              <a:t>CÂU HỎI CHO KHÁN GIẢ </a:t>
            </a:r>
          </a:p>
        </p:txBody>
      </p:sp>
      <p:pic>
        <p:nvPicPr>
          <p:cNvPr id="33802" name="Picture 12" descr="star_tip_md_wht">
            <a:extLst>
              <a:ext uri="{FF2B5EF4-FFF2-40B4-BE49-F238E27FC236}">
                <a16:creationId xmlns="" xmlns:a16="http://schemas.microsoft.com/office/drawing/2014/main" id="{7501E60F-3655-4BEE-9D67-7F4F64B04EC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people008">
            <a:extLst>
              <a:ext uri="{FF2B5EF4-FFF2-40B4-BE49-F238E27FC236}">
                <a16:creationId xmlns="" xmlns:a16="http://schemas.microsoft.com/office/drawing/2014/main" id="{6B0688DE-CAAA-463B-BF24-5E388887BF40}"/>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 Box 14">
            <a:extLst>
              <a:ext uri="{FF2B5EF4-FFF2-40B4-BE49-F238E27FC236}">
                <a16:creationId xmlns="" xmlns:a16="http://schemas.microsoft.com/office/drawing/2014/main" id="{01614DB5-E408-4714-8A0F-683F4F6CCF97}"/>
              </a:ext>
            </a:extLst>
          </p:cNvPr>
          <p:cNvSpPr txBox="1">
            <a:spLocks noChangeArrowheads="1"/>
          </p:cNvSpPr>
          <p:nvPr/>
        </p:nvSpPr>
        <p:spPr bwMode="auto">
          <a:xfrm>
            <a:off x="609600" y="2376488"/>
            <a:ext cx="8077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en-US" sz="2800">
                <a:solidFill>
                  <a:srgbClr val="FF0000"/>
                </a:solidFill>
              </a:rPr>
              <a:t>Câu nói “Các vua Hùng đã có công dựng nước Bác cháu ta phải cùng nhau giữ lấy nước” do ai nói?</a:t>
            </a:r>
          </a:p>
        </p:txBody>
      </p:sp>
      <p:sp>
        <p:nvSpPr>
          <p:cNvPr id="33807" name="Text Box 15">
            <a:extLst>
              <a:ext uri="{FF2B5EF4-FFF2-40B4-BE49-F238E27FC236}">
                <a16:creationId xmlns="" xmlns:a16="http://schemas.microsoft.com/office/drawing/2014/main" id="{D61B01BB-1440-4C3A-9EF7-5A0EB945EA61}"/>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33808" name="Text Box 16">
            <a:extLst>
              <a:ext uri="{FF2B5EF4-FFF2-40B4-BE49-F238E27FC236}">
                <a16:creationId xmlns="" xmlns:a16="http://schemas.microsoft.com/office/drawing/2014/main" id="{88C19091-CEAC-48FE-AA1C-9DB66E840BBA}"/>
              </a:ext>
            </a:extLst>
          </p:cNvPr>
          <p:cNvSpPr txBox="1">
            <a:spLocks noChangeArrowheads="1"/>
          </p:cNvSpPr>
          <p:nvPr/>
        </p:nvSpPr>
        <p:spPr bwMode="auto">
          <a:xfrm>
            <a:off x="2362200" y="4267200"/>
            <a:ext cx="3962400" cy="617538"/>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00000"/>
              </a:spcBef>
            </a:pPr>
            <a:r>
              <a:rPr lang="en-US" altLang="en-US" sz="3200"/>
              <a:t>HỒ CHÍ MINH</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33806"/>
                                        </p:tgtEl>
                                        <p:attrNameLst>
                                          <p:attrName>style.visibility</p:attrName>
                                        </p:attrNameLst>
                                      </p:cBhvr>
                                      <p:to>
                                        <p:strVal val="visible"/>
                                      </p:to>
                                    </p:set>
                                    <p:anim calcmode="discrete" valueType="clr">
                                      <p:cBhvr override="childStyle">
                                        <p:cTn id="7" dur="80"/>
                                        <p:tgtEl>
                                          <p:spTgt spid="338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6"/>
                                        </p:tgtEl>
                                        <p:attrNameLst>
                                          <p:attrName>fillcolor</p:attrName>
                                        </p:attrNameLst>
                                      </p:cBhvr>
                                      <p:tavLst>
                                        <p:tav tm="0">
                                          <p:val>
                                            <p:clrVal>
                                              <a:schemeClr val="accent2"/>
                                            </p:clrVal>
                                          </p:val>
                                        </p:tav>
                                        <p:tav tm="50000">
                                          <p:val>
                                            <p:clrVal>
                                              <a:schemeClr val="hlink"/>
                                            </p:clrVal>
                                          </p:val>
                                        </p:tav>
                                      </p:tavLst>
                                    </p:anim>
                                    <p:set>
                                      <p:cBhvr>
                                        <p:cTn id="9" dur="80"/>
                                        <p:tgtEl>
                                          <p:spTgt spid="338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3807"/>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5" presetID="22" presetClass="emph" presetSubtype="0" repeatCount="10000" fill="remove" grpId="1" nodeType="withEffect">
                                  <p:stCondLst>
                                    <p:cond delay="0"/>
                                  </p:stCondLst>
                                  <p:childTnLst>
                                    <p:animClr clrSpc="hsl" dir="cw">
                                      <p:cBhvr override="childStyle">
                                        <p:cTn id="16" dur="500" fill="hold"/>
                                        <p:tgtEl>
                                          <p:spTgt spid="33808"/>
                                        </p:tgtEl>
                                        <p:attrNameLst>
                                          <p:attrName>style.color</p:attrName>
                                        </p:attrNameLst>
                                      </p:cBhvr>
                                      <p:by>
                                        <p:hsl h="-7200000" s="0" l="0"/>
                                      </p:by>
                                    </p:animClr>
                                    <p:animClr clrSpc="hsl" dir="cw">
                                      <p:cBhvr>
                                        <p:cTn id="17" dur="500" fill="hold"/>
                                        <p:tgtEl>
                                          <p:spTgt spid="33808"/>
                                        </p:tgtEl>
                                        <p:attrNameLst>
                                          <p:attrName>fillcolor</p:attrName>
                                        </p:attrNameLst>
                                      </p:cBhvr>
                                      <p:by>
                                        <p:hsl h="-7200000" s="0" l="0"/>
                                      </p:by>
                                    </p:animClr>
                                    <p:animClr clrSpc="hsl" dir="cw">
                                      <p:cBhvr>
                                        <p:cTn id="18" dur="500" fill="hold"/>
                                        <p:tgtEl>
                                          <p:spTgt spid="33808"/>
                                        </p:tgtEl>
                                        <p:attrNameLst>
                                          <p:attrName>stroke.color</p:attrName>
                                        </p:attrNameLst>
                                      </p:cBhvr>
                                      <p:by>
                                        <p:hsl h="-7200000" s="0" l="0"/>
                                      </p:by>
                                    </p:animClr>
                                    <p:set>
                                      <p:cBhvr>
                                        <p:cTn id="19" dur="500" fill="hold"/>
                                        <p:tgtEl>
                                          <p:spTgt spid="33808"/>
                                        </p:tgtEl>
                                        <p:attrNameLst>
                                          <p:attrName>fill.type</p:attrName>
                                        </p:attrNameLst>
                                      </p:cBhvr>
                                      <p:to>
                                        <p:strVal val="solid"/>
                                      </p:to>
                                    </p:set>
                                  </p:childTnLst>
                                </p:cTn>
                              </p:par>
                            </p:childTnLst>
                          </p:cTn>
                        </p:par>
                      </p:childTnLst>
                    </p:cTn>
                  </p:par>
                </p:childTnLst>
              </p:cTn>
              <p:nextCondLst>
                <p:cond evt="onClick" delay="0">
                  <p:tgtEl>
                    <p:spTgt spid="33807"/>
                  </p:tgtEl>
                </p:cond>
              </p:nextCondLst>
            </p:seq>
          </p:childTnLst>
        </p:cTn>
      </p:par>
    </p:tnLst>
    <p:bldLst>
      <p:bldP spid="33808" grpId="0" animBg="1"/>
      <p:bldP spid="3380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 xmlns:a16="http://schemas.microsoft.com/office/drawing/2014/main" id="{15ABDD62-841D-47C3-9441-A63E320D454B}"/>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4819" name="Picture 3" descr="an30">
            <a:extLst>
              <a:ext uri="{FF2B5EF4-FFF2-40B4-BE49-F238E27FC236}">
                <a16:creationId xmlns="" xmlns:a16="http://schemas.microsoft.com/office/drawing/2014/main" id="{26D2675C-F01F-43E5-AFEB-9C69AF20CD3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33">
            <a:extLst>
              <a:ext uri="{FF2B5EF4-FFF2-40B4-BE49-F238E27FC236}">
                <a16:creationId xmlns="" xmlns:a16="http://schemas.microsoft.com/office/drawing/2014/main" id="{CCF4446E-3116-4128-8463-E1DC62EDF6F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WordArt 5">
            <a:extLst>
              <a:ext uri="{FF2B5EF4-FFF2-40B4-BE49-F238E27FC236}">
                <a16:creationId xmlns="" xmlns:a16="http://schemas.microsoft.com/office/drawing/2014/main" id="{8A68BA30-587B-4881-B27F-C1792C26B26A}"/>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4822" name="Group 6">
            <a:extLst>
              <a:ext uri="{FF2B5EF4-FFF2-40B4-BE49-F238E27FC236}">
                <a16:creationId xmlns="" xmlns:a16="http://schemas.microsoft.com/office/drawing/2014/main" id="{5A09E6F6-9A1E-4EFD-8AAB-9361283502FB}"/>
              </a:ext>
            </a:extLst>
          </p:cNvPr>
          <p:cNvGrpSpPr>
            <a:grpSpLocks/>
          </p:cNvGrpSpPr>
          <p:nvPr/>
        </p:nvGrpSpPr>
        <p:grpSpPr bwMode="auto">
          <a:xfrm>
            <a:off x="7162800" y="6019800"/>
            <a:ext cx="1168400" cy="561975"/>
            <a:chOff x="4512" y="3792"/>
            <a:chExt cx="736" cy="354"/>
          </a:xfrm>
        </p:grpSpPr>
        <p:pic>
          <p:nvPicPr>
            <p:cNvPr id="34831" name="Picture 7" descr="ani32">
              <a:extLst>
                <a:ext uri="{FF2B5EF4-FFF2-40B4-BE49-F238E27FC236}">
                  <a16:creationId xmlns="" xmlns:a16="http://schemas.microsoft.com/office/drawing/2014/main" id="{83717467-4EE4-490D-915A-8EF45D10F40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Text Box 8">
              <a:hlinkClick r:id="rId7" action="ppaction://hlinksldjump" tooltip="Trở lại chọn câu hỏi"/>
              <a:extLst>
                <a:ext uri="{FF2B5EF4-FFF2-40B4-BE49-F238E27FC236}">
                  <a16:creationId xmlns="" xmlns:a16="http://schemas.microsoft.com/office/drawing/2014/main" id="{D6781056-6C06-49E7-A72C-AC944A6068BC}"/>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4823" name="AutoShape 9">
            <a:extLst>
              <a:ext uri="{FF2B5EF4-FFF2-40B4-BE49-F238E27FC236}">
                <a16:creationId xmlns="" xmlns:a16="http://schemas.microsoft.com/office/drawing/2014/main" id="{F2914201-1454-443C-B572-07D92F614939}"/>
              </a:ext>
            </a:extLst>
          </p:cNvPr>
          <p:cNvSpPr>
            <a:spLocks noChangeArrowheads="1"/>
          </p:cNvSpPr>
          <p:nvPr/>
        </p:nvSpPr>
        <p:spPr bwMode="auto">
          <a:xfrm>
            <a:off x="2057400" y="1604963"/>
            <a:ext cx="5105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4824" name="AutoShape 10">
            <a:extLst>
              <a:ext uri="{FF2B5EF4-FFF2-40B4-BE49-F238E27FC236}">
                <a16:creationId xmlns="" xmlns:a16="http://schemas.microsoft.com/office/drawing/2014/main" id="{34316E3C-73EC-4E7C-AA32-96B6A044B0AE}"/>
              </a:ext>
            </a:extLst>
          </p:cNvPr>
          <p:cNvSpPr>
            <a:spLocks noChangeArrowheads="1"/>
          </p:cNvSpPr>
          <p:nvPr/>
        </p:nvSpPr>
        <p:spPr bwMode="auto">
          <a:xfrm>
            <a:off x="2133600" y="1655763"/>
            <a:ext cx="49530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3259" name="Text Box 11">
            <a:extLst>
              <a:ext uri="{FF2B5EF4-FFF2-40B4-BE49-F238E27FC236}">
                <a16:creationId xmlns="" xmlns:a16="http://schemas.microsoft.com/office/drawing/2014/main" id="{53699C84-225C-46A8-815F-B1E1539EC7E0}"/>
              </a:ext>
            </a:extLst>
          </p:cNvPr>
          <p:cNvSpPr txBox="1">
            <a:spLocks noChangeArrowheads="1"/>
          </p:cNvSpPr>
          <p:nvPr/>
        </p:nvSpPr>
        <p:spPr bwMode="auto">
          <a:xfrm>
            <a:off x="2133600" y="1639888"/>
            <a:ext cx="487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effectLst>
                  <a:outerShdw blurRad="38100" dist="38100" dir="2700000" algn="tl">
                    <a:srgbClr val="FFFFFF"/>
                  </a:outerShdw>
                </a:effectLst>
              </a:rPr>
              <a:t>CÂU HỎI CHO KHÁN GIẢ </a:t>
            </a:r>
          </a:p>
        </p:txBody>
      </p:sp>
      <p:pic>
        <p:nvPicPr>
          <p:cNvPr id="34826" name="Picture 12" descr="star_tip_md_wht">
            <a:extLst>
              <a:ext uri="{FF2B5EF4-FFF2-40B4-BE49-F238E27FC236}">
                <a16:creationId xmlns="" xmlns:a16="http://schemas.microsoft.com/office/drawing/2014/main" id="{35D26ACC-0381-4136-8455-C9D89C8B645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3" descr="people008">
            <a:extLst>
              <a:ext uri="{FF2B5EF4-FFF2-40B4-BE49-F238E27FC236}">
                <a16:creationId xmlns="" xmlns:a16="http://schemas.microsoft.com/office/drawing/2014/main" id="{8ECA6D2F-A452-44B6-9D59-90E18DE8B286}"/>
              </a:ext>
            </a:extLst>
          </p:cNvPr>
          <p:cNvPicPr>
            <a:picLocks noChangeAspect="1" noChangeArrowheads="1" noCrop="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Text Box 14">
            <a:extLst>
              <a:ext uri="{FF2B5EF4-FFF2-40B4-BE49-F238E27FC236}">
                <a16:creationId xmlns="" xmlns:a16="http://schemas.microsoft.com/office/drawing/2014/main" id="{3873D5DB-E791-4883-B789-A83FF684251D}"/>
              </a:ext>
            </a:extLst>
          </p:cNvPr>
          <p:cNvSpPr txBox="1">
            <a:spLocks noChangeArrowheads="1"/>
          </p:cNvSpPr>
          <p:nvPr/>
        </p:nvSpPr>
        <p:spPr bwMode="auto">
          <a:xfrm>
            <a:off x="609600" y="2376488"/>
            <a:ext cx="80772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130000"/>
              </a:lnSpc>
            </a:pPr>
            <a:r>
              <a:rPr lang="en-US" altLang="en-US" sz="2800">
                <a:solidFill>
                  <a:srgbClr val="FF0000"/>
                </a:solidFill>
              </a:rPr>
              <a:t>Điền tiếp vào dấu … : </a:t>
            </a:r>
          </a:p>
          <a:p>
            <a:pPr lvl="1" algn="l" eaLnBrk="1" hangingPunct="1">
              <a:lnSpc>
                <a:spcPct val="130000"/>
              </a:lnSpc>
            </a:pPr>
            <a:r>
              <a:rPr lang="en-US" altLang="en-US" sz="2800"/>
              <a:t>“Nhiễu điều phủ lấy giá gương</a:t>
            </a:r>
          </a:p>
          <a:p>
            <a:pPr lvl="1" algn="l" eaLnBrk="1" hangingPunct="1">
              <a:lnSpc>
                <a:spcPct val="130000"/>
              </a:lnSpc>
            </a:pPr>
            <a:r>
              <a:rPr lang="en-US" altLang="en-US" sz="2800"/>
              <a:t>  Người trong một nước phải … cùng”</a:t>
            </a:r>
          </a:p>
        </p:txBody>
      </p:sp>
      <p:sp>
        <p:nvSpPr>
          <p:cNvPr id="53263" name="Text Box 15">
            <a:extLst>
              <a:ext uri="{FF2B5EF4-FFF2-40B4-BE49-F238E27FC236}">
                <a16:creationId xmlns="" xmlns:a16="http://schemas.microsoft.com/office/drawing/2014/main" id="{7B3BA70A-D753-4825-9420-04465C0042C4}"/>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53264" name="Text Box 16">
            <a:extLst>
              <a:ext uri="{FF2B5EF4-FFF2-40B4-BE49-F238E27FC236}">
                <a16:creationId xmlns="" xmlns:a16="http://schemas.microsoft.com/office/drawing/2014/main" id="{201F3713-EB6C-4EC8-B02F-163D8BAF8501}"/>
              </a:ext>
            </a:extLst>
          </p:cNvPr>
          <p:cNvSpPr txBox="1">
            <a:spLocks noChangeArrowheads="1"/>
          </p:cNvSpPr>
          <p:nvPr/>
        </p:nvSpPr>
        <p:spPr bwMode="auto">
          <a:xfrm>
            <a:off x="2362200" y="4487863"/>
            <a:ext cx="3581400" cy="617537"/>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100000"/>
              </a:spcBef>
            </a:pPr>
            <a:r>
              <a:rPr lang="en-US" altLang="en-US" sz="3200"/>
              <a:t>Thương nhau</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53262"/>
                                        </p:tgtEl>
                                        <p:attrNameLst>
                                          <p:attrName>style.visibility</p:attrName>
                                        </p:attrNameLst>
                                      </p:cBhvr>
                                      <p:to>
                                        <p:strVal val="visible"/>
                                      </p:to>
                                    </p:set>
                                    <p:anim calcmode="discrete" valueType="clr">
                                      <p:cBhvr override="childStyle">
                                        <p:cTn id="7" dur="80"/>
                                        <p:tgtEl>
                                          <p:spTgt spid="532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62"/>
                                        </p:tgtEl>
                                        <p:attrNameLst>
                                          <p:attrName>fillcolor</p:attrName>
                                        </p:attrNameLst>
                                      </p:cBhvr>
                                      <p:tavLst>
                                        <p:tav tm="0">
                                          <p:val>
                                            <p:clrVal>
                                              <a:schemeClr val="accent2"/>
                                            </p:clrVal>
                                          </p:val>
                                        </p:tav>
                                        <p:tav tm="50000">
                                          <p:val>
                                            <p:clrVal>
                                              <a:schemeClr val="hlink"/>
                                            </p:clrVal>
                                          </p:val>
                                        </p:tav>
                                      </p:tavLst>
                                    </p:anim>
                                    <p:set>
                                      <p:cBhvr>
                                        <p:cTn id="9" dur="80"/>
                                        <p:tgtEl>
                                          <p:spTgt spid="532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3263"/>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64"/>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FELIZ2.WAV"/>
                                        </p:tgtEl>
                                      </p:cMediaNode>
                                    </p:audio>
                                  </p:subTnLst>
                                </p:cTn>
                              </p:par>
                              <p:par>
                                <p:cTn id="15" presetID="22" presetClass="emph" presetSubtype="0" repeatCount="10000" fill="remove" grpId="1" nodeType="withEffect">
                                  <p:stCondLst>
                                    <p:cond delay="0"/>
                                  </p:stCondLst>
                                  <p:childTnLst>
                                    <p:animClr clrSpc="hsl" dir="cw">
                                      <p:cBhvr override="childStyle">
                                        <p:cTn id="16" dur="500" fill="hold"/>
                                        <p:tgtEl>
                                          <p:spTgt spid="53264"/>
                                        </p:tgtEl>
                                        <p:attrNameLst>
                                          <p:attrName>style.color</p:attrName>
                                        </p:attrNameLst>
                                      </p:cBhvr>
                                      <p:by>
                                        <p:hsl h="-7200000" s="0" l="0"/>
                                      </p:by>
                                    </p:animClr>
                                    <p:animClr clrSpc="hsl" dir="cw">
                                      <p:cBhvr>
                                        <p:cTn id="17" dur="500" fill="hold"/>
                                        <p:tgtEl>
                                          <p:spTgt spid="53264"/>
                                        </p:tgtEl>
                                        <p:attrNameLst>
                                          <p:attrName>fillcolor</p:attrName>
                                        </p:attrNameLst>
                                      </p:cBhvr>
                                      <p:by>
                                        <p:hsl h="-7200000" s="0" l="0"/>
                                      </p:by>
                                    </p:animClr>
                                    <p:animClr clrSpc="hsl" dir="cw">
                                      <p:cBhvr>
                                        <p:cTn id="18" dur="500" fill="hold"/>
                                        <p:tgtEl>
                                          <p:spTgt spid="53264"/>
                                        </p:tgtEl>
                                        <p:attrNameLst>
                                          <p:attrName>stroke.color</p:attrName>
                                        </p:attrNameLst>
                                      </p:cBhvr>
                                      <p:by>
                                        <p:hsl h="-7200000" s="0" l="0"/>
                                      </p:by>
                                    </p:animClr>
                                    <p:set>
                                      <p:cBhvr>
                                        <p:cTn id="19" dur="500" fill="hold"/>
                                        <p:tgtEl>
                                          <p:spTgt spid="53264"/>
                                        </p:tgtEl>
                                        <p:attrNameLst>
                                          <p:attrName>fill.type</p:attrName>
                                        </p:attrNameLst>
                                      </p:cBhvr>
                                      <p:to>
                                        <p:strVal val="solid"/>
                                      </p:to>
                                    </p:set>
                                  </p:childTnLst>
                                </p:cTn>
                              </p:par>
                            </p:childTnLst>
                          </p:cTn>
                        </p:par>
                      </p:childTnLst>
                    </p:cTn>
                  </p:par>
                </p:childTnLst>
              </p:cTn>
              <p:nextCondLst>
                <p:cond evt="onClick" delay="0">
                  <p:tgtEl>
                    <p:spTgt spid="53263"/>
                  </p:tgtEl>
                </p:cond>
              </p:nextCondLst>
            </p:seq>
          </p:childTnLst>
        </p:cTn>
      </p:par>
    </p:tnLst>
    <p:bldLst>
      <p:bldP spid="53264" grpId="0" animBg="1"/>
      <p:bldP spid="53264"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 xmlns:a16="http://schemas.microsoft.com/office/drawing/2014/main" id="{997A3F4F-697F-45A6-943C-75A63B0054F5}"/>
              </a:ext>
            </a:extLst>
          </p:cNvPr>
          <p:cNvSpPr>
            <a:spLocks noChangeArrowheads="1"/>
          </p:cNvSpPr>
          <p:nvPr/>
        </p:nvSpPr>
        <p:spPr bwMode="auto">
          <a:xfrm>
            <a:off x="304800" y="1524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5843" name="Picture 3" descr="an30">
            <a:extLst>
              <a:ext uri="{FF2B5EF4-FFF2-40B4-BE49-F238E27FC236}">
                <a16:creationId xmlns="" xmlns:a16="http://schemas.microsoft.com/office/drawing/2014/main" id="{5B2EC92F-C572-427C-A09B-748365A941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33">
            <a:extLst>
              <a:ext uri="{FF2B5EF4-FFF2-40B4-BE49-F238E27FC236}">
                <a16:creationId xmlns="" xmlns:a16="http://schemas.microsoft.com/office/drawing/2014/main" id="{A4A205E4-9C78-4ACE-931F-B2723F74843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WordArt 5">
            <a:extLst>
              <a:ext uri="{FF2B5EF4-FFF2-40B4-BE49-F238E27FC236}">
                <a16:creationId xmlns="" xmlns:a16="http://schemas.microsoft.com/office/drawing/2014/main" id="{CC2A574B-DCF8-4A07-A8BD-2282189F09CD}"/>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5846" name="Group 6">
            <a:extLst>
              <a:ext uri="{FF2B5EF4-FFF2-40B4-BE49-F238E27FC236}">
                <a16:creationId xmlns="" xmlns:a16="http://schemas.microsoft.com/office/drawing/2014/main" id="{6CACE2AF-4576-423C-B8A2-AA600C38EAC9}"/>
              </a:ext>
            </a:extLst>
          </p:cNvPr>
          <p:cNvGrpSpPr>
            <a:grpSpLocks/>
          </p:cNvGrpSpPr>
          <p:nvPr/>
        </p:nvGrpSpPr>
        <p:grpSpPr bwMode="auto">
          <a:xfrm>
            <a:off x="7162800" y="6019800"/>
            <a:ext cx="1168400" cy="561975"/>
            <a:chOff x="4512" y="3792"/>
            <a:chExt cx="736" cy="354"/>
          </a:xfrm>
        </p:grpSpPr>
        <p:pic>
          <p:nvPicPr>
            <p:cNvPr id="35888" name="Picture 7" descr="ani32">
              <a:extLst>
                <a:ext uri="{FF2B5EF4-FFF2-40B4-BE49-F238E27FC236}">
                  <a16:creationId xmlns="" xmlns:a16="http://schemas.microsoft.com/office/drawing/2014/main" id="{05C819D3-8C75-46C1-8A4A-8B682868C6E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9" name="Text Box 8">
              <a:hlinkClick r:id="rId9" action="ppaction://hlinksldjump" tooltip="Trở lại chọn câu hỏi"/>
              <a:extLst>
                <a:ext uri="{FF2B5EF4-FFF2-40B4-BE49-F238E27FC236}">
                  <a16:creationId xmlns="" xmlns:a16="http://schemas.microsoft.com/office/drawing/2014/main" id="{E1CE70C4-3E9C-4B37-ABD6-B37FB0999956}"/>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5847" name="AutoShape 9">
            <a:extLst>
              <a:ext uri="{FF2B5EF4-FFF2-40B4-BE49-F238E27FC236}">
                <a16:creationId xmlns="" xmlns:a16="http://schemas.microsoft.com/office/drawing/2014/main" id="{9378B2F1-1F46-451F-979D-1F8D154E9FCB}"/>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48" name="AutoShape 10">
            <a:extLst>
              <a:ext uri="{FF2B5EF4-FFF2-40B4-BE49-F238E27FC236}">
                <a16:creationId xmlns="" xmlns:a16="http://schemas.microsoft.com/office/drawing/2014/main" id="{FE54CE6C-7B96-4CA9-829C-6D71D5515D71}"/>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49" name="Text Box 11">
            <a:extLst>
              <a:ext uri="{FF2B5EF4-FFF2-40B4-BE49-F238E27FC236}">
                <a16:creationId xmlns="" xmlns:a16="http://schemas.microsoft.com/office/drawing/2014/main" id="{09A56B25-DBFD-4B20-BCBE-CA5A9C780519}"/>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26</a:t>
            </a:r>
          </a:p>
        </p:txBody>
      </p:sp>
      <p:pic>
        <p:nvPicPr>
          <p:cNvPr id="35850" name="Picture 12" descr="star_tip_md_wht">
            <a:extLst>
              <a:ext uri="{FF2B5EF4-FFF2-40B4-BE49-F238E27FC236}">
                <a16:creationId xmlns="" xmlns:a16="http://schemas.microsoft.com/office/drawing/2014/main" id="{98F75D29-F27F-46D3-9585-79FF0F74A07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WordArt 13">
            <a:extLst>
              <a:ext uri="{FF2B5EF4-FFF2-40B4-BE49-F238E27FC236}">
                <a16:creationId xmlns="" xmlns:a16="http://schemas.microsoft.com/office/drawing/2014/main" id="{4F58ED99-87DD-46E5-A07C-BF4B3EF18F25}"/>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Âm nhạc</a:t>
            </a:r>
          </a:p>
        </p:txBody>
      </p:sp>
      <p:sp>
        <p:nvSpPr>
          <p:cNvPr id="34830" name="WordArt 14">
            <a:extLst>
              <a:ext uri="{FF2B5EF4-FFF2-40B4-BE49-F238E27FC236}">
                <a16:creationId xmlns="" xmlns:a16="http://schemas.microsoft.com/office/drawing/2014/main" id="{28AA45AA-4467-4197-AB43-1FC8C7BC2B8F}"/>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Âm nhạc</a:t>
            </a:r>
          </a:p>
        </p:txBody>
      </p:sp>
      <p:pic>
        <p:nvPicPr>
          <p:cNvPr id="35853" name="Picture 15" descr="people008">
            <a:extLst>
              <a:ext uri="{FF2B5EF4-FFF2-40B4-BE49-F238E27FC236}">
                <a16:creationId xmlns="" xmlns:a16="http://schemas.microsoft.com/office/drawing/2014/main" id="{74304B79-E17E-4742-81AD-98B8CE2335E6}"/>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Text Box 16">
            <a:extLst>
              <a:ext uri="{FF2B5EF4-FFF2-40B4-BE49-F238E27FC236}">
                <a16:creationId xmlns="" xmlns:a16="http://schemas.microsoft.com/office/drawing/2014/main" id="{D0029992-1525-45B2-AF38-8F21DCD49DE4}"/>
              </a:ext>
            </a:extLst>
          </p:cNvPr>
          <p:cNvSpPr txBox="1">
            <a:spLocks noChangeArrowheads="1"/>
          </p:cNvSpPr>
          <p:nvPr/>
        </p:nvSpPr>
        <p:spPr bwMode="auto">
          <a:xfrm>
            <a:off x="304800" y="24384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800">
                <a:solidFill>
                  <a:srgbClr val="FF0000"/>
                </a:solidFill>
              </a:rPr>
              <a:t>Bê-tô-ven là nhạc sĩ người nước nào?</a:t>
            </a:r>
          </a:p>
        </p:txBody>
      </p:sp>
      <p:sp>
        <p:nvSpPr>
          <p:cNvPr id="34834" name="Text Box 18">
            <a:extLst>
              <a:ext uri="{FF2B5EF4-FFF2-40B4-BE49-F238E27FC236}">
                <a16:creationId xmlns="" xmlns:a16="http://schemas.microsoft.com/office/drawing/2014/main" id="{7FEBB5E5-BBDA-4783-86D3-A8AB9CC7C028}"/>
              </a:ext>
            </a:extLst>
          </p:cNvPr>
          <p:cNvSpPr txBox="1">
            <a:spLocks noChangeArrowheads="1"/>
          </p:cNvSpPr>
          <p:nvPr/>
        </p:nvSpPr>
        <p:spPr bwMode="auto">
          <a:xfrm>
            <a:off x="1828800" y="3429000"/>
            <a:ext cx="3352800" cy="739775"/>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800100" indent="-34290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1" algn="l" eaLnBrk="1" hangingPunct="1">
              <a:lnSpc>
                <a:spcPct val="125000"/>
              </a:lnSpc>
              <a:spcBef>
                <a:spcPct val="50000"/>
              </a:spcBef>
              <a:buFont typeface="Times New Roman" panose="02020603050405020304" pitchFamily="18" charset="0"/>
              <a:buNone/>
            </a:pPr>
            <a:r>
              <a:rPr lang="en-US" altLang="en-US" sz="3200"/>
              <a:t>  nước Đức</a:t>
            </a:r>
          </a:p>
        </p:txBody>
      </p:sp>
      <p:sp>
        <p:nvSpPr>
          <p:cNvPr id="34835" name="Text Box 19">
            <a:extLst>
              <a:ext uri="{FF2B5EF4-FFF2-40B4-BE49-F238E27FC236}">
                <a16:creationId xmlns="" xmlns:a16="http://schemas.microsoft.com/office/drawing/2014/main" id="{F787290F-868A-4EDE-8564-C239D2518C11}"/>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34896" name="Group 80">
            <a:extLst>
              <a:ext uri="{FF2B5EF4-FFF2-40B4-BE49-F238E27FC236}">
                <a16:creationId xmlns="" xmlns:a16="http://schemas.microsoft.com/office/drawing/2014/main" id="{1A34D5F2-6073-4C35-B892-34469CA4643B}"/>
              </a:ext>
            </a:extLst>
          </p:cNvPr>
          <p:cNvGrpSpPr>
            <a:grpSpLocks/>
          </p:cNvGrpSpPr>
          <p:nvPr/>
        </p:nvGrpSpPr>
        <p:grpSpPr bwMode="auto">
          <a:xfrm>
            <a:off x="7850188" y="5181600"/>
            <a:ext cx="1370012" cy="1295400"/>
            <a:chOff x="4574" y="3342"/>
            <a:chExt cx="960" cy="912"/>
          </a:xfrm>
        </p:grpSpPr>
        <p:sp>
          <p:nvSpPr>
            <p:cNvPr id="35886" name="AutoShape 81">
              <a:extLst>
                <a:ext uri="{FF2B5EF4-FFF2-40B4-BE49-F238E27FC236}">
                  <a16:creationId xmlns="" xmlns:a16="http://schemas.microsoft.com/office/drawing/2014/main" id="{9FB2E22E-2E0E-42C6-B08B-EA391621695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87" name="Text Box 82">
              <a:extLst>
                <a:ext uri="{FF2B5EF4-FFF2-40B4-BE49-F238E27FC236}">
                  <a16:creationId xmlns="" xmlns:a16="http://schemas.microsoft.com/office/drawing/2014/main" id="{9C74CFCB-431C-469A-A167-648B2319F40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34899" name="Group 83">
            <a:extLst>
              <a:ext uri="{FF2B5EF4-FFF2-40B4-BE49-F238E27FC236}">
                <a16:creationId xmlns="" xmlns:a16="http://schemas.microsoft.com/office/drawing/2014/main" id="{B78B25E2-C75E-4D3F-AEFB-0D6FF4BCA71E}"/>
              </a:ext>
            </a:extLst>
          </p:cNvPr>
          <p:cNvGrpSpPr>
            <a:grpSpLocks/>
          </p:cNvGrpSpPr>
          <p:nvPr/>
        </p:nvGrpSpPr>
        <p:grpSpPr bwMode="auto">
          <a:xfrm>
            <a:off x="7850188" y="5181600"/>
            <a:ext cx="1370012" cy="1295400"/>
            <a:chOff x="4574" y="3342"/>
            <a:chExt cx="960" cy="912"/>
          </a:xfrm>
        </p:grpSpPr>
        <p:sp>
          <p:nvSpPr>
            <p:cNvPr id="35884" name="AutoShape 84">
              <a:extLst>
                <a:ext uri="{FF2B5EF4-FFF2-40B4-BE49-F238E27FC236}">
                  <a16:creationId xmlns="" xmlns:a16="http://schemas.microsoft.com/office/drawing/2014/main" id="{66B82421-5932-41A7-991D-BC71C4AB3C8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85" name="Text Box 85">
              <a:extLst>
                <a:ext uri="{FF2B5EF4-FFF2-40B4-BE49-F238E27FC236}">
                  <a16:creationId xmlns="" xmlns:a16="http://schemas.microsoft.com/office/drawing/2014/main" id="{CBBAFFC1-B478-4222-96AA-7850193991C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34902" name="Group 86">
            <a:extLst>
              <a:ext uri="{FF2B5EF4-FFF2-40B4-BE49-F238E27FC236}">
                <a16:creationId xmlns="" xmlns:a16="http://schemas.microsoft.com/office/drawing/2014/main" id="{1590672A-1DFF-4C25-A78C-F26FDC85A459}"/>
              </a:ext>
            </a:extLst>
          </p:cNvPr>
          <p:cNvGrpSpPr>
            <a:grpSpLocks/>
          </p:cNvGrpSpPr>
          <p:nvPr/>
        </p:nvGrpSpPr>
        <p:grpSpPr bwMode="auto">
          <a:xfrm>
            <a:off x="7850188" y="5181600"/>
            <a:ext cx="1370012" cy="1295400"/>
            <a:chOff x="4574" y="3342"/>
            <a:chExt cx="960" cy="912"/>
          </a:xfrm>
        </p:grpSpPr>
        <p:sp>
          <p:nvSpPr>
            <p:cNvPr id="35882" name="AutoShape 87">
              <a:extLst>
                <a:ext uri="{FF2B5EF4-FFF2-40B4-BE49-F238E27FC236}">
                  <a16:creationId xmlns="" xmlns:a16="http://schemas.microsoft.com/office/drawing/2014/main" id="{F6FAB79E-E193-423E-8C1A-3DD3E0BD928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83" name="Text Box 88">
              <a:extLst>
                <a:ext uri="{FF2B5EF4-FFF2-40B4-BE49-F238E27FC236}">
                  <a16:creationId xmlns="" xmlns:a16="http://schemas.microsoft.com/office/drawing/2014/main" id="{68E250F7-0392-4F77-BDE7-F993E9AD2C1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34905" name="Group 89">
            <a:extLst>
              <a:ext uri="{FF2B5EF4-FFF2-40B4-BE49-F238E27FC236}">
                <a16:creationId xmlns="" xmlns:a16="http://schemas.microsoft.com/office/drawing/2014/main" id="{43118434-787E-4E8C-BF03-DCE3C4BF4FB6}"/>
              </a:ext>
            </a:extLst>
          </p:cNvPr>
          <p:cNvGrpSpPr>
            <a:grpSpLocks/>
          </p:cNvGrpSpPr>
          <p:nvPr/>
        </p:nvGrpSpPr>
        <p:grpSpPr bwMode="auto">
          <a:xfrm>
            <a:off x="7850188" y="5181600"/>
            <a:ext cx="1370012" cy="1295400"/>
            <a:chOff x="4574" y="3342"/>
            <a:chExt cx="960" cy="912"/>
          </a:xfrm>
        </p:grpSpPr>
        <p:sp>
          <p:nvSpPr>
            <p:cNvPr id="35880" name="AutoShape 90">
              <a:extLst>
                <a:ext uri="{FF2B5EF4-FFF2-40B4-BE49-F238E27FC236}">
                  <a16:creationId xmlns="" xmlns:a16="http://schemas.microsoft.com/office/drawing/2014/main" id="{EDE6E883-C6C5-4D81-9D16-28B307CDD9C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81" name="Text Box 91">
              <a:extLst>
                <a:ext uri="{FF2B5EF4-FFF2-40B4-BE49-F238E27FC236}">
                  <a16:creationId xmlns="" xmlns:a16="http://schemas.microsoft.com/office/drawing/2014/main" id="{0714C853-54DB-438B-AF95-183FC43E852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34908" name="Group 92">
            <a:extLst>
              <a:ext uri="{FF2B5EF4-FFF2-40B4-BE49-F238E27FC236}">
                <a16:creationId xmlns="" xmlns:a16="http://schemas.microsoft.com/office/drawing/2014/main" id="{46C9F314-06EC-45C6-A61B-6BB2E50EC893}"/>
              </a:ext>
            </a:extLst>
          </p:cNvPr>
          <p:cNvGrpSpPr>
            <a:grpSpLocks/>
          </p:cNvGrpSpPr>
          <p:nvPr/>
        </p:nvGrpSpPr>
        <p:grpSpPr bwMode="auto">
          <a:xfrm>
            <a:off x="7850188" y="5181600"/>
            <a:ext cx="1370012" cy="1295400"/>
            <a:chOff x="4574" y="3342"/>
            <a:chExt cx="960" cy="912"/>
          </a:xfrm>
        </p:grpSpPr>
        <p:sp>
          <p:nvSpPr>
            <p:cNvPr id="35878" name="AutoShape 93">
              <a:extLst>
                <a:ext uri="{FF2B5EF4-FFF2-40B4-BE49-F238E27FC236}">
                  <a16:creationId xmlns="" xmlns:a16="http://schemas.microsoft.com/office/drawing/2014/main" id="{2F102CA3-88BC-4F40-8842-424E5D7C7CA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79" name="Text Box 94">
              <a:extLst>
                <a:ext uri="{FF2B5EF4-FFF2-40B4-BE49-F238E27FC236}">
                  <a16:creationId xmlns="" xmlns:a16="http://schemas.microsoft.com/office/drawing/2014/main" id="{E5332F09-1A1B-42C6-BBFA-5FB5517B569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34911" name="Group 95">
            <a:extLst>
              <a:ext uri="{FF2B5EF4-FFF2-40B4-BE49-F238E27FC236}">
                <a16:creationId xmlns="" xmlns:a16="http://schemas.microsoft.com/office/drawing/2014/main" id="{44B111D2-F7A3-4603-BB49-C46F3B6CFB12}"/>
              </a:ext>
            </a:extLst>
          </p:cNvPr>
          <p:cNvGrpSpPr>
            <a:grpSpLocks/>
          </p:cNvGrpSpPr>
          <p:nvPr/>
        </p:nvGrpSpPr>
        <p:grpSpPr bwMode="auto">
          <a:xfrm>
            <a:off x="7850188" y="5181600"/>
            <a:ext cx="1370012" cy="1295400"/>
            <a:chOff x="4574" y="3342"/>
            <a:chExt cx="960" cy="912"/>
          </a:xfrm>
        </p:grpSpPr>
        <p:sp>
          <p:nvSpPr>
            <p:cNvPr id="35876" name="AutoShape 96">
              <a:extLst>
                <a:ext uri="{FF2B5EF4-FFF2-40B4-BE49-F238E27FC236}">
                  <a16:creationId xmlns="" xmlns:a16="http://schemas.microsoft.com/office/drawing/2014/main" id="{2CB68871-82CF-4DEB-98BC-870EC0E2E2E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77" name="Text Box 97">
              <a:extLst>
                <a:ext uri="{FF2B5EF4-FFF2-40B4-BE49-F238E27FC236}">
                  <a16:creationId xmlns="" xmlns:a16="http://schemas.microsoft.com/office/drawing/2014/main" id="{7DE27B6F-A93E-4D01-9756-CD40214DD7A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34914" name="Group 98">
            <a:extLst>
              <a:ext uri="{FF2B5EF4-FFF2-40B4-BE49-F238E27FC236}">
                <a16:creationId xmlns="" xmlns:a16="http://schemas.microsoft.com/office/drawing/2014/main" id="{6799BD72-2F1E-49CA-8F31-09A9B9B72F59}"/>
              </a:ext>
            </a:extLst>
          </p:cNvPr>
          <p:cNvGrpSpPr>
            <a:grpSpLocks/>
          </p:cNvGrpSpPr>
          <p:nvPr/>
        </p:nvGrpSpPr>
        <p:grpSpPr bwMode="auto">
          <a:xfrm>
            <a:off x="7850188" y="5181600"/>
            <a:ext cx="1370012" cy="1295400"/>
            <a:chOff x="4574" y="3342"/>
            <a:chExt cx="960" cy="912"/>
          </a:xfrm>
        </p:grpSpPr>
        <p:sp>
          <p:nvSpPr>
            <p:cNvPr id="35874" name="AutoShape 99">
              <a:extLst>
                <a:ext uri="{FF2B5EF4-FFF2-40B4-BE49-F238E27FC236}">
                  <a16:creationId xmlns="" xmlns:a16="http://schemas.microsoft.com/office/drawing/2014/main" id="{09D1ADB7-B231-4132-B3F5-35C8F97911A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75" name="Text Box 100">
              <a:extLst>
                <a:ext uri="{FF2B5EF4-FFF2-40B4-BE49-F238E27FC236}">
                  <a16:creationId xmlns="" xmlns:a16="http://schemas.microsoft.com/office/drawing/2014/main" id="{0C0484B7-4D4B-4E51-AD06-2FE92ED1056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34917" name="Group 101">
            <a:extLst>
              <a:ext uri="{FF2B5EF4-FFF2-40B4-BE49-F238E27FC236}">
                <a16:creationId xmlns="" xmlns:a16="http://schemas.microsoft.com/office/drawing/2014/main" id="{AAD526EA-C3D0-4CC7-A441-7C8B63B7F732}"/>
              </a:ext>
            </a:extLst>
          </p:cNvPr>
          <p:cNvGrpSpPr>
            <a:grpSpLocks/>
          </p:cNvGrpSpPr>
          <p:nvPr/>
        </p:nvGrpSpPr>
        <p:grpSpPr bwMode="auto">
          <a:xfrm>
            <a:off x="7850188" y="5181600"/>
            <a:ext cx="1370012" cy="1295400"/>
            <a:chOff x="4574" y="3342"/>
            <a:chExt cx="960" cy="912"/>
          </a:xfrm>
        </p:grpSpPr>
        <p:sp>
          <p:nvSpPr>
            <p:cNvPr id="35872" name="AutoShape 102">
              <a:extLst>
                <a:ext uri="{FF2B5EF4-FFF2-40B4-BE49-F238E27FC236}">
                  <a16:creationId xmlns="" xmlns:a16="http://schemas.microsoft.com/office/drawing/2014/main" id="{202AEB39-2DE8-460E-9A20-8D062C67D74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73" name="Text Box 103">
              <a:extLst>
                <a:ext uri="{FF2B5EF4-FFF2-40B4-BE49-F238E27FC236}">
                  <a16:creationId xmlns="" xmlns:a16="http://schemas.microsoft.com/office/drawing/2014/main" id="{D8B8F8E3-28DF-4F50-A5CF-D2DEADFCDF6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34920" name="Group 104">
            <a:extLst>
              <a:ext uri="{FF2B5EF4-FFF2-40B4-BE49-F238E27FC236}">
                <a16:creationId xmlns="" xmlns:a16="http://schemas.microsoft.com/office/drawing/2014/main" id="{3CB467D8-88E5-44E6-906A-DAE4AEA1C0E4}"/>
              </a:ext>
            </a:extLst>
          </p:cNvPr>
          <p:cNvGrpSpPr>
            <a:grpSpLocks/>
          </p:cNvGrpSpPr>
          <p:nvPr/>
        </p:nvGrpSpPr>
        <p:grpSpPr bwMode="auto">
          <a:xfrm>
            <a:off x="7850188" y="5181600"/>
            <a:ext cx="1370012" cy="1295400"/>
            <a:chOff x="4574" y="3342"/>
            <a:chExt cx="960" cy="912"/>
          </a:xfrm>
        </p:grpSpPr>
        <p:sp>
          <p:nvSpPr>
            <p:cNvPr id="35870" name="AutoShape 105">
              <a:extLst>
                <a:ext uri="{FF2B5EF4-FFF2-40B4-BE49-F238E27FC236}">
                  <a16:creationId xmlns="" xmlns:a16="http://schemas.microsoft.com/office/drawing/2014/main" id="{68234CAA-8C3F-457B-A1CF-EB762579354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71" name="Text Box 106">
              <a:extLst>
                <a:ext uri="{FF2B5EF4-FFF2-40B4-BE49-F238E27FC236}">
                  <a16:creationId xmlns="" xmlns:a16="http://schemas.microsoft.com/office/drawing/2014/main" id="{83F072B0-7514-40B9-9E43-86E72866221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34923" name="Group 107">
            <a:extLst>
              <a:ext uri="{FF2B5EF4-FFF2-40B4-BE49-F238E27FC236}">
                <a16:creationId xmlns="" xmlns:a16="http://schemas.microsoft.com/office/drawing/2014/main" id="{9670FBD8-181C-48A7-B86B-666B6290CB01}"/>
              </a:ext>
            </a:extLst>
          </p:cNvPr>
          <p:cNvGrpSpPr>
            <a:grpSpLocks/>
          </p:cNvGrpSpPr>
          <p:nvPr/>
        </p:nvGrpSpPr>
        <p:grpSpPr bwMode="auto">
          <a:xfrm>
            <a:off x="7848600" y="5180013"/>
            <a:ext cx="1371600" cy="1295400"/>
            <a:chOff x="4574" y="3342"/>
            <a:chExt cx="960" cy="912"/>
          </a:xfrm>
        </p:grpSpPr>
        <p:sp>
          <p:nvSpPr>
            <p:cNvPr id="35868" name="AutoShape 108">
              <a:extLst>
                <a:ext uri="{FF2B5EF4-FFF2-40B4-BE49-F238E27FC236}">
                  <a16:creationId xmlns="" xmlns:a16="http://schemas.microsoft.com/office/drawing/2014/main" id="{6A8B6C38-8D79-438A-9749-811AC2853C1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5869" name="Text Box 109">
              <a:extLst>
                <a:ext uri="{FF2B5EF4-FFF2-40B4-BE49-F238E27FC236}">
                  <a16:creationId xmlns="" xmlns:a16="http://schemas.microsoft.com/office/drawing/2014/main" id="{621FE314-CB20-49C0-9D56-6306850B0576}"/>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4926" name="Text Box 110">
            <a:extLst>
              <a:ext uri="{FF2B5EF4-FFF2-40B4-BE49-F238E27FC236}">
                <a16:creationId xmlns="" xmlns:a16="http://schemas.microsoft.com/office/drawing/2014/main" id="{7EF20E28-91A7-4D46-9F08-9D99A4C53AA3}"/>
              </a:ext>
            </a:extLst>
          </p:cNvPr>
          <p:cNvSpPr txBox="1">
            <a:spLocks noChangeArrowheads="1"/>
          </p:cNvSpPr>
          <p:nvPr/>
        </p:nvSpPr>
        <p:spPr bwMode="auto">
          <a:xfrm>
            <a:off x="3997325" y="5980113"/>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0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4830"/>
                                        </p:tgtEl>
                                        <p:attrNameLst>
                                          <p:attrName>style.visibility</p:attrName>
                                        </p:attrNameLst>
                                      </p:cBhvr>
                                      <p:to>
                                        <p:strVal val="visible"/>
                                      </p:to>
                                    </p:set>
                                    <p:anim calcmode="lin" valueType="num">
                                      <p:cBhvr>
                                        <p:cTn id="7" dur="5000" fill="hold"/>
                                        <p:tgtEl>
                                          <p:spTgt spid="34830"/>
                                        </p:tgtEl>
                                        <p:attrNameLst>
                                          <p:attrName>ppt_w</p:attrName>
                                        </p:attrNameLst>
                                      </p:cBhvr>
                                      <p:tavLst>
                                        <p:tav tm="0" fmla="#ppt_w*sin(2.5*pi*$)">
                                          <p:val>
                                            <p:fltVal val="0"/>
                                          </p:val>
                                        </p:tav>
                                        <p:tav tm="100000">
                                          <p:val>
                                            <p:fltVal val="1"/>
                                          </p:val>
                                        </p:tav>
                                      </p:tavLst>
                                    </p:anim>
                                    <p:anim calcmode="lin" valueType="num">
                                      <p:cBhvr>
                                        <p:cTn id="8" dur="5000" fill="hold"/>
                                        <p:tgtEl>
                                          <p:spTgt spid="34830"/>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34829"/>
                                        </p:tgtEl>
                                        <p:attrNameLst>
                                          <p:attrName>style.visibility</p:attrName>
                                        </p:attrNameLst>
                                      </p:cBhvr>
                                      <p:to>
                                        <p:strVal val="visible"/>
                                      </p:to>
                                    </p:set>
                                    <p:anim calcmode="lin" valueType="num">
                                      <p:cBhvr>
                                        <p:cTn id="11" dur="5000" fill="hold"/>
                                        <p:tgtEl>
                                          <p:spTgt spid="34829"/>
                                        </p:tgtEl>
                                        <p:attrNameLst>
                                          <p:attrName>ppt_w</p:attrName>
                                        </p:attrNameLst>
                                      </p:cBhvr>
                                      <p:tavLst>
                                        <p:tav tm="0" fmla="#ppt_w*sin(2.5*pi*$)">
                                          <p:val>
                                            <p:fltVal val="0"/>
                                          </p:val>
                                        </p:tav>
                                        <p:tav tm="100000">
                                          <p:val>
                                            <p:fltVal val="1"/>
                                          </p:val>
                                        </p:tav>
                                      </p:tavLst>
                                    </p:anim>
                                    <p:anim calcmode="lin" valueType="num">
                                      <p:cBhvr>
                                        <p:cTn id="12" dur="5000" fill="hold"/>
                                        <p:tgtEl>
                                          <p:spTgt spid="34829"/>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34832"/>
                                        </p:tgtEl>
                                        <p:attrNameLst>
                                          <p:attrName>style.visibility</p:attrName>
                                        </p:attrNameLst>
                                      </p:cBhvr>
                                      <p:to>
                                        <p:strVal val="visible"/>
                                      </p:to>
                                    </p:set>
                                    <p:anim calcmode="discrete" valueType="clr">
                                      <p:cBhvr override="childStyle">
                                        <p:cTn id="15" dur="80"/>
                                        <p:tgtEl>
                                          <p:spTgt spid="34832"/>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4832"/>
                                        </p:tgtEl>
                                        <p:attrNameLst>
                                          <p:attrName>fillcolor</p:attrName>
                                        </p:attrNameLst>
                                      </p:cBhvr>
                                      <p:tavLst>
                                        <p:tav tm="0">
                                          <p:val>
                                            <p:clrVal>
                                              <a:schemeClr val="accent2"/>
                                            </p:clrVal>
                                          </p:val>
                                        </p:tav>
                                        <p:tav tm="50000">
                                          <p:val>
                                            <p:clrVal>
                                              <a:schemeClr val="hlink"/>
                                            </p:clrVal>
                                          </p:val>
                                        </p:tav>
                                      </p:tavLst>
                                    </p:anim>
                                    <p:set>
                                      <p:cBhvr>
                                        <p:cTn id="17" dur="80"/>
                                        <p:tgtEl>
                                          <p:spTgt spid="348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492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1000"/>
                                  </p:stCondLst>
                                  <p:childTnLst>
                                    <p:set>
                                      <p:cBhvr>
                                        <p:cTn id="22" dur="1" fill="hold">
                                          <p:stCondLst>
                                            <p:cond delay="499"/>
                                          </p:stCondLst>
                                        </p:cTn>
                                        <p:tgtEl>
                                          <p:spTgt spid="3489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nodeType="afterGroup">
                            <p:stCondLst>
                              <p:cond delay="1500"/>
                            </p:stCondLst>
                            <p:childTnLst>
                              <p:par>
                                <p:cTn id="24" presetID="1" presetClass="entr" presetSubtype="0" fill="hold" nodeType="afterEffect">
                                  <p:stCondLst>
                                    <p:cond delay="1000"/>
                                  </p:stCondLst>
                                  <p:childTnLst>
                                    <p:set>
                                      <p:cBhvr>
                                        <p:cTn id="25" dur="1" fill="hold">
                                          <p:stCondLst>
                                            <p:cond delay="499"/>
                                          </p:stCondLst>
                                        </p:cTn>
                                        <p:tgtEl>
                                          <p:spTgt spid="3489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nodeType="afterGroup">
                            <p:stCondLst>
                              <p:cond delay="3000"/>
                            </p:stCondLst>
                            <p:childTnLst>
                              <p:par>
                                <p:cTn id="27" presetID="1" presetClass="entr" presetSubtype="0" fill="hold" nodeType="afterEffect">
                                  <p:stCondLst>
                                    <p:cond delay="1000"/>
                                  </p:stCondLst>
                                  <p:childTnLst>
                                    <p:set>
                                      <p:cBhvr>
                                        <p:cTn id="28" dur="1" fill="hold">
                                          <p:stCondLst>
                                            <p:cond delay="499"/>
                                          </p:stCondLst>
                                        </p:cTn>
                                        <p:tgtEl>
                                          <p:spTgt spid="34902"/>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nodeType="afterGroup">
                            <p:stCondLst>
                              <p:cond delay="4500"/>
                            </p:stCondLst>
                            <p:childTnLst>
                              <p:par>
                                <p:cTn id="30" presetID="1" presetClass="entr" presetSubtype="0" fill="hold" nodeType="afterEffect">
                                  <p:stCondLst>
                                    <p:cond delay="1000"/>
                                  </p:stCondLst>
                                  <p:childTnLst>
                                    <p:set>
                                      <p:cBhvr>
                                        <p:cTn id="31" dur="1" fill="hold">
                                          <p:stCondLst>
                                            <p:cond delay="499"/>
                                          </p:stCondLst>
                                        </p:cTn>
                                        <p:tgtEl>
                                          <p:spTgt spid="34905"/>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nodeType="afterGroup">
                            <p:stCondLst>
                              <p:cond delay="6000"/>
                            </p:stCondLst>
                            <p:childTnLst>
                              <p:par>
                                <p:cTn id="33" presetID="1" presetClass="entr" presetSubtype="0" fill="hold" nodeType="afterEffect">
                                  <p:stCondLst>
                                    <p:cond delay="1000"/>
                                  </p:stCondLst>
                                  <p:childTnLst>
                                    <p:set>
                                      <p:cBhvr>
                                        <p:cTn id="34" dur="1" fill="hold">
                                          <p:stCondLst>
                                            <p:cond delay="499"/>
                                          </p:stCondLst>
                                        </p:cTn>
                                        <p:tgtEl>
                                          <p:spTgt spid="3490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nodeType="afterGroup">
                            <p:stCondLst>
                              <p:cond delay="7500"/>
                            </p:stCondLst>
                            <p:childTnLst>
                              <p:par>
                                <p:cTn id="36" presetID="1" presetClass="entr" presetSubtype="0" fill="hold" nodeType="afterEffect">
                                  <p:stCondLst>
                                    <p:cond delay="1000"/>
                                  </p:stCondLst>
                                  <p:childTnLst>
                                    <p:set>
                                      <p:cBhvr>
                                        <p:cTn id="37" dur="1" fill="hold">
                                          <p:stCondLst>
                                            <p:cond delay="499"/>
                                          </p:stCondLst>
                                        </p:cTn>
                                        <p:tgtEl>
                                          <p:spTgt spid="34911"/>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nodeType="afterGroup">
                            <p:stCondLst>
                              <p:cond delay="9000"/>
                            </p:stCondLst>
                            <p:childTnLst>
                              <p:par>
                                <p:cTn id="39" presetID="1" presetClass="entr" presetSubtype="0" fill="hold" nodeType="afterEffect">
                                  <p:stCondLst>
                                    <p:cond delay="1000"/>
                                  </p:stCondLst>
                                  <p:childTnLst>
                                    <p:set>
                                      <p:cBhvr>
                                        <p:cTn id="40" dur="1" fill="hold">
                                          <p:stCondLst>
                                            <p:cond delay="499"/>
                                          </p:stCondLst>
                                        </p:cTn>
                                        <p:tgtEl>
                                          <p:spTgt spid="3491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nodeType="afterGroup">
                            <p:stCondLst>
                              <p:cond delay="10500"/>
                            </p:stCondLst>
                            <p:childTnLst>
                              <p:par>
                                <p:cTn id="42" presetID="1" presetClass="entr" presetSubtype="0" fill="hold" nodeType="afterEffect">
                                  <p:stCondLst>
                                    <p:cond delay="1000"/>
                                  </p:stCondLst>
                                  <p:childTnLst>
                                    <p:set>
                                      <p:cBhvr>
                                        <p:cTn id="43" dur="1" fill="hold">
                                          <p:stCondLst>
                                            <p:cond delay="499"/>
                                          </p:stCondLst>
                                        </p:cTn>
                                        <p:tgtEl>
                                          <p:spTgt spid="3491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499"/>
                                          </p:stCondLst>
                                        </p:cTn>
                                        <p:tgtEl>
                                          <p:spTgt spid="3492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7" fill="hold" nodeType="afterGroup">
                            <p:stCondLst>
                              <p:cond delay="13500"/>
                            </p:stCondLst>
                            <p:childTnLst>
                              <p:par>
                                <p:cTn id="48" presetID="1" presetClass="entr" presetSubtype="0" fill="hold" nodeType="afterEffect">
                                  <p:stCondLst>
                                    <p:cond delay="1000"/>
                                  </p:stCondLst>
                                  <p:childTnLst>
                                    <p:set>
                                      <p:cBhvr>
                                        <p:cTn id="49" dur="1" fill="hold">
                                          <p:stCondLst>
                                            <p:cond delay="499"/>
                                          </p:stCondLst>
                                        </p:cTn>
                                        <p:tgtEl>
                                          <p:spTgt spid="3492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34926"/>
                  </p:tgtEl>
                </p:cond>
              </p:nextCondLst>
            </p:seq>
            <p:seq concurrent="1" nextAc="seek">
              <p:cTn id="50" restart="whenNotActive" fill="hold" evtFilter="cancelBubble" nodeType="interactiveSeq">
                <p:stCondLst>
                  <p:cond evt="onClick" delay="0">
                    <p:tgtEl>
                      <p:spTgt spid="34835"/>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834"/>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FELIZ2.WAV"/>
                                        </p:tgtEl>
                                      </p:cMediaNode>
                                    </p:audio>
                                  </p:subTnLst>
                                </p:cTn>
                              </p:par>
                              <p:par>
                                <p:cTn id="55" presetID="22" presetClass="emph" presetSubtype="0" repeatCount="10000" fill="remove" grpId="1" nodeType="withEffect">
                                  <p:stCondLst>
                                    <p:cond delay="0"/>
                                  </p:stCondLst>
                                  <p:childTnLst>
                                    <p:animClr clrSpc="hsl" dir="cw">
                                      <p:cBhvr override="childStyle">
                                        <p:cTn id="56" dur="500" fill="hold"/>
                                        <p:tgtEl>
                                          <p:spTgt spid="34834"/>
                                        </p:tgtEl>
                                        <p:attrNameLst>
                                          <p:attrName>style.color</p:attrName>
                                        </p:attrNameLst>
                                      </p:cBhvr>
                                      <p:by>
                                        <p:hsl h="-7200000" s="0" l="0"/>
                                      </p:by>
                                    </p:animClr>
                                    <p:animClr clrSpc="hsl" dir="cw">
                                      <p:cBhvr>
                                        <p:cTn id="57" dur="500" fill="hold"/>
                                        <p:tgtEl>
                                          <p:spTgt spid="34834"/>
                                        </p:tgtEl>
                                        <p:attrNameLst>
                                          <p:attrName>fillcolor</p:attrName>
                                        </p:attrNameLst>
                                      </p:cBhvr>
                                      <p:by>
                                        <p:hsl h="-7200000" s="0" l="0"/>
                                      </p:by>
                                    </p:animClr>
                                    <p:animClr clrSpc="hsl" dir="cw">
                                      <p:cBhvr>
                                        <p:cTn id="58" dur="500" fill="hold"/>
                                        <p:tgtEl>
                                          <p:spTgt spid="34834"/>
                                        </p:tgtEl>
                                        <p:attrNameLst>
                                          <p:attrName>stroke.color</p:attrName>
                                        </p:attrNameLst>
                                      </p:cBhvr>
                                      <p:by>
                                        <p:hsl h="-7200000" s="0" l="0"/>
                                      </p:by>
                                    </p:animClr>
                                    <p:set>
                                      <p:cBhvr>
                                        <p:cTn id="59" dur="500" fill="hold"/>
                                        <p:tgtEl>
                                          <p:spTgt spid="34834"/>
                                        </p:tgtEl>
                                        <p:attrNameLst>
                                          <p:attrName>fill.type</p:attrName>
                                        </p:attrNameLst>
                                      </p:cBhvr>
                                      <p:to>
                                        <p:strVal val="solid"/>
                                      </p:to>
                                    </p:set>
                                  </p:childTnLst>
                                </p:cTn>
                              </p:par>
                            </p:childTnLst>
                          </p:cTn>
                        </p:par>
                      </p:childTnLst>
                    </p:cTn>
                  </p:par>
                </p:childTnLst>
              </p:cTn>
              <p:nextCondLst>
                <p:cond evt="onClick" delay="0">
                  <p:tgtEl>
                    <p:spTgt spid="34835"/>
                  </p:tgtEl>
                </p:cond>
              </p:nextCondLst>
            </p:seq>
          </p:childTnLst>
        </p:cTn>
      </p:par>
    </p:tnLst>
    <p:bldLst>
      <p:bldP spid="34834" grpId="0" animBg="1"/>
      <p:bldP spid="3483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 xmlns:a16="http://schemas.microsoft.com/office/drawing/2014/main" id="{DE2F185E-0BCA-48D2-8838-90969B26609F}"/>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6867" name="Picture 3" descr="an30">
            <a:extLst>
              <a:ext uri="{FF2B5EF4-FFF2-40B4-BE49-F238E27FC236}">
                <a16:creationId xmlns="" xmlns:a16="http://schemas.microsoft.com/office/drawing/2014/main" id="{EBFAEDF6-A982-4C8F-AC9B-67A210CF6C6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33">
            <a:extLst>
              <a:ext uri="{FF2B5EF4-FFF2-40B4-BE49-F238E27FC236}">
                <a16:creationId xmlns="" xmlns:a16="http://schemas.microsoft.com/office/drawing/2014/main" id="{330E001B-E7B3-48FE-81DB-8C40326FCA01}"/>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WordArt 5">
            <a:extLst>
              <a:ext uri="{FF2B5EF4-FFF2-40B4-BE49-F238E27FC236}">
                <a16:creationId xmlns="" xmlns:a16="http://schemas.microsoft.com/office/drawing/2014/main" id="{103452EC-42F0-45D8-83D3-E8FD5300A7DC}"/>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6870" name="Group 6">
            <a:extLst>
              <a:ext uri="{FF2B5EF4-FFF2-40B4-BE49-F238E27FC236}">
                <a16:creationId xmlns="" xmlns:a16="http://schemas.microsoft.com/office/drawing/2014/main" id="{CF750231-BACC-4700-99D1-C033C07044B9}"/>
              </a:ext>
            </a:extLst>
          </p:cNvPr>
          <p:cNvGrpSpPr>
            <a:grpSpLocks/>
          </p:cNvGrpSpPr>
          <p:nvPr/>
        </p:nvGrpSpPr>
        <p:grpSpPr bwMode="auto">
          <a:xfrm>
            <a:off x="7162800" y="6019800"/>
            <a:ext cx="1168400" cy="561975"/>
            <a:chOff x="4512" y="3792"/>
            <a:chExt cx="736" cy="354"/>
          </a:xfrm>
        </p:grpSpPr>
        <p:pic>
          <p:nvPicPr>
            <p:cNvPr id="36914" name="Picture 7" descr="ani32">
              <a:extLst>
                <a:ext uri="{FF2B5EF4-FFF2-40B4-BE49-F238E27FC236}">
                  <a16:creationId xmlns="" xmlns:a16="http://schemas.microsoft.com/office/drawing/2014/main" id="{65D27484-1549-4316-BFCA-A93A8393FAC6}"/>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5" name="Text Box 8">
              <a:hlinkClick r:id="rId11" action="ppaction://hlinksldjump" tooltip="Trở lại chọn câu hỏi"/>
              <a:extLst>
                <a:ext uri="{FF2B5EF4-FFF2-40B4-BE49-F238E27FC236}">
                  <a16:creationId xmlns="" xmlns:a16="http://schemas.microsoft.com/office/drawing/2014/main" id="{2717E6F2-960D-4685-BF56-750086DB580F}"/>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6871" name="AutoShape 9">
            <a:extLst>
              <a:ext uri="{FF2B5EF4-FFF2-40B4-BE49-F238E27FC236}">
                <a16:creationId xmlns="" xmlns:a16="http://schemas.microsoft.com/office/drawing/2014/main" id="{3E852C4B-C60C-4DD3-A02B-77C4B25D41ED}"/>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872" name="AutoShape 10">
            <a:extLst>
              <a:ext uri="{FF2B5EF4-FFF2-40B4-BE49-F238E27FC236}">
                <a16:creationId xmlns="" xmlns:a16="http://schemas.microsoft.com/office/drawing/2014/main" id="{C2C1BF84-C7EE-4868-9B47-A1FD4F1C2060}"/>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873" name="Text Box 11">
            <a:extLst>
              <a:ext uri="{FF2B5EF4-FFF2-40B4-BE49-F238E27FC236}">
                <a16:creationId xmlns="" xmlns:a16="http://schemas.microsoft.com/office/drawing/2014/main" id="{68DC6F9A-6CAD-4268-B247-45BD72BB674D}"/>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27</a:t>
            </a:r>
          </a:p>
        </p:txBody>
      </p:sp>
      <p:pic>
        <p:nvPicPr>
          <p:cNvPr id="36874" name="Picture 12" descr="star_tip_md_wht">
            <a:extLst>
              <a:ext uri="{FF2B5EF4-FFF2-40B4-BE49-F238E27FC236}">
                <a16:creationId xmlns="" xmlns:a16="http://schemas.microsoft.com/office/drawing/2014/main" id="{006CBD4F-0543-460E-91D2-23A486C6E5F8}"/>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WordArt 13">
            <a:extLst>
              <a:ext uri="{FF2B5EF4-FFF2-40B4-BE49-F238E27FC236}">
                <a16:creationId xmlns="" xmlns:a16="http://schemas.microsoft.com/office/drawing/2014/main" id="{AF274E6A-AFA3-4AC0-9896-55E5759E8177}"/>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Địa lý</a:t>
            </a:r>
          </a:p>
        </p:txBody>
      </p:sp>
      <p:sp>
        <p:nvSpPr>
          <p:cNvPr id="35854" name="WordArt 14">
            <a:extLst>
              <a:ext uri="{FF2B5EF4-FFF2-40B4-BE49-F238E27FC236}">
                <a16:creationId xmlns="" xmlns:a16="http://schemas.microsoft.com/office/drawing/2014/main" id="{148185B1-FDF6-4CCC-80DC-F3A2C1BF0BF9}"/>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Địa lý</a:t>
            </a:r>
          </a:p>
        </p:txBody>
      </p:sp>
      <p:pic>
        <p:nvPicPr>
          <p:cNvPr id="36877" name="Picture 15" descr="people008">
            <a:extLst>
              <a:ext uri="{FF2B5EF4-FFF2-40B4-BE49-F238E27FC236}">
                <a16:creationId xmlns="" xmlns:a16="http://schemas.microsoft.com/office/drawing/2014/main" id="{5F769CEB-BE78-4F70-BB9F-C72DCAF1C521}"/>
              </a:ext>
            </a:extLst>
          </p:cNvPr>
          <p:cNvPicPr>
            <a:picLocks noChangeAspect="1" noChangeArrowheads="1" noCrop="1"/>
          </p:cNvPicPr>
          <p:nvPr/>
        </p:nvPicPr>
        <p:blipFill>
          <a:blip r:embed="rId13">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 Box 16">
            <a:extLst>
              <a:ext uri="{FF2B5EF4-FFF2-40B4-BE49-F238E27FC236}">
                <a16:creationId xmlns="" xmlns:a16="http://schemas.microsoft.com/office/drawing/2014/main" id="{B9BD687F-0CF1-48B3-BB22-8929C7B22914}"/>
              </a:ext>
            </a:extLst>
          </p:cNvPr>
          <p:cNvSpPr txBox="1">
            <a:spLocks noChangeArrowheads="1"/>
          </p:cNvSpPr>
          <p:nvPr/>
        </p:nvSpPr>
        <p:spPr bwMode="auto">
          <a:xfrm>
            <a:off x="533400" y="2286000"/>
            <a:ext cx="81534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20000"/>
              </a:lnSpc>
              <a:spcBef>
                <a:spcPct val="50000"/>
              </a:spcBef>
            </a:pPr>
            <a:r>
              <a:rPr lang="en-US" altLang="en-US" sz="2800">
                <a:solidFill>
                  <a:srgbClr val="FF0000"/>
                </a:solidFill>
              </a:rPr>
              <a:t>Thực vật “lá biến thành gai” “thân bọc sáp hoặc phình to” “rễ dài” đại diện cho môi trường tự nhiên nào?</a:t>
            </a:r>
          </a:p>
        </p:txBody>
      </p:sp>
      <p:sp>
        <p:nvSpPr>
          <p:cNvPr id="35858" name="Text Box 18">
            <a:extLst>
              <a:ext uri="{FF2B5EF4-FFF2-40B4-BE49-F238E27FC236}">
                <a16:creationId xmlns="" xmlns:a16="http://schemas.microsoft.com/office/drawing/2014/main" id="{FB5780EC-C0E6-4764-9B8D-8988BC197C94}"/>
              </a:ext>
            </a:extLst>
          </p:cNvPr>
          <p:cNvSpPr txBox="1">
            <a:spLocks noChangeArrowheads="1"/>
          </p:cNvSpPr>
          <p:nvPr/>
        </p:nvSpPr>
        <p:spPr bwMode="auto">
          <a:xfrm>
            <a:off x="838200" y="4038600"/>
            <a:ext cx="7162800" cy="739775"/>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5000"/>
              </a:lnSpc>
              <a:spcBef>
                <a:spcPct val="50000"/>
              </a:spcBef>
            </a:pPr>
            <a:r>
              <a:rPr lang="en-US" altLang="en-US" sz="3200"/>
              <a:t>Môi trường hoang mạc</a:t>
            </a:r>
          </a:p>
        </p:txBody>
      </p:sp>
      <p:sp>
        <p:nvSpPr>
          <p:cNvPr id="35859" name="Text Box 19">
            <a:extLst>
              <a:ext uri="{FF2B5EF4-FFF2-40B4-BE49-F238E27FC236}">
                <a16:creationId xmlns="" xmlns:a16="http://schemas.microsoft.com/office/drawing/2014/main" id="{B09B2DE1-D236-4FDC-B4C7-3C3922ADE732}"/>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35920" name="Group 80">
            <a:extLst>
              <a:ext uri="{FF2B5EF4-FFF2-40B4-BE49-F238E27FC236}">
                <a16:creationId xmlns="" xmlns:a16="http://schemas.microsoft.com/office/drawing/2014/main" id="{C14CFD09-2B95-42E2-B872-D14E2BD0FFF7}"/>
              </a:ext>
            </a:extLst>
          </p:cNvPr>
          <p:cNvGrpSpPr>
            <a:grpSpLocks/>
          </p:cNvGrpSpPr>
          <p:nvPr/>
        </p:nvGrpSpPr>
        <p:grpSpPr bwMode="auto">
          <a:xfrm>
            <a:off x="7850188" y="5181600"/>
            <a:ext cx="1370012" cy="1295400"/>
            <a:chOff x="4574" y="3342"/>
            <a:chExt cx="960" cy="912"/>
          </a:xfrm>
        </p:grpSpPr>
        <p:sp>
          <p:nvSpPr>
            <p:cNvPr id="36912" name="AutoShape 81">
              <a:extLst>
                <a:ext uri="{FF2B5EF4-FFF2-40B4-BE49-F238E27FC236}">
                  <a16:creationId xmlns="" xmlns:a16="http://schemas.microsoft.com/office/drawing/2014/main" id="{F3172E00-4171-42F1-BC62-8F4E554B977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913" name="Text Box 82">
              <a:extLst>
                <a:ext uri="{FF2B5EF4-FFF2-40B4-BE49-F238E27FC236}">
                  <a16:creationId xmlns="" xmlns:a16="http://schemas.microsoft.com/office/drawing/2014/main" id="{96900759-DA76-48C3-989C-BB463FDFB77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35923" name="Group 83">
            <a:extLst>
              <a:ext uri="{FF2B5EF4-FFF2-40B4-BE49-F238E27FC236}">
                <a16:creationId xmlns="" xmlns:a16="http://schemas.microsoft.com/office/drawing/2014/main" id="{02DD2D21-54BB-4645-AC58-62C287714C69}"/>
              </a:ext>
            </a:extLst>
          </p:cNvPr>
          <p:cNvGrpSpPr>
            <a:grpSpLocks/>
          </p:cNvGrpSpPr>
          <p:nvPr/>
        </p:nvGrpSpPr>
        <p:grpSpPr bwMode="auto">
          <a:xfrm>
            <a:off x="7850188" y="5181600"/>
            <a:ext cx="1370012" cy="1295400"/>
            <a:chOff x="4574" y="3342"/>
            <a:chExt cx="960" cy="912"/>
          </a:xfrm>
        </p:grpSpPr>
        <p:sp>
          <p:nvSpPr>
            <p:cNvPr id="36910" name="AutoShape 84">
              <a:extLst>
                <a:ext uri="{FF2B5EF4-FFF2-40B4-BE49-F238E27FC236}">
                  <a16:creationId xmlns="" xmlns:a16="http://schemas.microsoft.com/office/drawing/2014/main" id="{23769D2E-3FB8-4D0F-A31D-7D8B9B7A30B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911" name="Text Box 85">
              <a:extLst>
                <a:ext uri="{FF2B5EF4-FFF2-40B4-BE49-F238E27FC236}">
                  <a16:creationId xmlns="" xmlns:a16="http://schemas.microsoft.com/office/drawing/2014/main" id="{0CEAA226-5C8C-4347-AD3F-094F7FFC3AA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35926" name="Group 86">
            <a:extLst>
              <a:ext uri="{FF2B5EF4-FFF2-40B4-BE49-F238E27FC236}">
                <a16:creationId xmlns="" xmlns:a16="http://schemas.microsoft.com/office/drawing/2014/main" id="{EBD7BEE8-EB48-4725-BCF7-93D0878E16CB}"/>
              </a:ext>
            </a:extLst>
          </p:cNvPr>
          <p:cNvGrpSpPr>
            <a:grpSpLocks/>
          </p:cNvGrpSpPr>
          <p:nvPr/>
        </p:nvGrpSpPr>
        <p:grpSpPr bwMode="auto">
          <a:xfrm>
            <a:off x="7850188" y="5181600"/>
            <a:ext cx="1370012" cy="1295400"/>
            <a:chOff x="4574" y="3342"/>
            <a:chExt cx="960" cy="912"/>
          </a:xfrm>
        </p:grpSpPr>
        <p:sp>
          <p:nvSpPr>
            <p:cNvPr id="36908" name="AutoShape 87">
              <a:extLst>
                <a:ext uri="{FF2B5EF4-FFF2-40B4-BE49-F238E27FC236}">
                  <a16:creationId xmlns="" xmlns:a16="http://schemas.microsoft.com/office/drawing/2014/main" id="{FF6D73BC-7DC6-42EE-A0E0-FD6A8EF9A62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909" name="Text Box 88">
              <a:extLst>
                <a:ext uri="{FF2B5EF4-FFF2-40B4-BE49-F238E27FC236}">
                  <a16:creationId xmlns="" xmlns:a16="http://schemas.microsoft.com/office/drawing/2014/main" id="{7A0444FF-99C6-488F-B48B-EA6D461DC6C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35929" name="Group 89">
            <a:extLst>
              <a:ext uri="{FF2B5EF4-FFF2-40B4-BE49-F238E27FC236}">
                <a16:creationId xmlns="" xmlns:a16="http://schemas.microsoft.com/office/drawing/2014/main" id="{1DF42DC9-DF3D-4268-8464-79E288E0BF2A}"/>
              </a:ext>
            </a:extLst>
          </p:cNvPr>
          <p:cNvGrpSpPr>
            <a:grpSpLocks/>
          </p:cNvGrpSpPr>
          <p:nvPr/>
        </p:nvGrpSpPr>
        <p:grpSpPr bwMode="auto">
          <a:xfrm>
            <a:off x="7850188" y="5181600"/>
            <a:ext cx="1370012" cy="1295400"/>
            <a:chOff x="4574" y="3342"/>
            <a:chExt cx="960" cy="912"/>
          </a:xfrm>
        </p:grpSpPr>
        <p:sp>
          <p:nvSpPr>
            <p:cNvPr id="36906" name="AutoShape 90">
              <a:extLst>
                <a:ext uri="{FF2B5EF4-FFF2-40B4-BE49-F238E27FC236}">
                  <a16:creationId xmlns="" xmlns:a16="http://schemas.microsoft.com/office/drawing/2014/main" id="{8CF24614-9CBC-4951-94D3-A77791A3144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907" name="Text Box 91">
              <a:extLst>
                <a:ext uri="{FF2B5EF4-FFF2-40B4-BE49-F238E27FC236}">
                  <a16:creationId xmlns="" xmlns:a16="http://schemas.microsoft.com/office/drawing/2014/main" id="{AD7DA75E-8F19-40E3-85D0-6C6933BD469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35932" name="Group 92">
            <a:extLst>
              <a:ext uri="{FF2B5EF4-FFF2-40B4-BE49-F238E27FC236}">
                <a16:creationId xmlns="" xmlns:a16="http://schemas.microsoft.com/office/drawing/2014/main" id="{7B3D6D23-8DB4-425C-ADEE-803B487C26B5}"/>
              </a:ext>
            </a:extLst>
          </p:cNvPr>
          <p:cNvGrpSpPr>
            <a:grpSpLocks/>
          </p:cNvGrpSpPr>
          <p:nvPr/>
        </p:nvGrpSpPr>
        <p:grpSpPr bwMode="auto">
          <a:xfrm>
            <a:off x="7850188" y="5181600"/>
            <a:ext cx="1370012" cy="1295400"/>
            <a:chOff x="4574" y="3342"/>
            <a:chExt cx="960" cy="912"/>
          </a:xfrm>
        </p:grpSpPr>
        <p:sp>
          <p:nvSpPr>
            <p:cNvPr id="36904" name="AutoShape 93">
              <a:extLst>
                <a:ext uri="{FF2B5EF4-FFF2-40B4-BE49-F238E27FC236}">
                  <a16:creationId xmlns="" xmlns:a16="http://schemas.microsoft.com/office/drawing/2014/main" id="{7953EFB7-8CCC-4B7C-AECF-D6D939004C5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905" name="Text Box 94">
              <a:extLst>
                <a:ext uri="{FF2B5EF4-FFF2-40B4-BE49-F238E27FC236}">
                  <a16:creationId xmlns="" xmlns:a16="http://schemas.microsoft.com/office/drawing/2014/main" id="{6C5D9A1F-F411-41E3-B875-B0EA1A785A2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35935" name="Group 95">
            <a:extLst>
              <a:ext uri="{FF2B5EF4-FFF2-40B4-BE49-F238E27FC236}">
                <a16:creationId xmlns="" xmlns:a16="http://schemas.microsoft.com/office/drawing/2014/main" id="{CB2123A5-5F6A-4D39-A70D-D8B974972D29}"/>
              </a:ext>
            </a:extLst>
          </p:cNvPr>
          <p:cNvGrpSpPr>
            <a:grpSpLocks/>
          </p:cNvGrpSpPr>
          <p:nvPr/>
        </p:nvGrpSpPr>
        <p:grpSpPr bwMode="auto">
          <a:xfrm>
            <a:off x="7850188" y="5181600"/>
            <a:ext cx="1370012" cy="1295400"/>
            <a:chOff x="4574" y="3342"/>
            <a:chExt cx="960" cy="912"/>
          </a:xfrm>
        </p:grpSpPr>
        <p:sp>
          <p:nvSpPr>
            <p:cNvPr id="36902" name="AutoShape 96">
              <a:extLst>
                <a:ext uri="{FF2B5EF4-FFF2-40B4-BE49-F238E27FC236}">
                  <a16:creationId xmlns="" xmlns:a16="http://schemas.microsoft.com/office/drawing/2014/main" id="{7503CAF4-C40D-45CB-B5CA-73DDB176017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903" name="Text Box 97">
              <a:extLst>
                <a:ext uri="{FF2B5EF4-FFF2-40B4-BE49-F238E27FC236}">
                  <a16:creationId xmlns="" xmlns:a16="http://schemas.microsoft.com/office/drawing/2014/main" id="{C416B6AF-9940-4A44-BA83-BD885DEFE83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35938" name="Group 98">
            <a:extLst>
              <a:ext uri="{FF2B5EF4-FFF2-40B4-BE49-F238E27FC236}">
                <a16:creationId xmlns="" xmlns:a16="http://schemas.microsoft.com/office/drawing/2014/main" id="{4611E522-22D2-4388-8A63-FB87F667FB6E}"/>
              </a:ext>
            </a:extLst>
          </p:cNvPr>
          <p:cNvGrpSpPr>
            <a:grpSpLocks/>
          </p:cNvGrpSpPr>
          <p:nvPr/>
        </p:nvGrpSpPr>
        <p:grpSpPr bwMode="auto">
          <a:xfrm>
            <a:off x="7850188" y="5181600"/>
            <a:ext cx="1370012" cy="1295400"/>
            <a:chOff x="4574" y="3342"/>
            <a:chExt cx="960" cy="912"/>
          </a:xfrm>
        </p:grpSpPr>
        <p:sp>
          <p:nvSpPr>
            <p:cNvPr id="36900" name="AutoShape 99">
              <a:extLst>
                <a:ext uri="{FF2B5EF4-FFF2-40B4-BE49-F238E27FC236}">
                  <a16:creationId xmlns="" xmlns:a16="http://schemas.microsoft.com/office/drawing/2014/main" id="{B5468E88-FA66-44BF-8AD3-1A5FE048B90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901" name="Text Box 100">
              <a:extLst>
                <a:ext uri="{FF2B5EF4-FFF2-40B4-BE49-F238E27FC236}">
                  <a16:creationId xmlns="" xmlns:a16="http://schemas.microsoft.com/office/drawing/2014/main" id="{E61AFBAF-F194-4583-B12E-BD9ED92FA23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35941" name="Group 101">
            <a:extLst>
              <a:ext uri="{FF2B5EF4-FFF2-40B4-BE49-F238E27FC236}">
                <a16:creationId xmlns="" xmlns:a16="http://schemas.microsoft.com/office/drawing/2014/main" id="{57F647F8-AD4A-4A2F-AFBE-742DE4A5F706}"/>
              </a:ext>
            </a:extLst>
          </p:cNvPr>
          <p:cNvGrpSpPr>
            <a:grpSpLocks/>
          </p:cNvGrpSpPr>
          <p:nvPr/>
        </p:nvGrpSpPr>
        <p:grpSpPr bwMode="auto">
          <a:xfrm>
            <a:off x="7850188" y="5181600"/>
            <a:ext cx="1370012" cy="1295400"/>
            <a:chOff x="4574" y="3342"/>
            <a:chExt cx="960" cy="912"/>
          </a:xfrm>
        </p:grpSpPr>
        <p:sp>
          <p:nvSpPr>
            <p:cNvPr id="36898" name="AutoShape 102">
              <a:extLst>
                <a:ext uri="{FF2B5EF4-FFF2-40B4-BE49-F238E27FC236}">
                  <a16:creationId xmlns="" xmlns:a16="http://schemas.microsoft.com/office/drawing/2014/main" id="{2E186915-F489-427D-8D15-C921E733C37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899" name="Text Box 103">
              <a:extLst>
                <a:ext uri="{FF2B5EF4-FFF2-40B4-BE49-F238E27FC236}">
                  <a16:creationId xmlns="" xmlns:a16="http://schemas.microsoft.com/office/drawing/2014/main" id="{DB1CE27F-6538-4638-89C8-38469FC4135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35944" name="Group 104">
            <a:extLst>
              <a:ext uri="{FF2B5EF4-FFF2-40B4-BE49-F238E27FC236}">
                <a16:creationId xmlns="" xmlns:a16="http://schemas.microsoft.com/office/drawing/2014/main" id="{B5AABD2E-DEDD-4E30-AD3C-0C3CEE55B6E8}"/>
              </a:ext>
            </a:extLst>
          </p:cNvPr>
          <p:cNvGrpSpPr>
            <a:grpSpLocks/>
          </p:cNvGrpSpPr>
          <p:nvPr/>
        </p:nvGrpSpPr>
        <p:grpSpPr bwMode="auto">
          <a:xfrm>
            <a:off x="7850188" y="5181600"/>
            <a:ext cx="1370012" cy="1295400"/>
            <a:chOff x="4574" y="3342"/>
            <a:chExt cx="960" cy="912"/>
          </a:xfrm>
        </p:grpSpPr>
        <p:sp>
          <p:nvSpPr>
            <p:cNvPr id="36896" name="AutoShape 105">
              <a:extLst>
                <a:ext uri="{FF2B5EF4-FFF2-40B4-BE49-F238E27FC236}">
                  <a16:creationId xmlns="" xmlns:a16="http://schemas.microsoft.com/office/drawing/2014/main" id="{E145EEA6-9CD2-49C6-907E-EDA4577D842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897" name="Text Box 106">
              <a:extLst>
                <a:ext uri="{FF2B5EF4-FFF2-40B4-BE49-F238E27FC236}">
                  <a16:creationId xmlns="" xmlns:a16="http://schemas.microsoft.com/office/drawing/2014/main" id="{9B96130E-2356-457F-A809-D6AE96FE439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35947" name="Group 107">
            <a:extLst>
              <a:ext uri="{FF2B5EF4-FFF2-40B4-BE49-F238E27FC236}">
                <a16:creationId xmlns="" xmlns:a16="http://schemas.microsoft.com/office/drawing/2014/main" id="{EB4B20E3-64CA-41A3-8239-3A820EFC20C9}"/>
              </a:ext>
            </a:extLst>
          </p:cNvPr>
          <p:cNvGrpSpPr>
            <a:grpSpLocks/>
          </p:cNvGrpSpPr>
          <p:nvPr/>
        </p:nvGrpSpPr>
        <p:grpSpPr bwMode="auto">
          <a:xfrm>
            <a:off x="7848600" y="5180013"/>
            <a:ext cx="1371600" cy="1295400"/>
            <a:chOff x="4574" y="3342"/>
            <a:chExt cx="960" cy="912"/>
          </a:xfrm>
        </p:grpSpPr>
        <p:sp>
          <p:nvSpPr>
            <p:cNvPr id="36894" name="AutoShape 108">
              <a:extLst>
                <a:ext uri="{FF2B5EF4-FFF2-40B4-BE49-F238E27FC236}">
                  <a16:creationId xmlns="" xmlns:a16="http://schemas.microsoft.com/office/drawing/2014/main" id="{1BE4EC65-5FCC-4928-A35D-1ED43EF965A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895" name="Text Box 109">
              <a:extLst>
                <a:ext uri="{FF2B5EF4-FFF2-40B4-BE49-F238E27FC236}">
                  <a16:creationId xmlns="" xmlns:a16="http://schemas.microsoft.com/office/drawing/2014/main" id="{EEBB216D-9CB3-4504-9151-21BB66220D95}"/>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5950" name="Text Box 110">
            <a:extLst>
              <a:ext uri="{FF2B5EF4-FFF2-40B4-BE49-F238E27FC236}">
                <a16:creationId xmlns="" xmlns:a16="http://schemas.microsoft.com/office/drawing/2014/main" id="{54C2BD91-C0D6-4860-8529-185576E15699}"/>
              </a:ext>
            </a:extLst>
          </p:cNvPr>
          <p:cNvSpPr txBox="1">
            <a:spLocks noChangeArrowheads="1"/>
          </p:cNvSpPr>
          <p:nvPr/>
        </p:nvSpPr>
        <p:spPr bwMode="auto">
          <a:xfrm>
            <a:off x="4454525" y="5980113"/>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000"/>
              <a:t>10s</a:t>
            </a:r>
          </a:p>
        </p:txBody>
      </p:sp>
      <p:pic>
        <p:nvPicPr>
          <p:cNvPr id="35951" name="tienlendoanviennhacdao.wma">
            <a:hlinkClick r:id="" action="ppaction://media"/>
            <a:extLst>
              <a:ext uri="{FF2B5EF4-FFF2-40B4-BE49-F238E27FC236}">
                <a16:creationId xmlns="" xmlns:a16="http://schemas.microsoft.com/office/drawing/2014/main" id="{10A29224-4EEE-4F01-8C8C-BFAD3BB8C96C}"/>
              </a:ext>
            </a:extLst>
          </p:cNvPr>
          <p:cNvPicPr>
            <a:picLocks noRot="1" noChangeAspect="1" noChangeArrowheads="1"/>
          </p:cNvPicPr>
          <p:nvPr>
            <a:audioFile r:link="rId1"/>
          </p:nvPr>
        </p:nvPicPr>
        <p:blipFill>
          <a:blip r:embed="rId14">
            <a:extLst>
              <a:ext uri="{28A0092B-C50C-407E-A947-70E740481C1C}">
                <a14:useLocalDpi xmlns:a14="http://schemas.microsoft.com/office/drawing/2010/main" val="0"/>
              </a:ext>
            </a:extLst>
          </a:blip>
          <a:srcRect/>
          <a:stretch>
            <a:fillRect/>
          </a:stretch>
        </p:blipFill>
        <p:spPr bwMode="auto">
          <a:xfrm>
            <a:off x="76200" y="76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52" name="tienlendoanvien1.wma">
            <a:hlinkClick r:id="" action="ppaction://media"/>
            <a:extLst>
              <a:ext uri="{FF2B5EF4-FFF2-40B4-BE49-F238E27FC236}">
                <a16:creationId xmlns="" xmlns:a16="http://schemas.microsoft.com/office/drawing/2014/main" id="{31621756-4E2D-420F-9131-DD090BED49FE}"/>
              </a:ext>
            </a:extLst>
          </p:cNvPr>
          <p:cNvPicPr>
            <a:picLocks noRot="1" noChangeAspect="1" noChangeArrowheads="1"/>
          </p:cNvPicPr>
          <p:nvPr>
            <a:audioFile r:link="rId2"/>
          </p:nvPr>
        </p:nvPicPr>
        <p:blipFill>
          <a:blip r:embed="rId14">
            <a:extLst>
              <a:ext uri="{28A0092B-C50C-407E-A947-70E740481C1C}">
                <a14:useLocalDpi xmlns:a14="http://schemas.microsoft.com/office/drawing/2010/main" val="0"/>
              </a:ext>
            </a:extLst>
          </a:blip>
          <a:srcRect/>
          <a:stretch>
            <a:fillRect/>
          </a:stretch>
        </p:blipFill>
        <p:spPr bwMode="auto">
          <a:xfrm>
            <a:off x="304800" y="762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zoom/>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5854"/>
                                        </p:tgtEl>
                                        <p:attrNameLst>
                                          <p:attrName>style.visibility</p:attrName>
                                        </p:attrNameLst>
                                      </p:cBhvr>
                                      <p:to>
                                        <p:strVal val="visible"/>
                                      </p:to>
                                    </p:set>
                                    <p:anim calcmode="lin" valueType="num">
                                      <p:cBhvr>
                                        <p:cTn id="7" dur="5000" fill="hold"/>
                                        <p:tgtEl>
                                          <p:spTgt spid="35854"/>
                                        </p:tgtEl>
                                        <p:attrNameLst>
                                          <p:attrName>ppt_w</p:attrName>
                                        </p:attrNameLst>
                                      </p:cBhvr>
                                      <p:tavLst>
                                        <p:tav tm="0" fmla="#ppt_w*sin(2.5*pi*$)">
                                          <p:val>
                                            <p:fltVal val="0"/>
                                          </p:val>
                                        </p:tav>
                                        <p:tav tm="100000">
                                          <p:val>
                                            <p:fltVal val="1"/>
                                          </p:val>
                                        </p:tav>
                                      </p:tavLst>
                                    </p:anim>
                                    <p:anim calcmode="lin" valueType="num">
                                      <p:cBhvr>
                                        <p:cTn id="8" dur="5000" fill="hold"/>
                                        <p:tgtEl>
                                          <p:spTgt spid="35854"/>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35853"/>
                                        </p:tgtEl>
                                        <p:attrNameLst>
                                          <p:attrName>style.visibility</p:attrName>
                                        </p:attrNameLst>
                                      </p:cBhvr>
                                      <p:to>
                                        <p:strVal val="visible"/>
                                      </p:to>
                                    </p:set>
                                    <p:anim calcmode="lin" valueType="num">
                                      <p:cBhvr>
                                        <p:cTn id="11" dur="5000" fill="hold"/>
                                        <p:tgtEl>
                                          <p:spTgt spid="35853"/>
                                        </p:tgtEl>
                                        <p:attrNameLst>
                                          <p:attrName>ppt_w</p:attrName>
                                        </p:attrNameLst>
                                      </p:cBhvr>
                                      <p:tavLst>
                                        <p:tav tm="0" fmla="#ppt_w*sin(2.5*pi*$)">
                                          <p:val>
                                            <p:fltVal val="0"/>
                                          </p:val>
                                        </p:tav>
                                        <p:tav tm="100000">
                                          <p:val>
                                            <p:fltVal val="1"/>
                                          </p:val>
                                        </p:tav>
                                      </p:tavLst>
                                    </p:anim>
                                    <p:anim calcmode="lin" valueType="num">
                                      <p:cBhvr>
                                        <p:cTn id="12" dur="5000" fill="hold"/>
                                        <p:tgtEl>
                                          <p:spTgt spid="35853"/>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35856"/>
                                        </p:tgtEl>
                                        <p:attrNameLst>
                                          <p:attrName>style.visibility</p:attrName>
                                        </p:attrNameLst>
                                      </p:cBhvr>
                                      <p:to>
                                        <p:strVal val="visible"/>
                                      </p:to>
                                    </p:set>
                                    <p:anim calcmode="discrete" valueType="clr">
                                      <p:cBhvr override="childStyle">
                                        <p:cTn id="15" dur="80"/>
                                        <p:tgtEl>
                                          <p:spTgt spid="3585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5856"/>
                                        </p:tgtEl>
                                        <p:attrNameLst>
                                          <p:attrName>fillcolor</p:attrName>
                                        </p:attrNameLst>
                                      </p:cBhvr>
                                      <p:tavLst>
                                        <p:tav tm="0">
                                          <p:val>
                                            <p:clrVal>
                                              <a:schemeClr val="accent2"/>
                                            </p:clrVal>
                                          </p:val>
                                        </p:tav>
                                        <p:tav tm="50000">
                                          <p:val>
                                            <p:clrVal>
                                              <a:schemeClr val="hlink"/>
                                            </p:clrVal>
                                          </p:val>
                                        </p:tav>
                                      </p:tavLst>
                                    </p:anim>
                                    <p:set>
                                      <p:cBhvr>
                                        <p:cTn id="17" dur="80"/>
                                        <p:tgtEl>
                                          <p:spTgt spid="358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595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1000"/>
                                  </p:stCondLst>
                                  <p:childTnLst>
                                    <p:set>
                                      <p:cBhvr>
                                        <p:cTn id="22" dur="1" fill="hold">
                                          <p:stCondLst>
                                            <p:cond delay="499"/>
                                          </p:stCondLst>
                                        </p:cTn>
                                        <p:tgtEl>
                                          <p:spTgt spid="3592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beep.wav"/>
                                        </p:tgtEl>
                                      </p:cMediaNode>
                                    </p:audio>
                                  </p:subTnLst>
                                </p:cTn>
                              </p:par>
                            </p:childTnLst>
                          </p:cTn>
                        </p:par>
                        <p:par>
                          <p:cTn id="23" fill="hold" nodeType="afterGroup">
                            <p:stCondLst>
                              <p:cond delay="1500"/>
                            </p:stCondLst>
                            <p:childTnLst>
                              <p:par>
                                <p:cTn id="24" presetID="1" presetClass="entr" presetSubtype="0" fill="hold" nodeType="afterEffect">
                                  <p:stCondLst>
                                    <p:cond delay="1000"/>
                                  </p:stCondLst>
                                  <p:childTnLst>
                                    <p:set>
                                      <p:cBhvr>
                                        <p:cTn id="25" dur="1" fill="hold">
                                          <p:stCondLst>
                                            <p:cond delay="499"/>
                                          </p:stCondLst>
                                        </p:cTn>
                                        <p:tgtEl>
                                          <p:spTgt spid="35923"/>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5" name="beep.wav"/>
                                        </p:tgtEl>
                                      </p:cMediaNode>
                                    </p:audio>
                                  </p:subTnLst>
                                </p:cTn>
                              </p:par>
                            </p:childTnLst>
                          </p:cTn>
                        </p:par>
                        <p:par>
                          <p:cTn id="26" fill="hold" nodeType="afterGroup">
                            <p:stCondLst>
                              <p:cond delay="3000"/>
                            </p:stCondLst>
                            <p:childTnLst>
                              <p:par>
                                <p:cTn id="27" presetID="1" presetClass="entr" presetSubtype="0" fill="hold" nodeType="afterEffect">
                                  <p:stCondLst>
                                    <p:cond delay="1000"/>
                                  </p:stCondLst>
                                  <p:childTnLst>
                                    <p:set>
                                      <p:cBhvr>
                                        <p:cTn id="28" dur="1" fill="hold">
                                          <p:stCondLst>
                                            <p:cond delay="499"/>
                                          </p:stCondLst>
                                        </p:cTn>
                                        <p:tgtEl>
                                          <p:spTgt spid="3592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5" name="beep.wav"/>
                                        </p:tgtEl>
                                      </p:cMediaNode>
                                    </p:audio>
                                  </p:subTnLst>
                                </p:cTn>
                              </p:par>
                            </p:childTnLst>
                          </p:cTn>
                        </p:par>
                        <p:par>
                          <p:cTn id="29" fill="hold" nodeType="afterGroup">
                            <p:stCondLst>
                              <p:cond delay="4500"/>
                            </p:stCondLst>
                            <p:childTnLst>
                              <p:par>
                                <p:cTn id="30" presetID="1" presetClass="entr" presetSubtype="0" fill="hold" nodeType="afterEffect">
                                  <p:stCondLst>
                                    <p:cond delay="1000"/>
                                  </p:stCondLst>
                                  <p:childTnLst>
                                    <p:set>
                                      <p:cBhvr>
                                        <p:cTn id="31" dur="1" fill="hold">
                                          <p:stCondLst>
                                            <p:cond delay="499"/>
                                          </p:stCondLst>
                                        </p:cTn>
                                        <p:tgtEl>
                                          <p:spTgt spid="3592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5" name="beep.wav"/>
                                        </p:tgtEl>
                                      </p:cMediaNode>
                                    </p:audio>
                                  </p:subTnLst>
                                </p:cTn>
                              </p:par>
                            </p:childTnLst>
                          </p:cTn>
                        </p:par>
                        <p:par>
                          <p:cTn id="32" fill="hold" nodeType="afterGroup">
                            <p:stCondLst>
                              <p:cond delay="6000"/>
                            </p:stCondLst>
                            <p:childTnLst>
                              <p:par>
                                <p:cTn id="33" presetID="1" presetClass="entr" presetSubtype="0" fill="hold" nodeType="afterEffect">
                                  <p:stCondLst>
                                    <p:cond delay="1000"/>
                                  </p:stCondLst>
                                  <p:childTnLst>
                                    <p:set>
                                      <p:cBhvr>
                                        <p:cTn id="34" dur="1" fill="hold">
                                          <p:stCondLst>
                                            <p:cond delay="499"/>
                                          </p:stCondLst>
                                        </p:cTn>
                                        <p:tgtEl>
                                          <p:spTgt spid="3593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beep.wav"/>
                                        </p:tgtEl>
                                      </p:cMediaNode>
                                    </p:audio>
                                  </p:subTnLst>
                                </p:cTn>
                              </p:par>
                            </p:childTnLst>
                          </p:cTn>
                        </p:par>
                        <p:par>
                          <p:cTn id="35" fill="hold" nodeType="afterGroup">
                            <p:stCondLst>
                              <p:cond delay="7500"/>
                            </p:stCondLst>
                            <p:childTnLst>
                              <p:par>
                                <p:cTn id="36" presetID="1" presetClass="entr" presetSubtype="0" fill="hold" nodeType="afterEffect">
                                  <p:stCondLst>
                                    <p:cond delay="1000"/>
                                  </p:stCondLst>
                                  <p:childTnLst>
                                    <p:set>
                                      <p:cBhvr>
                                        <p:cTn id="37" dur="1" fill="hold">
                                          <p:stCondLst>
                                            <p:cond delay="499"/>
                                          </p:stCondLst>
                                        </p:cTn>
                                        <p:tgtEl>
                                          <p:spTgt spid="35935"/>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beep.wav"/>
                                        </p:tgtEl>
                                      </p:cMediaNode>
                                    </p:audio>
                                  </p:subTnLst>
                                </p:cTn>
                              </p:par>
                            </p:childTnLst>
                          </p:cTn>
                        </p:par>
                        <p:par>
                          <p:cTn id="38" fill="hold" nodeType="afterGroup">
                            <p:stCondLst>
                              <p:cond delay="9000"/>
                            </p:stCondLst>
                            <p:childTnLst>
                              <p:par>
                                <p:cTn id="39" presetID="1" presetClass="entr" presetSubtype="0" fill="hold" nodeType="afterEffect">
                                  <p:stCondLst>
                                    <p:cond delay="1000"/>
                                  </p:stCondLst>
                                  <p:childTnLst>
                                    <p:set>
                                      <p:cBhvr>
                                        <p:cTn id="40" dur="1" fill="hold">
                                          <p:stCondLst>
                                            <p:cond delay="499"/>
                                          </p:stCondLst>
                                        </p:cTn>
                                        <p:tgtEl>
                                          <p:spTgt spid="35938"/>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beep.wav"/>
                                        </p:tgtEl>
                                      </p:cMediaNode>
                                    </p:audio>
                                  </p:subTnLst>
                                </p:cTn>
                              </p:par>
                            </p:childTnLst>
                          </p:cTn>
                        </p:par>
                        <p:par>
                          <p:cTn id="41" fill="hold" nodeType="afterGroup">
                            <p:stCondLst>
                              <p:cond delay="10500"/>
                            </p:stCondLst>
                            <p:childTnLst>
                              <p:par>
                                <p:cTn id="42" presetID="1" presetClass="entr" presetSubtype="0" fill="hold" nodeType="afterEffect">
                                  <p:stCondLst>
                                    <p:cond delay="1000"/>
                                  </p:stCondLst>
                                  <p:childTnLst>
                                    <p:set>
                                      <p:cBhvr>
                                        <p:cTn id="43" dur="1" fill="hold">
                                          <p:stCondLst>
                                            <p:cond delay="499"/>
                                          </p:stCondLst>
                                        </p:cTn>
                                        <p:tgtEl>
                                          <p:spTgt spid="3594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beep.wav"/>
                                        </p:tgtEl>
                                      </p:cMediaNode>
                                    </p:audio>
                                  </p:subTnLst>
                                </p:cTn>
                              </p:par>
                            </p:childTnLst>
                          </p:cTn>
                        </p:par>
                        <p:par>
                          <p:cTn id="44" fill="hold" nodeType="afterGroup">
                            <p:stCondLst>
                              <p:cond delay="12000"/>
                            </p:stCondLst>
                            <p:childTnLst>
                              <p:par>
                                <p:cTn id="45" presetID="1" presetClass="entr" presetSubtype="0" fill="hold" nodeType="afterEffect">
                                  <p:stCondLst>
                                    <p:cond delay="1000"/>
                                  </p:stCondLst>
                                  <p:childTnLst>
                                    <p:set>
                                      <p:cBhvr>
                                        <p:cTn id="46" dur="1" fill="hold">
                                          <p:stCondLst>
                                            <p:cond delay="499"/>
                                          </p:stCondLst>
                                        </p:cTn>
                                        <p:tgtEl>
                                          <p:spTgt spid="3594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beep.wav"/>
                                        </p:tgtEl>
                                      </p:cMediaNode>
                                    </p:audio>
                                  </p:subTnLst>
                                </p:cTn>
                              </p:par>
                            </p:childTnLst>
                          </p:cTn>
                        </p:par>
                        <p:par>
                          <p:cTn id="47" fill="hold" nodeType="afterGroup">
                            <p:stCondLst>
                              <p:cond delay="13500"/>
                            </p:stCondLst>
                            <p:childTnLst>
                              <p:par>
                                <p:cTn id="48" presetID="1" presetClass="entr" presetSubtype="0" fill="hold" nodeType="afterEffect">
                                  <p:stCondLst>
                                    <p:cond delay="1000"/>
                                  </p:stCondLst>
                                  <p:childTnLst>
                                    <p:set>
                                      <p:cBhvr>
                                        <p:cTn id="49" dur="1" fill="hold">
                                          <p:stCondLst>
                                            <p:cond delay="499"/>
                                          </p:stCondLst>
                                        </p:cTn>
                                        <p:tgtEl>
                                          <p:spTgt spid="3594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6" name="8. Ket thuc cau hoi.wav"/>
                                        </p:tgtEl>
                                      </p:cMediaNode>
                                    </p:audio>
                                  </p:subTnLst>
                                </p:cTn>
                              </p:par>
                            </p:childTnLst>
                          </p:cTn>
                        </p:par>
                      </p:childTnLst>
                    </p:cTn>
                  </p:par>
                </p:childTnLst>
              </p:cTn>
              <p:nextCondLst>
                <p:cond evt="onClick" delay="0">
                  <p:tgtEl>
                    <p:spTgt spid="35950"/>
                  </p:tgtEl>
                </p:cond>
              </p:nextCondLst>
            </p:seq>
            <p:seq concurrent="1" nextAc="seek">
              <p:cTn id="50" restart="whenNotActive" fill="hold" evtFilter="cancelBubble" nodeType="interactiveSeq">
                <p:stCondLst>
                  <p:cond evt="onClick" delay="0">
                    <p:tgtEl>
                      <p:spTgt spid="3595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9999" fill="hold"/>
                                        <p:tgtEl>
                                          <p:spTgt spid="35951"/>
                                        </p:tgtEl>
                                      </p:cBhvr>
                                    </p:cmd>
                                  </p:childTnLst>
                                </p:cTn>
                              </p:par>
                            </p:childTnLst>
                          </p:cTn>
                        </p:par>
                      </p:childTnLst>
                    </p:cTn>
                  </p:par>
                </p:childTnLst>
              </p:cTn>
              <p:nextCondLst>
                <p:cond evt="onClick" delay="0">
                  <p:tgtEl>
                    <p:spTgt spid="35951"/>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35951"/>
                </p:tgtEl>
              </p:cMediaNode>
            </p:audio>
            <p:seq concurrent="1" nextAc="seek">
              <p:cTn id="56" restart="whenNotActive" fill="hold" evtFilter="cancelBubble" nodeType="interactiveSeq">
                <p:stCondLst>
                  <p:cond evt="onClick" delay="0">
                    <p:tgtEl>
                      <p:spTgt spid="3595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41199" fill="hold"/>
                                        <p:tgtEl>
                                          <p:spTgt spid="35952"/>
                                        </p:tgtEl>
                                      </p:cBhvr>
                                    </p:cmd>
                                  </p:childTnLst>
                                </p:cTn>
                              </p:par>
                            </p:childTnLst>
                          </p:cTn>
                        </p:par>
                      </p:childTnLst>
                    </p:cTn>
                  </p:par>
                </p:childTnLst>
              </p:cTn>
              <p:nextCondLst>
                <p:cond evt="onClick" delay="0">
                  <p:tgtEl>
                    <p:spTgt spid="35952"/>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35952"/>
                </p:tgtEl>
              </p:cMediaNode>
            </p:audio>
            <p:seq concurrent="1" nextAc="seek">
              <p:cTn id="62" restart="whenNotActive" fill="hold" evtFilter="cancelBubble" nodeType="interactiveSeq">
                <p:stCondLst>
                  <p:cond evt="onClick" delay="0">
                    <p:tgtEl>
                      <p:spTgt spid="3585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858"/>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FELIZ2.WAV"/>
                                        </p:tgtEl>
                                      </p:cMediaNode>
                                    </p:audio>
                                  </p:subTnLst>
                                </p:cTn>
                              </p:par>
                              <p:par>
                                <p:cTn id="67" presetID="22" presetClass="emph" presetSubtype="0" fill="remove" grpId="1" nodeType="withEffect">
                                  <p:stCondLst>
                                    <p:cond delay="0"/>
                                  </p:stCondLst>
                                  <p:childTnLst>
                                    <p:animClr clrSpc="hsl" dir="cw">
                                      <p:cBhvr override="childStyle">
                                        <p:cTn id="68" dur="500" fill="hold"/>
                                        <p:tgtEl>
                                          <p:spTgt spid="35858"/>
                                        </p:tgtEl>
                                        <p:attrNameLst>
                                          <p:attrName>style.color</p:attrName>
                                        </p:attrNameLst>
                                      </p:cBhvr>
                                      <p:by>
                                        <p:hsl h="-7200000" s="0" l="0"/>
                                      </p:by>
                                    </p:animClr>
                                    <p:animClr clrSpc="hsl" dir="cw">
                                      <p:cBhvr>
                                        <p:cTn id="69" dur="500" fill="hold"/>
                                        <p:tgtEl>
                                          <p:spTgt spid="35858"/>
                                        </p:tgtEl>
                                        <p:attrNameLst>
                                          <p:attrName>fillcolor</p:attrName>
                                        </p:attrNameLst>
                                      </p:cBhvr>
                                      <p:by>
                                        <p:hsl h="-7200000" s="0" l="0"/>
                                      </p:by>
                                    </p:animClr>
                                    <p:animClr clrSpc="hsl" dir="cw">
                                      <p:cBhvr>
                                        <p:cTn id="70" dur="500" fill="hold"/>
                                        <p:tgtEl>
                                          <p:spTgt spid="35858"/>
                                        </p:tgtEl>
                                        <p:attrNameLst>
                                          <p:attrName>stroke.color</p:attrName>
                                        </p:attrNameLst>
                                      </p:cBhvr>
                                      <p:by>
                                        <p:hsl h="-7200000" s="0" l="0"/>
                                      </p:by>
                                    </p:animClr>
                                    <p:set>
                                      <p:cBhvr>
                                        <p:cTn id="71" dur="500" fill="hold"/>
                                        <p:tgtEl>
                                          <p:spTgt spid="35858"/>
                                        </p:tgtEl>
                                        <p:attrNameLst>
                                          <p:attrName>fill.type</p:attrName>
                                        </p:attrNameLst>
                                      </p:cBhvr>
                                      <p:to>
                                        <p:strVal val="solid"/>
                                      </p:to>
                                    </p:set>
                                  </p:childTnLst>
                                </p:cTn>
                              </p:par>
                            </p:childTnLst>
                          </p:cTn>
                        </p:par>
                      </p:childTnLst>
                    </p:cTn>
                  </p:par>
                </p:childTnLst>
              </p:cTn>
              <p:nextCondLst>
                <p:cond evt="onClick" delay="0">
                  <p:tgtEl>
                    <p:spTgt spid="35859"/>
                  </p:tgtEl>
                </p:cond>
              </p:nextCondLst>
            </p:seq>
          </p:childTnLst>
        </p:cTn>
      </p:par>
    </p:tnLst>
    <p:bldLst>
      <p:bldP spid="35858" grpId="0" animBg="1"/>
      <p:bldP spid="3585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extLst>
              <a:ext uri="{FF2B5EF4-FFF2-40B4-BE49-F238E27FC236}">
                <a16:creationId xmlns="" xmlns:a16="http://schemas.microsoft.com/office/drawing/2014/main" id="{AE2F08F8-DC36-4CB0-B59E-B0F2150011CC}"/>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7891" name="Picture 3" descr="an30">
            <a:extLst>
              <a:ext uri="{FF2B5EF4-FFF2-40B4-BE49-F238E27FC236}">
                <a16:creationId xmlns="" xmlns:a16="http://schemas.microsoft.com/office/drawing/2014/main" id="{B24EECEA-B5C8-4353-A325-B671C169943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33">
            <a:extLst>
              <a:ext uri="{FF2B5EF4-FFF2-40B4-BE49-F238E27FC236}">
                <a16:creationId xmlns="" xmlns:a16="http://schemas.microsoft.com/office/drawing/2014/main" id="{ADFEB3F5-48D8-4D3F-AFAF-5F39DEC02F0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WordArt 5">
            <a:extLst>
              <a:ext uri="{FF2B5EF4-FFF2-40B4-BE49-F238E27FC236}">
                <a16:creationId xmlns="" xmlns:a16="http://schemas.microsoft.com/office/drawing/2014/main" id="{1A3FB0BC-C306-4C9D-95AF-8E653680D9D6}"/>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7894" name="Group 6">
            <a:extLst>
              <a:ext uri="{FF2B5EF4-FFF2-40B4-BE49-F238E27FC236}">
                <a16:creationId xmlns="" xmlns:a16="http://schemas.microsoft.com/office/drawing/2014/main" id="{E3FD5BED-A0A8-4763-9740-885269016107}"/>
              </a:ext>
            </a:extLst>
          </p:cNvPr>
          <p:cNvGrpSpPr>
            <a:grpSpLocks/>
          </p:cNvGrpSpPr>
          <p:nvPr/>
        </p:nvGrpSpPr>
        <p:grpSpPr bwMode="auto">
          <a:xfrm>
            <a:off x="7162800" y="6019800"/>
            <a:ext cx="1168400" cy="561975"/>
            <a:chOff x="4512" y="3792"/>
            <a:chExt cx="736" cy="354"/>
          </a:xfrm>
        </p:grpSpPr>
        <p:pic>
          <p:nvPicPr>
            <p:cNvPr id="37937" name="Picture 7" descr="ani32">
              <a:extLst>
                <a:ext uri="{FF2B5EF4-FFF2-40B4-BE49-F238E27FC236}">
                  <a16:creationId xmlns="" xmlns:a16="http://schemas.microsoft.com/office/drawing/2014/main" id="{064867FB-0D5D-4A1D-A7AD-8A78FE13353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8" name="Text Box 8">
              <a:hlinkClick r:id="rId9" action="ppaction://hlinksldjump" tooltip="Trở lại chọn câu hỏi"/>
              <a:extLst>
                <a:ext uri="{FF2B5EF4-FFF2-40B4-BE49-F238E27FC236}">
                  <a16:creationId xmlns="" xmlns:a16="http://schemas.microsoft.com/office/drawing/2014/main" id="{DC774558-806F-424D-9365-3EE02BC68B94}"/>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7895" name="AutoShape 9">
            <a:extLst>
              <a:ext uri="{FF2B5EF4-FFF2-40B4-BE49-F238E27FC236}">
                <a16:creationId xmlns="" xmlns:a16="http://schemas.microsoft.com/office/drawing/2014/main" id="{49CBE45F-E6B4-4A08-BF76-BB97D71852D0}"/>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896" name="AutoShape 10">
            <a:extLst>
              <a:ext uri="{FF2B5EF4-FFF2-40B4-BE49-F238E27FC236}">
                <a16:creationId xmlns="" xmlns:a16="http://schemas.microsoft.com/office/drawing/2014/main" id="{BD72AF10-C34F-47E8-810E-0F1998C601F3}"/>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897" name="Text Box 11">
            <a:extLst>
              <a:ext uri="{FF2B5EF4-FFF2-40B4-BE49-F238E27FC236}">
                <a16:creationId xmlns="" xmlns:a16="http://schemas.microsoft.com/office/drawing/2014/main" id="{5ADE500A-DE63-4B7E-A449-0DCDACE0F2DC}"/>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28</a:t>
            </a:r>
          </a:p>
        </p:txBody>
      </p:sp>
      <p:pic>
        <p:nvPicPr>
          <p:cNvPr id="37898" name="Picture 12" descr="star_tip_md_wht">
            <a:extLst>
              <a:ext uri="{FF2B5EF4-FFF2-40B4-BE49-F238E27FC236}">
                <a16:creationId xmlns="" xmlns:a16="http://schemas.microsoft.com/office/drawing/2014/main" id="{D1E54525-8E6B-4670-A7C4-EF4933779C48}"/>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WordArt 13">
            <a:extLst>
              <a:ext uri="{FF2B5EF4-FFF2-40B4-BE49-F238E27FC236}">
                <a16:creationId xmlns="" xmlns:a16="http://schemas.microsoft.com/office/drawing/2014/main" id="{D010C986-0E44-4AEF-9177-857729401FE6}"/>
              </a:ext>
            </a:extLst>
          </p:cNvPr>
          <p:cNvSpPr>
            <a:spLocks noChangeArrowheads="1" noChangeShapeType="1" noTextEdit="1"/>
          </p:cNvSpPr>
          <p:nvPr/>
        </p:nvSpPr>
        <p:spPr bwMode="auto">
          <a:xfrm>
            <a:off x="2362200" y="1685925"/>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Văn học</a:t>
            </a:r>
          </a:p>
        </p:txBody>
      </p:sp>
      <p:sp>
        <p:nvSpPr>
          <p:cNvPr id="36878" name="WordArt 14">
            <a:extLst>
              <a:ext uri="{FF2B5EF4-FFF2-40B4-BE49-F238E27FC236}">
                <a16:creationId xmlns="" xmlns:a16="http://schemas.microsoft.com/office/drawing/2014/main" id="{9EEC7A90-79C4-4D55-A7A8-98A83377A843}"/>
              </a:ext>
            </a:extLst>
          </p:cNvPr>
          <p:cNvSpPr>
            <a:spLocks noChangeArrowheads="1" noChangeShapeType="1" noTextEdit="1"/>
          </p:cNvSpPr>
          <p:nvPr/>
        </p:nvSpPr>
        <p:spPr bwMode="auto">
          <a:xfrm>
            <a:off x="5638800" y="1689100"/>
            <a:ext cx="1295400" cy="244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Văn học</a:t>
            </a:r>
          </a:p>
        </p:txBody>
      </p:sp>
      <p:pic>
        <p:nvPicPr>
          <p:cNvPr id="37901" name="Picture 15" descr="people008">
            <a:extLst>
              <a:ext uri="{FF2B5EF4-FFF2-40B4-BE49-F238E27FC236}">
                <a16:creationId xmlns="" xmlns:a16="http://schemas.microsoft.com/office/drawing/2014/main" id="{4BD54E7D-42C4-486A-B9E3-9705B1370211}"/>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Text Box 16">
            <a:extLst>
              <a:ext uri="{FF2B5EF4-FFF2-40B4-BE49-F238E27FC236}">
                <a16:creationId xmlns="" xmlns:a16="http://schemas.microsoft.com/office/drawing/2014/main" id="{4E3E7B6E-37C8-4822-AEDD-885D68337E7F}"/>
              </a:ext>
            </a:extLst>
          </p:cNvPr>
          <p:cNvSpPr txBox="1">
            <a:spLocks noChangeArrowheads="1"/>
          </p:cNvSpPr>
          <p:nvPr/>
        </p:nvSpPr>
        <p:spPr bwMode="auto">
          <a:xfrm>
            <a:off x="914400" y="2468563"/>
            <a:ext cx="7620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800">
                <a:solidFill>
                  <a:srgbClr val="FF0000"/>
                </a:solidFill>
              </a:rPr>
              <a:t>Trong bài “Cuộc chia tay của những con búp bê” – Khánh Hoài có sử dụng 2 từ láy “thiêm thiếp” và “ bần bật”. Hãy cho biết hai từ láy trên thuộc loại từ láy nào?</a:t>
            </a:r>
          </a:p>
        </p:txBody>
      </p:sp>
      <p:sp>
        <p:nvSpPr>
          <p:cNvPr id="36881" name="AutoShape 17">
            <a:extLst>
              <a:ext uri="{FF2B5EF4-FFF2-40B4-BE49-F238E27FC236}">
                <a16:creationId xmlns="" xmlns:a16="http://schemas.microsoft.com/office/drawing/2014/main" id="{2924F4CF-58D4-438D-9EE9-E42DEE191F86}"/>
              </a:ext>
            </a:extLst>
          </p:cNvPr>
          <p:cNvSpPr>
            <a:spLocks noChangeArrowheads="1"/>
          </p:cNvSpPr>
          <p:nvPr/>
        </p:nvSpPr>
        <p:spPr bwMode="auto">
          <a:xfrm>
            <a:off x="3124200" y="4800600"/>
            <a:ext cx="3048000"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6882" name="Text Box 18">
            <a:extLst>
              <a:ext uri="{FF2B5EF4-FFF2-40B4-BE49-F238E27FC236}">
                <a16:creationId xmlns="" xmlns:a16="http://schemas.microsoft.com/office/drawing/2014/main" id="{7E86AF01-4AFA-4154-BFA9-12E3D158CE82}"/>
              </a:ext>
            </a:extLst>
          </p:cNvPr>
          <p:cNvSpPr txBox="1">
            <a:spLocks noChangeArrowheads="1"/>
          </p:cNvSpPr>
          <p:nvPr/>
        </p:nvSpPr>
        <p:spPr bwMode="auto">
          <a:xfrm>
            <a:off x="3124200" y="48006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800"/>
              <a:t>Láy hoàn toàn</a:t>
            </a:r>
          </a:p>
        </p:txBody>
      </p:sp>
      <p:sp>
        <p:nvSpPr>
          <p:cNvPr id="36883" name="Text Box 19">
            <a:extLst>
              <a:ext uri="{FF2B5EF4-FFF2-40B4-BE49-F238E27FC236}">
                <a16:creationId xmlns="" xmlns:a16="http://schemas.microsoft.com/office/drawing/2014/main" id="{2B812C26-35C6-4CD1-92AE-E10B916667E8}"/>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36944" name="Group 80">
            <a:extLst>
              <a:ext uri="{FF2B5EF4-FFF2-40B4-BE49-F238E27FC236}">
                <a16:creationId xmlns="" xmlns:a16="http://schemas.microsoft.com/office/drawing/2014/main" id="{5A716F3C-E0CA-4FF7-BD52-F9BB2DBF5E57}"/>
              </a:ext>
            </a:extLst>
          </p:cNvPr>
          <p:cNvGrpSpPr>
            <a:grpSpLocks/>
          </p:cNvGrpSpPr>
          <p:nvPr/>
        </p:nvGrpSpPr>
        <p:grpSpPr bwMode="auto">
          <a:xfrm>
            <a:off x="7850188" y="5181600"/>
            <a:ext cx="1370012" cy="1295400"/>
            <a:chOff x="4574" y="3342"/>
            <a:chExt cx="960" cy="912"/>
          </a:xfrm>
        </p:grpSpPr>
        <p:sp>
          <p:nvSpPr>
            <p:cNvPr id="37935" name="AutoShape 81">
              <a:extLst>
                <a:ext uri="{FF2B5EF4-FFF2-40B4-BE49-F238E27FC236}">
                  <a16:creationId xmlns="" xmlns:a16="http://schemas.microsoft.com/office/drawing/2014/main" id="{6D8D9CDB-43BA-40DE-A791-7036FAF8880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36" name="Text Box 82">
              <a:extLst>
                <a:ext uri="{FF2B5EF4-FFF2-40B4-BE49-F238E27FC236}">
                  <a16:creationId xmlns="" xmlns:a16="http://schemas.microsoft.com/office/drawing/2014/main" id="{C737DBBA-0E7A-47EB-80E9-63F41CE4A07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36947" name="Group 83">
            <a:extLst>
              <a:ext uri="{FF2B5EF4-FFF2-40B4-BE49-F238E27FC236}">
                <a16:creationId xmlns="" xmlns:a16="http://schemas.microsoft.com/office/drawing/2014/main" id="{B379D6F3-2B1B-4F96-91FF-E488CEBA0473}"/>
              </a:ext>
            </a:extLst>
          </p:cNvPr>
          <p:cNvGrpSpPr>
            <a:grpSpLocks/>
          </p:cNvGrpSpPr>
          <p:nvPr/>
        </p:nvGrpSpPr>
        <p:grpSpPr bwMode="auto">
          <a:xfrm>
            <a:off x="7850188" y="5181600"/>
            <a:ext cx="1370012" cy="1295400"/>
            <a:chOff x="4574" y="3342"/>
            <a:chExt cx="960" cy="912"/>
          </a:xfrm>
        </p:grpSpPr>
        <p:sp>
          <p:nvSpPr>
            <p:cNvPr id="37933" name="AutoShape 84">
              <a:extLst>
                <a:ext uri="{FF2B5EF4-FFF2-40B4-BE49-F238E27FC236}">
                  <a16:creationId xmlns="" xmlns:a16="http://schemas.microsoft.com/office/drawing/2014/main" id="{3CB6567A-C2F1-4CEE-BFDF-D6D5E49D7C4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34" name="Text Box 85">
              <a:extLst>
                <a:ext uri="{FF2B5EF4-FFF2-40B4-BE49-F238E27FC236}">
                  <a16:creationId xmlns="" xmlns:a16="http://schemas.microsoft.com/office/drawing/2014/main" id="{2CBEC27D-CBCF-4E2E-8B90-B9DCB63599B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36950" name="Group 86">
            <a:extLst>
              <a:ext uri="{FF2B5EF4-FFF2-40B4-BE49-F238E27FC236}">
                <a16:creationId xmlns="" xmlns:a16="http://schemas.microsoft.com/office/drawing/2014/main" id="{440EBE5B-0CD2-4EBD-B49C-56F649FCE7C4}"/>
              </a:ext>
            </a:extLst>
          </p:cNvPr>
          <p:cNvGrpSpPr>
            <a:grpSpLocks/>
          </p:cNvGrpSpPr>
          <p:nvPr/>
        </p:nvGrpSpPr>
        <p:grpSpPr bwMode="auto">
          <a:xfrm>
            <a:off x="7850188" y="5181600"/>
            <a:ext cx="1370012" cy="1295400"/>
            <a:chOff x="4574" y="3342"/>
            <a:chExt cx="960" cy="912"/>
          </a:xfrm>
        </p:grpSpPr>
        <p:sp>
          <p:nvSpPr>
            <p:cNvPr id="37931" name="AutoShape 87">
              <a:extLst>
                <a:ext uri="{FF2B5EF4-FFF2-40B4-BE49-F238E27FC236}">
                  <a16:creationId xmlns="" xmlns:a16="http://schemas.microsoft.com/office/drawing/2014/main" id="{E89A0C80-8C14-44C4-8C4D-C86A4EAD30D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32" name="Text Box 88">
              <a:extLst>
                <a:ext uri="{FF2B5EF4-FFF2-40B4-BE49-F238E27FC236}">
                  <a16:creationId xmlns="" xmlns:a16="http://schemas.microsoft.com/office/drawing/2014/main" id="{7D34A807-C93E-41D6-8CF7-1FDE91DE562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36953" name="Group 89">
            <a:extLst>
              <a:ext uri="{FF2B5EF4-FFF2-40B4-BE49-F238E27FC236}">
                <a16:creationId xmlns="" xmlns:a16="http://schemas.microsoft.com/office/drawing/2014/main" id="{AFAC981F-1001-4693-A5BC-AAD68A9D3236}"/>
              </a:ext>
            </a:extLst>
          </p:cNvPr>
          <p:cNvGrpSpPr>
            <a:grpSpLocks/>
          </p:cNvGrpSpPr>
          <p:nvPr/>
        </p:nvGrpSpPr>
        <p:grpSpPr bwMode="auto">
          <a:xfrm>
            <a:off x="7850188" y="5181600"/>
            <a:ext cx="1370012" cy="1295400"/>
            <a:chOff x="4574" y="3342"/>
            <a:chExt cx="960" cy="912"/>
          </a:xfrm>
        </p:grpSpPr>
        <p:sp>
          <p:nvSpPr>
            <p:cNvPr id="37929" name="AutoShape 90">
              <a:extLst>
                <a:ext uri="{FF2B5EF4-FFF2-40B4-BE49-F238E27FC236}">
                  <a16:creationId xmlns="" xmlns:a16="http://schemas.microsoft.com/office/drawing/2014/main" id="{D5CAE20B-A3C9-41D9-88DF-4B9163EB4A6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30" name="Text Box 91">
              <a:extLst>
                <a:ext uri="{FF2B5EF4-FFF2-40B4-BE49-F238E27FC236}">
                  <a16:creationId xmlns="" xmlns:a16="http://schemas.microsoft.com/office/drawing/2014/main" id="{239CDA45-8A32-4CB5-947E-96FAC4DBF6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36956" name="Group 92">
            <a:extLst>
              <a:ext uri="{FF2B5EF4-FFF2-40B4-BE49-F238E27FC236}">
                <a16:creationId xmlns="" xmlns:a16="http://schemas.microsoft.com/office/drawing/2014/main" id="{B9FA1026-8701-4A01-84B7-45579DDBA48E}"/>
              </a:ext>
            </a:extLst>
          </p:cNvPr>
          <p:cNvGrpSpPr>
            <a:grpSpLocks/>
          </p:cNvGrpSpPr>
          <p:nvPr/>
        </p:nvGrpSpPr>
        <p:grpSpPr bwMode="auto">
          <a:xfrm>
            <a:off x="7850188" y="5181600"/>
            <a:ext cx="1370012" cy="1295400"/>
            <a:chOff x="4574" y="3342"/>
            <a:chExt cx="960" cy="912"/>
          </a:xfrm>
        </p:grpSpPr>
        <p:sp>
          <p:nvSpPr>
            <p:cNvPr id="37927" name="AutoShape 93">
              <a:extLst>
                <a:ext uri="{FF2B5EF4-FFF2-40B4-BE49-F238E27FC236}">
                  <a16:creationId xmlns="" xmlns:a16="http://schemas.microsoft.com/office/drawing/2014/main" id="{F86F59C4-02AE-4797-B4EE-BDA002E9B95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28" name="Text Box 94">
              <a:extLst>
                <a:ext uri="{FF2B5EF4-FFF2-40B4-BE49-F238E27FC236}">
                  <a16:creationId xmlns="" xmlns:a16="http://schemas.microsoft.com/office/drawing/2014/main" id="{036EBED0-A42A-4504-89B1-194A83DC108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36959" name="Group 95">
            <a:extLst>
              <a:ext uri="{FF2B5EF4-FFF2-40B4-BE49-F238E27FC236}">
                <a16:creationId xmlns="" xmlns:a16="http://schemas.microsoft.com/office/drawing/2014/main" id="{FE037CA0-8F6E-4CE5-81F9-2350FA5EAB92}"/>
              </a:ext>
            </a:extLst>
          </p:cNvPr>
          <p:cNvGrpSpPr>
            <a:grpSpLocks/>
          </p:cNvGrpSpPr>
          <p:nvPr/>
        </p:nvGrpSpPr>
        <p:grpSpPr bwMode="auto">
          <a:xfrm>
            <a:off x="7850188" y="5181600"/>
            <a:ext cx="1370012" cy="1295400"/>
            <a:chOff x="4574" y="3342"/>
            <a:chExt cx="960" cy="912"/>
          </a:xfrm>
        </p:grpSpPr>
        <p:sp>
          <p:nvSpPr>
            <p:cNvPr id="37925" name="AutoShape 96">
              <a:extLst>
                <a:ext uri="{FF2B5EF4-FFF2-40B4-BE49-F238E27FC236}">
                  <a16:creationId xmlns="" xmlns:a16="http://schemas.microsoft.com/office/drawing/2014/main" id="{3E7101EB-973C-4D7B-B812-8991E99BC8B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26" name="Text Box 97">
              <a:extLst>
                <a:ext uri="{FF2B5EF4-FFF2-40B4-BE49-F238E27FC236}">
                  <a16:creationId xmlns="" xmlns:a16="http://schemas.microsoft.com/office/drawing/2014/main" id="{99695AA2-CE57-4A25-979C-962CF8909D0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36962" name="Group 98">
            <a:extLst>
              <a:ext uri="{FF2B5EF4-FFF2-40B4-BE49-F238E27FC236}">
                <a16:creationId xmlns="" xmlns:a16="http://schemas.microsoft.com/office/drawing/2014/main" id="{B85CEE53-B56B-4737-9928-17331FB8402B}"/>
              </a:ext>
            </a:extLst>
          </p:cNvPr>
          <p:cNvGrpSpPr>
            <a:grpSpLocks/>
          </p:cNvGrpSpPr>
          <p:nvPr/>
        </p:nvGrpSpPr>
        <p:grpSpPr bwMode="auto">
          <a:xfrm>
            <a:off x="7850188" y="5181600"/>
            <a:ext cx="1370012" cy="1295400"/>
            <a:chOff x="4574" y="3342"/>
            <a:chExt cx="960" cy="912"/>
          </a:xfrm>
        </p:grpSpPr>
        <p:sp>
          <p:nvSpPr>
            <p:cNvPr id="37923" name="AutoShape 99">
              <a:extLst>
                <a:ext uri="{FF2B5EF4-FFF2-40B4-BE49-F238E27FC236}">
                  <a16:creationId xmlns="" xmlns:a16="http://schemas.microsoft.com/office/drawing/2014/main" id="{E91C5E9B-C55E-46E4-B4D6-28535340933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24" name="Text Box 100">
              <a:extLst>
                <a:ext uri="{FF2B5EF4-FFF2-40B4-BE49-F238E27FC236}">
                  <a16:creationId xmlns="" xmlns:a16="http://schemas.microsoft.com/office/drawing/2014/main" id="{8DCE11A9-F9F6-4C71-BDB7-C5E63556620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36965" name="Group 101">
            <a:extLst>
              <a:ext uri="{FF2B5EF4-FFF2-40B4-BE49-F238E27FC236}">
                <a16:creationId xmlns="" xmlns:a16="http://schemas.microsoft.com/office/drawing/2014/main" id="{D61C24E4-0D2F-4DD9-9F33-802FD5D568A1}"/>
              </a:ext>
            </a:extLst>
          </p:cNvPr>
          <p:cNvGrpSpPr>
            <a:grpSpLocks/>
          </p:cNvGrpSpPr>
          <p:nvPr/>
        </p:nvGrpSpPr>
        <p:grpSpPr bwMode="auto">
          <a:xfrm>
            <a:off x="7850188" y="5181600"/>
            <a:ext cx="1370012" cy="1295400"/>
            <a:chOff x="4574" y="3342"/>
            <a:chExt cx="960" cy="912"/>
          </a:xfrm>
        </p:grpSpPr>
        <p:sp>
          <p:nvSpPr>
            <p:cNvPr id="37921" name="AutoShape 102">
              <a:extLst>
                <a:ext uri="{FF2B5EF4-FFF2-40B4-BE49-F238E27FC236}">
                  <a16:creationId xmlns="" xmlns:a16="http://schemas.microsoft.com/office/drawing/2014/main" id="{8779B172-48F2-4BB6-B997-56C0D342A62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22" name="Text Box 103">
              <a:extLst>
                <a:ext uri="{FF2B5EF4-FFF2-40B4-BE49-F238E27FC236}">
                  <a16:creationId xmlns="" xmlns:a16="http://schemas.microsoft.com/office/drawing/2014/main" id="{115B61EE-0BE9-4E6C-B5FF-3B24A86991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36968" name="Group 104">
            <a:extLst>
              <a:ext uri="{FF2B5EF4-FFF2-40B4-BE49-F238E27FC236}">
                <a16:creationId xmlns="" xmlns:a16="http://schemas.microsoft.com/office/drawing/2014/main" id="{DFB53812-C41F-423E-A9B4-40FBF5B40444}"/>
              </a:ext>
            </a:extLst>
          </p:cNvPr>
          <p:cNvGrpSpPr>
            <a:grpSpLocks/>
          </p:cNvGrpSpPr>
          <p:nvPr/>
        </p:nvGrpSpPr>
        <p:grpSpPr bwMode="auto">
          <a:xfrm>
            <a:off x="7850188" y="5181600"/>
            <a:ext cx="1370012" cy="1295400"/>
            <a:chOff x="4574" y="3342"/>
            <a:chExt cx="960" cy="912"/>
          </a:xfrm>
        </p:grpSpPr>
        <p:sp>
          <p:nvSpPr>
            <p:cNvPr id="37919" name="AutoShape 105">
              <a:extLst>
                <a:ext uri="{FF2B5EF4-FFF2-40B4-BE49-F238E27FC236}">
                  <a16:creationId xmlns="" xmlns:a16="http://schemas.microsoft.com/office/drawing/2014/main" id="{C9714C46-4508-4C6E-AFF3-B12991D88B7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20" name="Text Box 106">
              <a:extLst>
                <a:ext uri="{FF2B5EF4-FFF2-40B4-BE49-F238E27FC236}">
                  <a16:creationId xmlns="" xmlns:a16="http://schemas.microsoft.com/office/drawing/2014/main" id="{4C82832F-ACFC-41AC-8AA6-B4F8625C52B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36971" name="Group 107">
            <a:extLst>
              <a:ext uri="{FF2B5EF4-FFF2-40B4-BE49-F238E27FC236}">
                <a16:creationId xmlns="" xmlns:a16="http://schemas.microsoft.com/office/drawing/2014/main" id="{B4053F6F-C3D3-447F-8F02-059B726F72BB}"/>
              </a:ext>
            </a:extLst>
          </p:cNvPr>
          <p:cNvGrpSpPr>
            <a:grpSpLocks/>
          </p:cNvGrpSpPr>
          <p:nvPr/>
        </p:nvGrpSpPr>
        <p:grpSpPr bwMode="auto">
          <a:xfrm>
            <a:off x="7848600" y="5180013"/>
            <a:ext cx="1371600" cy="1295400"/>
            <a:chOff x="4574" y="3342"/>
            <a:chExt cx="960" cy="912"/>
          </a:xfrm>
        </p:grpSpPr>
        <p:sp>
          <p:nvSpPr>
            <p:cNvPr id="37917" name="AutoShape 108">
              <a:extLst>
                <a:ext uri="{FF2B5EF4-FFF2-40B4-BE49-F238E27FC236}">
                  <a16:creationId xmlns="" xmlns:a16="http://schemas.microsoft.com/office/drawing/2014/main" id="{F0772223-7002-48C7-9A42-999706EAA9B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18" name="Text Box 109">
              <a:extLst>
                <a:ext uri="{FF2B5EF4-FFF2-40B4-BE49-F238E27FC236}">
                  <a16:creationId xmlns="" xmlns:a16="http://schemas.microsoft.com/office/drawing/2014/main" id="{E1416518-7412-4355-8F83-FE1F677AB68E}"/>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6974" name="Text Box 110">
            <a:extLst>
              <a:ext uri="{FF2B5EF4-FFF2-40B4-BE49-F238E27FC236}">
                <a16:creationId xmlns="" xmlns:a16="http://schemas.microsoft.com/office/drawing/2014/main" id="{6191FC74-EA38-40F6-BD6C-CD672420579F}"/>
              </a:ext>
            </a:extLst>
          </p:cNvPr>
          <p:cNvSpPr txBox="1">
            <a:spLocks noChangeArrowheads="1"/>
          </p:cNvSpPr>
          <p:nvPr/>
        </p:nvSpPr>
        <p:spPr bwMode="auto">
          <a:xfrm>
            <a:off x="4616450" y="6029325"/>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36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6878"/>
                                        </p:tgtEl>
                                        <p:attrNameLst>
                                          <p:attrName>style.visibility</p:attrName>
                                        </p:attrNameLst>
                                      </p:cBhvr>
                                      <p:to>
                                        <p:strVal val="visible"/>
                                      </p:to>
                                    </p:set>
                                    <p:anim calcmode="lin" valueType="num">
                                      <p:cBhvr>
                                        <p:cTn id="7" dur="5000" fill="hold"/>
                                        <p:tgtEl>
                                          <p:spTgt spid="36878"/>
                                        </p:tgtEl>
                                        <p:attrNameLst>
                                          <p:attrName>ppt_w</p:attrName>
                                        </p:attrNameLst>
                                      </p:cBhvr>
                                      <p:tavLst>
                                        <p:tav tm="0" fmla="#ppt_w*sin(2.5*pi*$)">
                                          <p:val>
                                            <p:fltVal val="0"/>
                                          </p:val>
                                        </p:tav>
                                        <p:tav tm="100000">
                                          <p:val>
                                            <p:fltVal val="1"/>
                                          </p:val>
                                        </p:tav>
                                      </p:tavLst>
                                    </p:anim>
                                    <p:anim calcmode="lin" valueType="num">
                                      <p:cBhvr>
                                        <p:cTn id="8" dur="5000" fill="hold"/>
                                        <p:tgtEl>
                                          <p:spTgt spid="36878"/>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36877"/>
                                        </p:tgtEl>
                                        <p:attrNameLst>
                                          <p:attrName>style.visibility</p:attrName>
                                        </p:attrNameLst>
                                      </p:cBhvr>
                                      <p:to>
                                        <p:strVal val="visible"/>
                                      </p:to>
                                    </p:set>
                                    <p:anim calcmode="lin" valueType="num">
                                      <p:cBhvr>
                                        <p:cTn id="11" dur="5000" fill="hold"/>
                                        <p:tgtEl>
                                          <p:spTgt spid="36877"/>
                                        </p:tgtEl>
                                        <p:attrNameLst>
                                          <p:attrName>ppt_w</p:attrName>
                                        </p:attrNameLst>
                                      </p:cBhvr>
                                      <p:tavLst>
                                        <p:tav tm="0" fmla="#ppt_w*sin(2.5*pi*$)">
                                          <p:val>
                                            <p:fltVal val="0"/>
                                          </p:val>
                                        </p:tav>
                                        <p:tav tm="100000">
                                          <p:val>
                                            <p:fltVal val="1"/>
                                          </p:val>
                                        </p:tav>
                                      </p:tavLst>
                                    </p:anim>
                                    <p:anim calcmode="lin" valueType="num">
                                      <p:cBhvr>
                                        <p:cTn id="12" dur="5000" fill="hold"/>
                                        <p:tgtEl>
                                          <p:spTgt spid="36877"/>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36880"/>
                                        </p:tgtEl>
                                        <p:attrNameLst>
                                          <p:attrName>style.visibility</p:attrName>
                                        </p:attrNameLst>
                                      </p:cBhvr>
                                      <p:to>
                                        <p:strVal val="visible"/>
                                      </p:to>
                                    </p:set>
                                    <p:anim calcmode="discrete" valueType="clr">
                                      <p:cBhvr override="childStyle">
                                        <p:cTn id="15" dur="80"/>
                                        <p:tgtEl>
                                          <p:spTgt spid="3688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6880"/>
                                        </p:tgtEl>
                                        <p:attrNameLst>
                                          <p:attrName>fillcolor</p:attrName>
                                        </p:attrNameLst>
                                      </p:cBhvr>
                                      <p:tavLst>
                                        <p:tav tm="0">
                                          <p:val>
                                            <p:clrVal>
                                              <a:schemeClr val="accent2"/>
                                            </p:clrVal>
                                          </p:val>
                                        </p:tav>
                                        <p:tav tm="50000">
                                          <p:val>
                                            <p:clrVal>
                                              <a:schemeClr val="hlink"/>
                                            </p:clrVal>
                                          </p:val>
                                        </p:tav>
                                      </p:tavLst>
                                    </p:anim>
                                    <p:set>
                                      <p:cBhvr>
                                        <p:cTn id="17" dur="80"/>
                                        <p:tgtEl>
                                          <p:spTgt spid="368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6883"/>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881"/>
                                        </p:tgtEl>
                                        <p:attrNameLst>
                                          <p:attrName>style.visibility</p:attrName>
                                        </p:attrNameLst>
                                      </p:cBhvr>
                                      <p:to>
                                        <p:strVal val="visible"/>
                                      </p:to>
                                    </p:set>
                                    <p:animEffect transition="in" filter="fade">
                                      <p:cBhvr>
                                        <p:cTn id="23" dur="500"/>
                                        <p:tgtEl>
                                          <p:spTgt spid="36881"/>
                                        </p:tgtEl>
                                      </p:cBhvr>
                                    </p:animEffect>
                                  </p:childTnLst>
                                  <p:subTnLst>
                                    <p:audio>
                                      <p:cMediaNode>
                                        <p:cTn display="0" masterRel="sameClick">
                                          <p:stCondLst>
                                            <p:cond evt="begin" delay="0">
                                              <p:tn val="21"/>
                                            </p:cond>
                                          </p:stCondLst>
                                          <p:endCondLst>
                                            <p:cond evt="onStopAudio" delay="0">
                                              <p:tgtEl>
                                                <p:sldTgt/>
                                              </p:tgtEl>
                                            </p:cond>
                                          </p:endCondLst>
                                        </p:cTn>
                                        <p:tgtEl>
                                          <p:sndTgt r:embed="rId3" name="FELIZ2.WAV"/>
                                        </p:tgtEl>
                                      </p:cMediaNode>
                                    </p:audio>
                                  </p:subTnLst>
                                </p:cTn>
                              </p:par>
                              <p:par>
                                <p:cTn id="24" presetID="22" presetClass="emph" presetSubtype="0" repeatCount="10000" fill="remove" grpId="1" nodeType="withEffect">
                                  <p:stCondLst>
                                    <p:cond delay="0"/>
                                  </p:stCondLst>
                                  <p:childTnLst>
                                    <p:animClr clrSpc="hsl" dir="cw">
                                      <p:cBhvr override="childStyle">
                                        <p:cTn id="25" dur="500" fill="hold"/>
                                        <p:tgtEl>
                                          <p:spTgt spid="36881"/>
                                        </p:tgtEl>
                                        <p:attrNameLst>
                                          <p:attrName>style.color</p:attrName>
                                        </p:attrNameLst>
                                      </p:cBhvr>
                                      <p:by>
                                        <p:hsl h="-7200000" s="0" l="0"/>
                                      </p:by>
                                    </p:animClr>
                                    <p:animClr clrSpc="hsl" dir="cw">
                                      <p:cBhvr>
                                        <p:cTn id="26" dur="500" fill="hold"/>
                                        <p:tgtEl>
                                          <p:spTgt spid="36881"/>
                                        </p:tgtEl>
                                        <p:attrNameLst>
                                          <p:attrName>fillcolor</p:attrName>
                                        </p:attrNameLst>
                                      </p:cBhvr>
                                      <p:by>
                                        <p:hsl h="-7200000" s="0" l="0"/>
                                      </p:by>
                                    </p:animClr>
                                    <p:animClr clrSpc="hsl" dir="cw">
                                      <p:cBhvr>
                                        <p:cTn id="27" dur="500" fill="hold"/>
                                        <p:tgtEl>
                                          <p:spTgt spid="36881"/>
                                        </p:tgtEl>
                                        <p:attrNameLst>
                                          <p:attrName>stroke.color</p:attrName>
                                        </p:attrNameLst>
                                      </p:cBhvr>
                                      <p:by>
                                        <p:hsl h="-7200000" s="0" l="0"/>
                                      </p:by>
                                    </p:animClr>
                                    <p:set>
                                      <p:cBhvr>
                                        <p:cTn id="28" dur="500" fill="hold"/>
                                        <p:tgtEl>
                                          <p:spTgt spid="36881"/>
                                        </p:tgtEl>
                                        <p:attrNameLst>
                                          <p:attrName>fill.type</p:attrName>
                                        </p:attrNameLst>
                                      </p:cBhvr>
                                      <p:to>
                                        <p:strVal val="solid"/>
                                      </p:to>
                                    </p:set>
                                  </p:childTnLst>
                                </p:cTn>
                              </p:par>
                              <p:par>
                                <p:cTn id="29" presetID="27" presetClass="entr" presetSubtype="0" fill="hold" nodeType="withEffect">
                                  <p:stCondLst>
                                    <p:cond delay="0"/>
                                  </p:stCondLst>
                                  <p:iterate type="lt">
                                    <p:tmPct val="50000"/>
                                  </p:iterate>
                                  <p:childTnLst>
                                    <p:set>
                                      <p:cBhvr>
                                        <p:cTn id="30" dur="1" fill="hold">
                                          <p:stCondLst>
                                            <p:cond delay="0"/>
                                          </p:stCondLst>
                                        </p:cTn>
                                        <p:tgtEl>
                                          <p:spTgt spid="36882"/>
                                        </p:tgtEl>
                                        <p:attrNameLst>
                                          <p:attrName>style.visibility</p:attrName>
                                        </p:attrNameLst>
                                      </p:cBhvr>
                                      <p:to>
                                        <p:strVal val="visible"/>
                                      </p:to>
                                    </p:set>
                                    <p:anim calcmode="discrete" valueType="clr">
                                      <p:cBhvr override="childStyle">
                                        <p:cTn id="31" dur="150"/>
                                        <p:tgtEl>
                                          <p:spTgt spid="36882"/>
                                        </p:tgtEl>
                                        <p:attrNameLst>
                                          <p:attrName>style.color</p:attrName>
                                        </p:attrNameLst>
                                      </p:cBhvr>
                                      <p:tavLst>
                                        <p:tav tm="0">
                                          <p:val>
                                            <p:clrVal>
                                              <a:schemeClr val="accent2"/>
                                            </p:clrVal>
                                          </p:val>
                                        </p:tav>
                                        <p:tav tm="50000">
                                          <p:val>
                                            <p:clrVal>
                                              <a:schemeClr val="hlink"/>
                                            </p:clrVal>
                                          </p:val>
                                        </p:tav>
                                      </p:tavLst>
                                    </p:anim>
                                    <p:anim calcmode="discrete" valueType="clr">
                                      <p:cBhvr>
                                        <p:cTn id="32" dur="150"/>
                                        <p:tgtEl>
                                          <p:spTgt spid="36882"/>
                                        </p:tgtEl>
                                        <p:attrNameLst>
                                          <p:attrName>fillcolor</p:attrName>
                                        </p:attrNameLst>
                                      </p:cBhvr>
                                      <p:tavLst>
                                        <p:tav tm="0">
                                          <p:val>
                                            <p:clrVal>
                                              <a:schemeClr val="accent2"/>
                                            </p:clrVal>
                                          </p:val>
                                        </p:tav>
                                        <p:tav tm="50000">
                                          <p:val>
                                            <p:clrVal>
                                              <a:schemeClr val="hlink"/>
                                            </p:clrVal>
                                          </p:val>
                                        </p:tav>
                                      </p:tavLst>
                                    </p:anim>
                                    <p:set>
                                      <p:cBhvr>
                                        <p:cTn id="33" dur="150"/>
                                        <p:tgtEl>
                                          <p:spTgt spid="36882"/>
                                        </p:tgtEl>
                                        <p:attrNameLst>
                                          <p:attrName>fill.type</p:attrName>
                                        </p:attrNameLst>
                                      </p:cBhvr>
                                      <p:to>
                                        <p:strVal val="solid"/>
                                      </p:to>
                                    </p:set>
                                  </p:childTnLst>
                                </p:cTn>
                              </p:par>
                            </p:childTnLst>
                          </p:cTn>
                        </p:par>
                      </p:childTnLst>
                    </p:cTn>
                  </p:par>
                </p:childTnLst>
              </p:cTn>
              <p:nextCondLst>
                <p:cond evt="onClick" delay="0">
                  <p:tgtEl>
                    <p:spTgt spid="36883"/>
                  </p:tgtEl>
                </p:cond>
              </p:nextCondLst>
            </p:seq>
            <p:seq concurrent="1" nextAc="seek">
              <p:cTn id="34" restart="whenNotActive" fill="hold" evtFilter="cancelBubble" nodeType="interactiveSeq">
                <p:stCondLst>
                  <p:cond evt="onClick" delay="0">
                    <p:tgtEl>
                      <p:spTgt spid="3697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3694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3694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36950"/>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36953"/>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3695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3695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3696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3696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3696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3697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36974"/>
                  </p:tgtEl>
                </p:cond>
              </p:nextCondLst>
            </p:seq>
          </p:childTnLst>
        </p:cTn>
      </p:par>
    </p:tnLst>
    <p:bldLst>
      <p:bldP spid="36881" grpId="0" animBg="1"/>
      <p:bldP spid="3688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 xmlns:a16="http://schemas.microsoft.com/office/drawing/2014/main" id="{8F450A8C-8C1F-46B5-91E4-59C760F6D34D}"/>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8915" name="Picture 3" descr="an30">
            <a:extLst>
              <a:ext uri="{FF2B5EF4-FFF2-40B4-BE49-F238E27FC236}">
                <a16:creationId xmlns="" xmlns:a16="http://schemas.microsoft.com/office/drawing/2014/main" id="{118FF803-2375-4859-AAA2-5BA7BA46086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33">
            <a:extLst>
              <a:ext uri="{FF2B5EF4-FFF2-40B4-BE49-F238E27FC236}">
                <a16:creationId xmlns="" xmlns:a16="http://schemas.microsoft.com/office/drawing/2014/main" id="{48730A2F-A64A-496E-ADDD-FA29A0847B6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5">
            <a:extLst>
              <a:ext uri="{FF2B5EF4-FFF2-40B4-BE49-F238E27FC236}">
                <a16:creationId xmlns="" xmlns:a16="http://schemas.microsoft.com/office/drawing/2014/main" id="{76705E95-1BA1-49B0-8AF2-4DE691EBB844}"/>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8918" name="Group 6">
            <a:extLst>
              <a:ext uri="{FF2B5EF4-FFF2-40B4-BE49-F238E27FC236}">
                <a16:creationId xmlns="" xmlns:a16="http://schemas.microsoft.com/office/drawing/2014/main" id="{3F908970-91CB-4ED4-8367-9051C2743DA9}"/>
              </a:ext>
            </a:extLst>
          </p:cNvPr>
          <p:cNvGrpSpPr>
            <a:grpSpLocks/>
          </p:cNvGrpSpPr>
          <p:nvPr/>
        </p:nvGrpSpPr>
        <p:grpSpPr bwMode="auto">
          <a:xfrm>
            <a:off x="7162800" y="6019800"/>
            <a:ext cx="1168400" cy="561975"/>
            <a:chOff x="4512" y="3792"/>
            <a:chExt cx="736" cy="354"/>
          </a:xfrm>
        </p:grpSpPr>
        <p:pic>
          <p:nvPicPr>
            <p:cNvPr id="38961" name="Picture 7" descr="ani32">
              <a:extLst>
                <a:ext uri="{FF2B5EF4-FFF2-40B4-BE49-F238E27FC236}">
                  <a16:creationId xmlns="" xmlns:a16="http://schemas.microsoft.com/office/drawing/2014/main" id="{78BD6346-F9EB-4C15-B5C6-D6D788820FB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2" name="Text Box 8">
              <a:hlinkClick r:id="rId9" action="ppaction://hlinksldjump" tooltip="Trở lại chọn câu hỏi"/>
              <a:extLst>
                <a:ext uri="{FF2B5EF4-FFF2-40B4-BE49-F238E27FC236}">
                  <a16:creationId xmlns="" xmlns:a16="http://schemas.microsoft.com/office/drawing/2014/main" id="{C1723A41-9E69-465F-8673-C86CAA6FF110}"/>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8919" name="AutoShape 9">
            <a:extLst>
              <a:ext uri="{FF2B5EF4-FFF2-40B4-BE49-F238E27FC236}">
                <a16:creationId xmlns="" xmlns:a16="http://schemas.microsoft.com/office/drawing/2014/main" id="{E475F258-6D02-426C-9ED6-65A9D117A7C8}"/>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20" name="AutoShape 10">
            <a:extLst>
              <a:ext uri="{FF2B5EF4-FFF2-40B4-BE49-F238E27FC236}">
                <a16:creationId xmlns="" xmlns:a16="http://schemas.microsoft.com/office/drawing/2014/main" id="{D947BE6B-D911-47A2-8AEC-F209AE1F5DF0}"/>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21" name="Text Box 11">
            <a:extLst>
              <a:ext uri="{FF2B5EF4-FFF2-40B4-BE49-F238E27FC236}">
                <a16:creationId xmlns="" xmlns:a16="http://schemas.microsoft.com/office/drawing/2014/main" id="{69DB378D-23EB-4BDF-A2C1-7084CE8CE1ED}"/>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29</a:t>
            </a:r>
          </a:p>
        </p:txBody>
      </p:sp>
      <p:pic>
        <p:nvPicPr>
          <p:cNvPr id="38922" name="Picture 12" descr="star_tip_md_wht">
            <a:extLst>
              <a:ext uri="{FF2B5EF4-FFF2-40B4-BE49-F238E27FC236}">
                <a16:creationId xmlns="" xmlns:a16="http://schemas.microsoft.com/office/drawing/2014/main" id="{2472D252-283A-4992-80BE-97A027AACB68}"/>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WordArt 13">
            <a:extLst>
              <a:ext uri="{FF2B5EF4-FFF2-40B4-BE49-F238E27FC236}">
                <a16:creationId xmlns="" xmlns:a16="http://schemas.microsoft.com/office/drawing/2014/main" id="{E5174F43-3BDD-45FB-B266-6BE4DB17FB04}"/>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 học</a:t>
            </a:r>
          </a:p>
        </p:txBody>
      </p:sp>
      <p:sp>
        <p:nvSpPr>
          <p:cNvPr id="37902" name="WordArt 14">
            <a:extLst>
              <a:ext uri="{FF2B5EF4-FFF2-40B4-BE49-F238E27FC236}">
                <a16:creationId xmlns="" xmlns:a16="http://schemas.microsoft.com/office/drawing/2014/main" id="{284D7F91-1ADE-43BD-AA35-3C6976D74284}"/>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 học</a:t>
            </a:r>
          </a:p>
        </p:txBody>
      </p:sp>
      <p:pic>
        <p:nvPicPr>
          <p:cNvPr id="38925" name="Picture 15" descr="people008">
            <a:extLst>
              <a:ext uri="{FF2B5EF4-FFF2-40B4-BE49-F238E27FC236}">
                <a16:creationId xmlns="" xmlns:a16="http://schemas.microsoft.com/office/drawing/2014/main" id="{6370D9AC-8AF4-48F0-BF97-000E4B120937}"/>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Text Box 16">
            <a:extLst>
              <a:ext uri="{FF2B5EF4-FFF2-40B4-BE49-F238E27FC236}">
                <a16:creationId xmlns="" xmlns:a16="http://schemas.microsoft.com/office/drawing/2014/main" id="{94195A5C-EBC4-4CC7-A96A-01011322FD0D}"/>
              </a:ext>
            </a:extLst>
          </p:cNvPr>
          <p:cNvSpPr txBox="1">
            <a:spLocks noChangeArrowheads="1"/>
          </p:cNvSpPr>
          <p:nvPr/>
        </p:nvSpPr>
        <p:spPr bwMode="auto">
          <a:xfrm>
            <a:off x="304800" y="2209800"/>
            <a:ext cx="84582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10000"/>
              </a:lnSpc>
            </a:pPr>
            <a:r>
              <a:rPr lang="en-US" altLang="en-US" sz="2600">
                <a:solidFill>
                  <a:srgbClr val="FF0000"/>
                </a:solidFill>
              </a:rPr>
              <a:t>Chu vi tam giác cân có độ dài 2 cạnh là 3cm và 7 cm bằng?</a:t>
            </a:r>
          </a:p>
        </p:txBody>
      </p:sp>
      <p:sp>
        <p:nvSpPr>
          <p:cNvPr id="37905" name="AutoShape 17">
            <a:extLst>
              <a:ext uri="{FF2B5EF4-FFF2-40B4-BE49-F238E27FC236}">
                <a16:creationId xmlns="" xmlns:a16="http://schemas.microsoft.com/office/drawing/2014/main" id="{CADA8D4A-4656-4808-AA70-3AF4116CFE7C}"/>
              </a:ext>
            </a:extLst>
          </p:cNvPr>
          <p:cNvSpPr>
            <a:spLocks noChangeArrowheads="1"/>
          </p:cNvSpPr>
          <p:nvPr/>
        </p:nvSpPr>
        <p:spPr bwMode="auto">
          <a:xfrm>
            <a:off x="1981200" y="3657600"/>
            <a:ext cx="2667000" cy="560388"/>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7906" name="Text Box 18">
            <a:extLst>
              <a:ext uri="{FF2B5EF4-FFF2-40B4-BE49-F238E27FC236}">
                <a16:creationId xmlns="" xmlns:a16="http://schemas.microsoft.com/office/drawing/2014/main" id="{3714440E-E351-4C19-B19C-B2F22C85602B}"/>
              </a:ext>
            </a:extLst>
          </p:cNvPr>
          <p:cNvSpPr txBox="1">
            <a:spLocks noChangeArrowheads="1"/>
          </p:cNvSpPr>
          <p:nvPr/>
        </p:nvSpPr>
        <p:spPr bwMode="auto">
          <a:xfrm>
            <a:off x="2438400" y="3670300"/>
            <a:ext cx="43434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a:t> 17</a:t>
            </a:r>
          </a:p>
          <a:p>
            <a:pPr algn="l" eaLnBrk="1" hangingPunct="1">
              <a:spcBef>
                <a:spcPct val="50000"/>
              </a:spcBef>
              <a:buFontTx/>
              <a:buAutoNum type="alphaUcPeriod"/>
            </a:pPr>
            <a:r>
              <a:rPr lang="en-US" altLang="en-US" sz="2600"/>
              <a:t> 13</a:t>
            </a:r>
          </a:p>
          <a:p>
            <a:pPr algn="l" eaLnBrk="1" hangingPunct="1">
              <a:spcBef>
                <a:spcPct val="50000"/>
              </a:spcBef>
              <a:buFontTx/>
              <a:buAutoNum type="alphaUcPeriod"/>
            </a:pPr>
            <a:r>
              <a:rPr lang="en-US" altLang="en-US" sz="2600"/>
              <a:t> Không tìm được</a:t>
            </a:r>
          </a:p>
        </p:txBody>
      </p:sp>
      <p:sp>
        <p:nvSpPr>
          <p:cNvPr id="37907" name="Text Box 19">
            <a:extLst>
              <a:ext uri="{FF2B5EF4-FFF2-40B4-BE49-F238E27FC236}">
                <a16:creationId xmlns="" xmlns:a16="http://schemas.microsoft.com/office/drawing/2014/main" id="{9CA99AB9-AE94-413D-8C0A-C86AACFB92D4}"/>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37968" name="Group 80">
            <a:extLst>
              <a:ext uri="{FF2B5EF4-FFF2-40B4-BE49-F238E27FC236}">
                <a16:creationId xmlns="" xmlns:a16="http://schemas.microsoft.com/office/drawing/2014/main" id="{1795BF14-7149-43FC-B7D6-33CC89FA39DA}"/>
              </a:ext>
            </a:extLst>
          </p:cNvPr>
          <p:cNvGrpSpPr>
            <a:grpSpLocks/>
          </p:cNvGrpSpPr>
          <p:nvPr/>
        </p:nvGrpSpPr>
        <p:grpSpPr bwMode="auto">
          <a:xfrm>
            <a:off x="7850188" y="5181600"/>
            <a:ext cx="1370012" cy="1295400"/>
            <a:chOff x="4574" y="3342"/>
            <a:chExt cx="960" cy="912"/>
          </a:xfrm>
        </p:grpSpPr>
        <p:sp>
          <p:nvSpPr>
            <p:cNvPr id="38959" name="AutoShape 81">
              <a:extLst>
                <a:ext uri="{FF2B5EF4-FFF2-40B4-BE49-F238E27FC236}">
                  <a16:creationId xmlns="" xmlns:a16="http://schemas.microsoft.com/office/drawing/2014/main" id="{A9ACEA5F-21ED-4EEC-B3A5-007CFE29091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60" name="Text Box 82">
              <a:extLst>
                <a:ext uri="{FF2B5EF4-FFF2-40B4-BE49-F238E27FC236}">
                  <a16:creationId xmlns="" xmlns:a16="http://schemas.microsoft.com/office/drawing/2014/main" id="{6783FE56-C2A2-49D5-87C1-A5E2C3942C2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37971" name="Group 83">
            <a:extLst>
              <a:ext uri="{FF2B5EF4-FFF2-40B4-BE49-F238E27FC236}">
                <a16:creationId xmlns="" xmlns:a16="http://schemas.microsoft.com/office/drawing/2014/main" id="{38EFDDAD-11C5-4DCD-801D-DAB58289407E}"/>
              </a:ext>
            </a:extLst>
          </p:cNvPr>
          <p:cNvGrpSpPr>
            <a:grpSpLocks/>
          </p:cNvGrpSpPr>
          <p:nvPr/>
        </p:nvGrpSpPr>
        <p:grpSpPr bwMode="auto">
          <a:xfrm>
            <a:off x="7850188" y="5181600"/>
            <a:ext cx="1370012" cy="1295400"/>
            <a:chOff x="4574" y="3342"/>
            <a:chExt cx="960" cy="912"/>
          </a:xfrm>
        </p:grpSpPr>
        <p:sp>
          <p:nvSpPr>
            <p:cNvPr id="38957" name="AutoShape 84">
              <a:extLst>
                <a:ext uri="{FF2B5EF4-FFF2-40B4-BE49-F238E27FC236}">
                  <a16:creationId xmlns="" xmlns:a16="http://schemas.microsoft.com/office/drawing/2014/main" id="{D339B330-5F72-4779-8814-456540EE983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58" name="Text Box 85">
              <a:extLst>
                <a:ext uri="{FF2B5EF4-FFF2-40B4-BE49-F238E27FC236}">
                  <a16:creationId xmlns="" xmlns:a16="http://schemas.microsoft.com/office/drawing/2014/main" id="{5E050D02-DE29-4E3D-8820-171851F61A2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37974" name="Group 86">
            <a:extLst>
              <a:ext uri="{FF2B5EF4-FFF2-40B4-BE49-F238E27FC236}">
                <a16:creationId xmlns="" xmlns:a16="http://schemas.microsoft.com/office/drawing/2014/main" id="{F5ADCC47-5CBE-4CD6-B441-A69D4D4E5685}"/>
              </a:ext>
            </a:extLst>
          </p:cNvPr>
          <p:cNvGrpSpPr>
            <a:grpSpLocks/>
          </p:cNvGrpSpPr>
          <p:nvPr/>
        </p:nvGrpSpPr>
        <p:grpSpPr bwMode="auto">
          <a:xfrm>
            <a:off x="7850188" y="5181600"/>
            <a:ext cx="1370012" cy="1295400"/>
            <a:chOff x="4574" y="3342"/>
            <a:chExt cx="960" cy="912"/>
          </a:xfrm>
        </p:grpSpPr>
        <p:sp>
          <p:nvSpPr>
            <p:cNvPr id="38955" name="AutoShape 87">
              <a:extLst>
                <a:ext uri="{FF2B5EF4-FFF2-40B4-BE49-F238E27FC236}">
                  <a16:creationId xmlns="" xmlns:a16="http://schemas.microsoft.com/office/drawing/2014/main" id="{282B7F3D-B827-4DE0-99C9-ABF085D769D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56" name="Text Box 88">
              <a:extLst>
                <a:ext uri="{FF2B5EF4-FFF2-40B4-BE49-F238E27FC236}">
                  <a16:creationId xmlns="" xmlns:a16="http://schemas.microsoft.com/office/drawing/2014/main" id="{EF734927-E423-4463-9BC7-EE6940170D2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37977" name="Group 89">
            <a:extLst>
              <a:ext uri="{FF2B5EF4-FFF2-40B4-BE49-F238E27FC236}">
                <a16:creationId xmlns="" xmlns:a16="http://schemas.microsoft.com/office/drawing/2014/main" id="{C581EA0F-0EB4-4B6B-B222-72050AA7D692}"/>
              </a:ext>
            </a:extLst>
          </p:cNvPr>
          <p:cNvGrpSpPr>
            <a:grpSpLocks/>
          </p:cNvGrpSpPr>
          <p:nvPr/>
        </p:nvGrpSpPr>
        <p:grpSpPr bwMode="auto">
          <a:xfrm>
            <a:off x="7850188" y="5181600"/>
            <a:ext cx="1370012" cy="1295400"/>
            <a:chOff x="4574" y="3342"/>
            <a:chExt cx="960" cy="912"/>
          </a:xfrm>
        </p:grpSpPr>
        <p:sp>
          <p:nvSpPr>
            <p:cNvPr id="38953" name="AutoShape 90">
              <a:extLst>
                <a:ext uri="{FF2B5EF4-FFF2-40B4-BE49-F238E27FC236}">
                  <a16:creationId xmlns="" xmlns:a16="http://schemas.microsoft.com/office/drawing/2014/main" id="{E2A268D8-E324-4A95-8478-F5A0C9B4531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54" name="Text Box 91">
              <a:extLst>
                <a:ext uri="{FF2B5EF4-FFF2-40B4-BE49-F238E27FC236}">
                  <a16:creationId xmlns="" xmlns:a16="http://schemas.microsoft.com/office/drawing/2014/main" id="{60E6EB29-5A71-4BEE-BAB0-BD703A2531A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37980" name="Group 92">
            <a:extLst>
              <a:ext uri="{FF2B5EF4-FFF2-40B4-BE49-F238E27FC236}">
                <a16:creationId xmlns="" xmlns:a16="http://schemas.microsoft.com/office/drawing/2014/main" id="{71D288AE-0A3A-4A1D-8D40-1DED33885D30}"/>
              </a:ext>
            </a:extLst>
          </p:cNvPr>
          <p:cNvGrpSpPr>
            <a:grpSpLocks/>
          </p:cNvGrpSpPr>
          <p:nvPr/>
        </p:nvGrpSpPr>
        <p:grpSpPr bwMode="auto">
          <a:xfrm>
            <a:off x="7850188" y="5181600"/>
            <a:ext cx="1370012" cy="1295400"/>
            <a:chOff x="4574" y="3342"/>
            <a:chExt cx="960" cy="912"/>
          </a:xfrm>
        </p:grpSpPr>
        <p:sp>
          <p:nvSpPr>
            <p:cNvPr id="38951" name="AutoShape 93">
              <a:extLst>
                <a:ext uri="{FF2B5EF4-FFF2-40B4-BE49-F238E27FC236}">
                  <a16:creationId xmlns="" xmlns:a16="http://schemas.microsoft.com/office/drawing/2014/main" id="{63A256DA-D4E6-4BA2-B260-F0428AA6232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52" name="Text Box 94">
              <a:extLst>
                <a:ext uri="{FF2B5EF4-FFF2-40B4-BE49-F238E27FC236}">
                  <a16:creationId xmlns="" xmlns:a16="http://schemas.microsoft.com/office/drawing/2014/main" id="{8A2809B3-0B9C-4BAE-81A8-071255019F6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37983" name="Group 95">
            <a:extLst>
              <a:ext uri="{FF2B5EF4-FFF2-40B4-BE49-F238E27FC236}">
                <a16:creationId xmlns="" xmlns:a16="http://schemas.microsoft.com/office/drawing/2014/main" id="{F62310E0-9DB1-4C72-824C-9BD97FCF1A39}"/>
              </a:ext>
            </a:extLst>
          </p:cNvPr>
          <p:cNvGrpSpPr>
            <a:grpSpLocks/>
          </p:cNvGrpSpPr>
          <p:nvPr/>
        </p:nvGrpSpPr>
        <p:grpSpPr bwMode="auto">
          <a:xfrm>
            <a:off x="7850188" y="5181600"/>
            <a:ext cx="1370012" cy="1295400"/>
            <a:chOff x="4574" y="3342"/>
            <a:chExt cx="960" cy="912"/>
          </a:xfrm>
        </p:grpSpPr>
        <p:sp>
          <p:nvSpPr>
            <p:cNvPr id="38949" name="AutoShape 96">
              <a:extLst>
                <a:ext uri="{FF2B5EF4-FFF2-40B4-BE49-F238E27FC236}">
                  <a16:creationId xmlns="" xmlns:a16="http://schemas.microsoft.com/office/drawing/2014/main" id="{75F682EA-4E33-4FDF-B8EB-744150AAB3D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50" name="Text Box 97">
              <a:extLst>
                <a:ext uri="{FF2B5EF4-FFF2-40B4-BE49-F238E27FC236}">
                  <a16:creationId xmlns="" xmlns:a16="http://schemas.microsoft.com/office/drawing/2014/main" id="{12709160-B51A-48DB-9E16-1BD2FC404E8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37986" name="Group 98">
            <a:extLst>
              <a:ext uri="{FF2B5EF4-FFF2-40B4-BE49-F238E27FC236}">
                <a16:creationId xmlns="" xmlns:a16="http://schemas.microsoft.com/office/drawing/2014/main" id="{648204D7-261E-4DA7-AB81-91915DF65529}"/>
              </a:ext>
            </a:extLst>
          </p:cNvPr>
          <p:cNvGrpSpPr>
            <a:grpSpLocks/>
          </p:cNvGrpSpPr>
          <p:nvPr/>
        </p:nvGrpSpPr>
        <p:grpSpPr bwMode="auto">
          <a:xfrm>
            <a:off x="7850188" y="5181600"/>
            <a:ext cx="1370012" cy="1295400"/>
            <a:chOff x="4574" y="3342"/>
            <a:chExt cx="960" cy="912"/>
          </a:xfrm>
        </p:grpSpPr>
        <p:sp>
          <p:nvSpPr>
            <p:cNvPr id="38947" name="AutoShape 99">
              <a:extLst>
                <a:ext uri="{FF2B5EF4-FFF2-40B4-BE49-F238E27FC236}">
                  <a16:creationId xmlns="" xmlns:a16="http://schemas.microsoft.com/office/drawing/2014/main" id="{C227C567-D127-4F52-BDDD-0176725CEF0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48" name="Text Box 100">
              <a:extLst>
                <a:ext uri="{FF2B5EF4-FFF2-40B4-BE49-F238E27FC236}">
                  <a16:creationId xmlns="" xmlns:a16="http://schemas.microsoft.com/office/drawing/2014/main" id="{EA94A593-BAB3-4498-BB2A-7F67F9B1FEB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37989" name="Group 101">
            <a:extLst>
              <a:ext uri="{FF2B5EF4-FFF2-40B4-BE49-F238E27FC236}">
                <a16:creationId xmlns="" xmlns:a16="http://schemas.microsoft.com/office/drawing/2014/main" id="{61604C14-34D2-4FE2-A616-63B4E6B1EF78}"/>
              </a:ext>
            </a:extLst>
          </p:cNvPr>
          <p:cNvGrpSpPr>
            <a:grpSpLocks/>
          </p:cNvGrpSpPr>
          <p:nvPr/>
        </p:nvGrpSpPr>
        <p:grpSpPr bwMode="auto">
          <a:xfrm>
            <a:off x="7850188" y="5181600"/>
            <a:ext cx="1370012" cy="1295400"/>
            <a:chOff x="4574" y="3342"/>
            <a:chExt cx="960" cy="912"/>
          </a:xfrm>
        </p:grpSpPr>
        <p:sp>
          <p:nvSpPr>
            <p:cNvPr id="38945" name="AutoShape 102">
              <a:extLst>
                <a:ext uri="{FF2B5EF4-FFF2-40B4-BE49-F238E27FC236}">
                  <a16:creationId xmlns="" xmlns:a16="http://schemas.microsoft.com/office/drawing/2014/main" id="{03718CC6-5E12-4030-8864-B208A11BDD7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46" name="Text Box 103">
              <a:extLst>
                <a:ext uri="{FF2B5EF4-FFF2-40B4-BE49-F238E27FC236}">
                  <a16:creationId xmlns="" xmlns:a16="http://schemas.microsoft.com/office/drawing/2014/main" id="{E63AE9AE-EDAC-4C53-972E-8BE35C7BB8A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37992" name="Group 104">
            <a:extLst>
              <a:ext uri="{FF2B5EF4-FFF2-40B4-BE49-F238E27FC236}">
                <a16:creationId xmlns="" xmlns:a16="http://schemas.microsoft.com/office/drawing/2014/main" id="{59337527-3310-4CB2-818A-9E60E6E418F4}"/>
              </a:ext>
            </a:extLst>
          </p:cNvPr>
          <p:cNvGrpSpPr>
            <a:grpSpLocks/>
          </p:cNvGrpSpPr>
          <p:nvPr/>
        </p:nvGrpSpPr>
        <p:grpSpPr bwMode="auto">
          <a:xfrm>
            <a:off x="7850188" y="5181600"/>
            <a:ext cx="1370012" cy="1295400"/>
            <a:chOff x="4574" y="3342"/>
            <a:chExt cx="960" cy="912"/>
          </a:xfrm>
        </p:grpSpPr>
        <p:sp>
          <p:nvSpPr>
            <p:cNvPr id="38943" name="AutoShape 105">
              <a:extLst>
                <a:ext uri="{FF2B5EF4-FFF2-40B4-BE49-F238E27FC236}">
                  <a16:creationId xmlns="" xmlns:a16="http://schemas.microsoft.com/office/drawing/2014/main" id="{947857F7-E747-4126-821D-92950CB78F7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44" name="Text Box 106">
              <a:extLst>
                <a:ext uri="{FF2B5EF4-FFF2-40B4-BE49-F238E27FC236}">
                  <a16:creationId xmlns="" xmlns:a16="http://schemas.microsoft.com/office/drawing/2014/main" id="{89B24E6D-F15C-4698-ACFF-F98006DEAFE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37995" name="Group 107">
            <a:extLst>
              <a:ext uri="{FF2B5EF4-FFF2-40B4-BE49-F238E27FC236}">
                <a16:creationId xmlns="" xmlns:a16="http://schemas.microsoft.com/office/drawing/2014/main" id="{EBFF0258-755E-4F25-AC1A-A360835866F4}"/>
              </a:ext>
            </a:extLst>
          </p:cNvPr>
          <p:cNvGrpSpPr>
            <a:grpSpLocks/>
          </p:cNvGrpSpPr>
          <p:nvPr/>
        </p:nvGrpSpPr>
        <p:grpSpPr bwMode="auto">
          <a:xfrm>
            <a:off x="7848600" y="5180013"/>
            <a:ext cx="1371600" cy="1295400"/>
            <a:chOff x="4574" y="3342"/>
            <a:chExt cx="960" cy="912"/>
          </a:xfrm>
        </p:grpSpPr>
        <p:sp>
          <p:nvSpPr>
            <p:cNvPr id="38941" name="AutoShape 108">
              <a:extLst>
                <a:ext uri="{FF2B5EF4-FFF2-40B4-BE49-F238E27FC236}">
                  <a16:creationId xmlns="" xmlns:a16="http://schemas.microsoft.com/office/drawing/2014/main" id="{82C35000-4FF7-426B-8FAF-EDCBE77C661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942" name="Text Box 109">
              <a:extLst>
                <a:ext uri="{FF2B5EF4-FFF2-40B4-BE49-F238E27FC236}">
                  <a16:creationId xmlns="" xmlns:a16="http://schemas.microsoft.com/office/drawing/2014/main" id="{B6AC559D-A4BF-4ACC-9197-E2D65F56A1AC}"/>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7998" name="Text Box 110">
            <a:extLst>
              <a:ext uri="{FF2B5EF4-FFF2-40B4-BE49-F238E27FC236}">
                <a16:creationId xmlns="" xmlns:a16="http://schemas.microsoft.com/office/drawing/2014/main" id="{05B0B3CE-A426-4457-9216-EE47D7676EA2}"/>
              </a:ext>
            </a:extLst>
          </p:cNvPr>
          <p:cNvSpPr txBox="1">
            <a:spLocks noChangeArrowheads="1"/>
          </p:cNvSpPr>
          <p:nvPr/>
        </p:nvSpPr>
        <p:spPr bwMode="auto">
          <a:xfrm>
            <a:off x="4292600" y="5930900"/>
            <a:ext cx="111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7902"/>
                                        </p:tgtEl>
                                        <p:attrNameLst>
                                          <p:attrName>style.visibility</p:attrName>
                                        </p:attrNameLst>
                                      </p:cBhvr>
                                      <p:to>
                                        <p:strVal val="visible"/>
                                      </p:to>
                                    </p:set>
                                    <p:anim calcmode="lin" valueType="num">
                                      <p:cBhvr>
                                        <p:cTn id="7" dur="5000" fill="hold"/>
                                        <p:tgtEl>
                                          <p:spTgt spid="37902"/>
                                        </p:tgtEl>
                                        <p:attrNameLst>
                                          <p:attrName>ppt_w</p:attrName>
                                        </p:attrNameLst>
                                      </p:cBhvr>
                                      <p:tavLst>
                                        <p:tav tm="0" fmla="#ppt_w*sin(2.5*pi*$)">
                                          <p:val>
                                            <p:fltVal val="0"/>
                                          </p:val>
                                        </p:tav>
                                        <p:tav tm="100000">
                                          <p:val>
                                            <p:fltVal val="1"/>
                                          </p:val>
                                        </p:tav>
                                      </p:tavLst>
                                    </p:anim>
                                    <p:anim calcmode="lin" valueType="num">
                                      <p:cBhvr>
                                        <p:cTn id="8" dur="5000" fill="hold"/>
                                        <p:tgtEl>
                                          <p:spTgt spid="37902"/>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37901"/>
                                        </p:tgtEl>
                                        <p:attrNameLst>
                                          <p:attrName>style.visibility</p:attrName>
                                        </p:attrNameLst>
                                      </p:cBhvr>
                                      <p:to>
                                        <p:strVal val="visible"/>
                                      </p:to>
                                    </p:set>
                                    <p:anim calcmode="lin" valueType="num">
                                      <p:cBhvr>
                                        <p:cTn id="11" dur="5000" fill="hold"/>
                                        <p:tgtEl>
                                          <p:spTgt spid="37901"/>
                                        </p:tgtEl>
                                        <p:attrNameLst>
                                          <p:attrName>ppt_w</p:attrName>
                                        </p:attrNameLst>
                                      </p:cBhvr>
                                      <p:tavLst>
                                        <p:tav tm="0" fmla="#ppt_w*sin(2.5*pi*$)">
                                          <p:val>
                                            <p:fltVal val="0"/>
                                          </p:val>
                                        </p:tav>
                                        <p:tav tm="100000">
                                          <p:val>
                                            <p:fltVal val="1"/>
                                          </p:val>
                                        </p:tav>
                                      </p:tavLst>
                                    </p:anim>
                                    <p:anim calcmode="lin" valueType="num">
                                      <p:cBhvr>
                                        <p:cTn id="12" dur="5000" fill="hold"/>
                                        <p:tgtEl>
                                          <p:spTgt spid="37901"/>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37904"/>
                                        </p:tgtEl>
                                        <p:attrNameLst>
                                          <p:attrName>style.visibility</p:attrName>
                                        </p:attrNameLst>
                                      </p:cBhvr>
                                      <p:to>
                                        <p:strVal val="visible"/>
                                      </p:to>
                                    </p:set>
                                    <p:anim calcmode="discrete" valueType="clr">
                                      <p:cBhvr override="childStyle">
                                        <p:cTn id="15" dur="80"/>
                                        <p:tgtEl>
                                          <p:spTgt spid="3790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7904"/>
                                        </p:tgtEl>
                                        <p:attrNameLst>
                                          <p:attrName>fillcolor</p:attrName>
                                        </p:attrNameLst>
                                      </p:cBhvr>
                                      <p:tavLst>
                                        <p:tav tm="0">
                                          <p:val>
                                            <p:clrVal>
                                              <a:schemeClr val="accent2"/>
                                            </p:clrVal>
                                          </p:val>
                                        </p:tav>
                                        <p:tav tm="50000">
                                          <p:val>
                                            <p:clrVal>
                                              <a:schemeClr val="hlink"/>
                                            </p:clrVal>
                                          </p:val>
                                        </p:tav>
                                      </p:tavLst>
                                    </p:anim>
                                    <p:set>
                                      <p:cBhvr>
                                        <p:cTn id="17" dur="80"/>
                                        <p:tgtEl>
                                          <p:spTgt spid="37904"/>
                                        </p:tgtEl>
                                        <p:attrNameLst>
                                          <p:attrName>fill.type</p:attrName>
                                        </p:attrNameLst>
                                      </p:cBhvr>
                                      <p:to>
                                        <p:strVal val="solid"/>
                                      </p:to>
                                    </p:set>
                                  </p:childTnLst>
                                </p:cTn>
                              </p:par>
                              <p:par>
                                <p:cTn id="18" presetID="27" presetClass="entr" presetSubtype="0" fill="hold" nodeType="withEffect">
                                  <p:stCondLst>
                                    <p:cond delay="7000"/>
                                  </p:stCondLst>
                                  <p:iterate type="lt">
                                    <p:tmPct val="50000"/>
                                  </p:iterate>
                                  <p:childTnLst>
                                    <p:set>
                                      <p:cBhvr>
                                        <p:cTn id="19" dur="1" fill="hold">
                                          <p:stCondLst>
                                            <p:cond delay="0"/>
                                          </p:stCondLst>
                                        </p:cTn>
                                        <p:tgtEl>
                                          <p:spTgt spid="37906"/>
                                        </p:tgtEl>
                                        <p:attrNameLst>
                                          <p:attrName>style.visibility</p:attrName>
                                        </p:attrNameLst>
                                      </p:cBhvr>
                                      <p:to>
                                        <p:strVal val="visible"/>
                                      </p:to>
                                    </p:set>
                                    <p:anim calcmode="discrete" valueType="clr">
                                      <p:cBhvr override="childStyle">
                                        <p:cTn id="20" dur="150"/>
                                        <p:tgtEl>
                                          <p:spTgt spid="37906"/>
                                        </p:tgtEl>
                                        <p:attrNameLst>
                                          <p:attrName>style.color</p:attrName>
                                        </p:attrNameLst>
                                      </p:cBhvr>
                                      <p:tavLst>
                                        <p:tav tm="0">
                                          <p:val>
                                            <p:clrVal>
                                              <a:schemeClr val="accent2"/>
                                            </p:clrVal>
                                          </p:val>
                                        </p:tav>
                                        <p:tav tm="50000">
                                          <p:val>
                                            <p:clrVal>
                                              <a:schemeClr val="hlink"/>
                                            </p:clrVal>
                                          </p:val>
                                        </p:tav>
                                      </p:tavLst>
                                    </p:anim>
                                    <p:anim calcmode="discrete" valueType="clr">
                                      <p:cBhvr>
                                        <p:cTn id="21" dur="150"/>
                                        <p:tgtEl>
                                          <p:spTgt spid="37906"/>
                                        </p:tgtEl>
                                        <p:attrNameLst>
                                          <p:attrName>fillcolor</p:attrName>
                                        </p:attrNameLst>
                                      </p:cBhvr>
                                      <p:tavLst>
                                        <p:tav tm="0">
                                          <p:val>
                                            <p:clrVal>
                                              <a:schemeClr val="accent2"/>
                                            </p:clrVal>
                                          </p:val>
                                        </p:tav>
                                        <p:tav tm="50000">
                                          <p:val>
                                            <p:clrVal>
                                              <a:schemeClr val="hlink"/>
                                            </p:clrVal>
                                          </p:val>
                                        </p:tav>
                                      </p:tavLst>
                                    </p:anim>
                                    <p:set>
                                      <p:cBhvr>
                                        <p:cTn id="22" dur="150"/>
                                        <p:tgtEl>
                                          <p:spTgt spid="379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790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905"/>
                                        </p:tgtEl>
                                        <p:attrNameLst>
                                          <p:attrName>style.visibility</p:attrName>
                                        </p:attrNameLst>
                                      </p:cBhvr>
                                      <p:to>
                                        <p:strVal val="visible"/>
                                      </p:to>
                                    </p:set>
                                    <p:animEffect transition="in" filter="fade">
                                      <p:cBhvr>
                                        <p:cTn id="28" dur="500"/>
                                        <p:tgtEl>
                                          <p:spTgt spid="37905"/>
                                        </p:tgtEl>
                                      </p:cBhvr>
                                    </p:animEffect>
                                  </p:childTnLst>
                                  <p:subTnLst>
                                    <p:audio>
                                      <p:cMediaNode>
                                        <p:cTn display="0" masterRel="sameClick">
                                          <p:stCondLst>
                                            <p:cond evt="begin" delay="0">
                                              <p:tn val="26"/>
                                            </p:cond>
                                          </p:stCondLst>
                                          <p:endCondLst>
                                            <p:cond evt="onStopAudio" delay="0">
                                              <p:tgtEl>
                                                <p:sldTgt/>
                                              </p:tgtEl>
                                            </p:cond>
                                          </p:endCondLst>
                                        </p:cTn>
                                        <p:tgtEl>
                                          <p:sndTgt r:embed="rId3" name="FELIZ2.WAV"/>
                                        </p:tgtEl>
                                      </p:cMediaNode>
                                    </p:audio>
                                  </p:subTnLst>
                                </p:cTn>
                              </p:par>
                              <p:par>
                                <p:cTn id="29" presetID="22" presetClass="emph" presetSubtype="0" repeatCount="10000" fill="remove" grpId="1" nodeType="withEffect">
                                  <p:stCondLst>
                                    <p:cond delay="0"/>
                                  </p:stCondLst>
                                  <p:childTnLst>
                                    <p:animClr clrSpc="hsl" dir="cw">
                                      <p:cBhvr override="childStyle">
                                        <p:cTn id="30" dur="500" fill="hold"/>
                                        <p:tgtEl>
                                          <p:spTgt spid="37905"/>
                                        </p:tgtEl>
                                        <p:attrNameLst>
                                          <p:attrName>style.color</p:attrName>
                                        </p:attrNameLst>
                                      </p:cBhvr>
                                      <p:by>
                                        <p:hsl h="-7200000" s="0" l="0"/>
                                      </p:by>
                                    </p:animClr>
                                    <p:animClr clrSpc="hsl" dir="cw">
                                      <p:cBhvr>
                                        <p:cTn id="31" dur="500" fill="hold"/>
                                        <p:tgtEl>
                                          <p:spTgt spid="37905"/>
                                        </p:tgtEl>
                                        <p:attrNameLst>
                                          <p:attrName>fillcolor</p:attrName>
                                        </p:attrNameLst>
                                      </p:cBhvr>
                                      <p:by>
                                        <p:hsl h="-7200000" s="0" l="0"/>
                                      </p:by>
                                    </p:animClr>
                                    <p:animClr clrSpc="hsl" dir="cw">
                                      <p:cBhvr>
                                        <p:cTn id="32" dur="500" fill="hold"/>
                                        <p:tgtEl>
                                          <p:spTgt spid="37905"/>
                                        </p:tgtEl>
                                        <p:attrNameLst>
                                          <p:attrName>stroke.color</p:attrName>
                                        </p:attrNameLst>
                                      </p:cBhvr>
                                      <p:by>
                                        <p:hsl h="-7200000" s="0" l="0"/>
                                      </p:by>
                                    </p:animClr>
                                    <p:set>
                                      <p:cBhvr>
                                        <p:cTn id="33" dur="500" fill="hold"/>
                                        <p:tgtEl>
                                          <p:spTgt spid="37905"/>
                                        </p:tgtEl>
                                        <p:attrNameLst>
                                          <p:attrName>fill.type</p:attrName>
                                        </p:attrNameLst>
                                      </p:cBhvr>
                                      <p:to>
                                        <p:strVal val="solid"/>
                                      </p:to>
                                    </p:set>
                                  </p:childTnLst>
                                </p:cTn>
                              </p:par>
                            </p:childTnLst>
                          </p:cTn>
                        </p:par>
                      </p:childTnLst>
                    </p:cTn>
                  </p:par>
                </p:childTnLst>
              </p:cTn>
              <p:nextCondLst>
                <p:cond evt="onClick" delay="0">
                  <p:tgtEl>
                    <p:spTgt spid="37907"/>
                  </p:tgtEl>
                </p:cond>
              </p:nextCondLst>
            </p:seq>
            <p:seq concurrent="1" nextAc="seek">
              <p:cTn id="34" restart="whenNotActive" fill="hold" evtFilter="cancelBubble" nodeType="interactiveSeq">
                <p:stCondLst>
                  <p:cond evt="onClick" delay="0">
                    <p:tgtEl>
                      <p:spTgt spid="37998"/>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nodeType="clickEffect">
                                  <p:stCondLst>
                                    <p:cond delay="1000"/>
                                  </p:stCondLst>
                                  <p:childTnLst>
                                    <p:set>
                                      <p:cBhvr>
                                        <p:cTn id="38" dur="1" fill="hold">
                                          <p:stCondLst>
                                            <p:cond delay="499"/>
                                          </p:stCondLst>
                                        </p:cTn>
                                        <p:tgtEl>
                                          <p:spTgt spid="3796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1500"/>
                            </p:stCondLst>
                            <p:childTnLst>
                              <p:par>
                                <p:cTn id="40" presetID="1" presetClass="entr" presetSubtype="0" fill="hold" nodeType="afterEffect">
                                  <p:stCondLst>
                                    <p:cond delay="1000"/>
                                  </p:stCondLst>
                                  <p:childTnLst>
                                    <p:set>
                                      <p:cBhvr>
                                        <p:cTn id="41" dur="1" fill="hold">
                                          <p:stCondLst>
                                            <p:cond delay="499"/>
                                          </p:stCondLst>
                                        </p:cTn>
                                        <p:tgtEl>
                                          <p:spTgt spid="3797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3000"/>
                            </p:stCondLst>
                            <p:childTnLst>
                              <p:par>
                                <p:cTn id="43" presetID="1" presetClass="entr" presetSubtype="0" fill="hold" nodeType="afterEffect">
                                  <p:stCondLst>
                                    <p:cond delay="1000"/>
                                  </p:stCondLst>
                                  <p:childTnLst>
                                    <p:set>
                                      <p:cBhvr>
                                        <p:cTn id="44" dur="1" fill="hold">
                                          <p:stCondLst>
                                            <p:cond delay="499"/>
                                          </p:stCondLst>
                                        </p:cTn>
                                        <p:tgtEl>
                                          <p:spTgt spid="37974"/>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4500"/>
                            </p:stCondLst>
                            <p:childTnLst>
                              <p:par>
                                <p:cTn id="46" presetID="1" presetClass="entr" presetSubtype="0" fill="hold" nodeType="afterEffect">
                                  <p:stCondLst>
                                    <p:cond delay="1000"/>
                                  </p:stCondLst>
                                  <p:childTnLst>
                                    <p:set>
                                      <p:cBhvr>
                                        <p:cTn id="47" dur="1" fill="hold">
                                          <p:stCondLst>
                                            <p:cond delay="499"/>
                                          </p:stCondLst>
                                        </p:cTn>
                                        <p:tgtEl>
                                          <p:spTgt spid="3797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6000"/>
                            </p:stCondLst>
                            <p:childTnLst>
                              <p:par>
                                <p:cTn id="49" presetID="1" presetClass="entr" presetSubtype="0" fill="hold" nodeType="afterEffect">
                                  <p:stCondLst>
                                    <p:cond delay="1000"/>
                                  </p:stCondLst>
                                  <p:childTnLst>
                                    <p:set>
                                      <p:cBhvr>
                                        <p:cTn id="50" dur="1" fill="hold">
                                          <p:stCondLst>
                                            <p:cond delay="499"/>
                                          </p:stCondLst>
                                        </p:cTn>
                                        <p:tgtEl>
                                          <p:spTgt spid="3798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7500"/>
                            </p:stCondLst>
                            <p:childTnLst>
                              <p:par>
                                <p:cTn id="52" presetID="1" presetClass="entr" presetSubtype="0" fill="hold" nodeType="afterEffect">
                                  <p:stCondLst>
                                    <p:cond delay="1000"/>
                                  </p:stCondLst>
                                  <p:childTnLst>
                                    <p:set>
                                      <p:cBhvr>
                                        <p:cTn id="53" dur="1" fill="hold">
                                          <p:stCondLst>
                                            <p:cond delay="499"/>
                                          </p:stCondLst>
                                        </p:cTn>
                                        <p:tgtEl>
                                          <p:spTgt spid="3798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9000"/>
                            </p:stCondLst>
                            <p:childTnLst>
                              <p:par>
                                <p:cTn id="55" presetID="1" presetClass="entr" presetSubtype="0" fill="hold" nodeType="afterEffect">
                                  <p:stCondLst>
                                    <p:cond delay="1000"/>
                                  </p:stCondLst>
                                  <p:childTnLst>
                                    <p:set>
                                      <p:cBhvr>
                                        <p:cTn id="56" dur="1" fill="hold">
                                          <p:stCondLst>
                                            <p:cond delay="499"/>
                                          </p:stCondLst>
                                        </p:cTn>
                                        <p:tgtEl>
                                          <p:spTgt spid="3798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0500"/>
                            </p:stCondLst>
                            <p:childTnLst>
                              <p:par>
                                <p:cTn id="58" presetID="1" presetClass="entr" presetSubtype="0" fill="hold" nodeType="afterEffect">
                                  <p:stCondLst>
                                    <p:cond delay="1000"/>
                                  </p:stCondLst>
                                  <p:childTnLst>
                                    <p:set>
                                      <p:cBhvr>
                                        <p:cTn id="59" dur="1" fill="hold">
                                          <p:stCondLst>
                                            <p:cond delay="499"/>
                                          </p:stCondLst>
                                        </p:cTn>
                                        <p:tgtEl>
                                          <p:spTgt spid="3798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beep.wav"/>
                                        </p:tgtEl>
                                      </p:cMediaNode>
                                    </p:audio>
                                  </p:subTnLst>
                                </p:cTn>
                              </p:par>
                            </p:childTnLst>
                          </p:cTn>
                        </p:par>
                        <p:par>
                          <p:cTn id="60" fill="hold" nodeType="afterGroup">
                            <p:stCondLst>
                              <p:cond delay="12000"/>
                            </p:stCondLst>
                            <p:childTnLst>
                              <p:par>
                                <p:cTn id="61" presetID="1" presetClass="entr" presetSubtype="0" fill="hold" nodeType="afterEffect">
                                  <p:stCondLst>
                                    <p:cond delay="1000"/>
                                  </p:stCondLst>
                                  <p:childTnLst>
                                    <p:set>
                                      <p:cBhvr>
                                        <p:cTn id="62" dur="1" fill="hold">
                                          <p:stCondLst>
                                            <p:cond delay="499"/>
                                          </p:stCondLst>
                                        </p:cTn>
                                        <p:tgtEl>
                                          <p:spTgt spid="3799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beep.wav"/>
                                        </p:tgtEl>
                                      </p:cMediaNode>
                                    </p:audio>
                                  </p:sub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499"/>
                                          </p:stCondLst>
                                        </p:cTn>
                                        <p:tgtEl>
                                          <p:spTgt spid="3799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37998"/>
                  </p:tgtEl>
                </p:cond>
              </p:nextCondLst>
            </p:seq>
          </p:childTnLst>
        </p:cTn>
      </p:par>
    </p:tnLst>
    <p:bldLst>
      <p:bldP spid="37905" grpId="0" animBg="1"/>
      <p:bldP spid="37905"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extLst>
              <a:ext uri="{FF2B5EF4-FFF2-40B4-BE49-F238E27FC236}">
                <a16:creationId xmlns="" xmlns:a16="http://schemas.microsoft.com/office/drawing/2014/main" id="{CFB98DA6-9D6F-4526-91E4-347A1F915A59}"/>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39939" name="Picture 3" descr="an30">
            <a:extLst>
              <a:ext uri="{FF2B5EF4-FFF2-40B4-BE49-F238E27FC236}">
                <a16:creationId xmlns="" xmlns:a16="http://schemas.microsoft.com/office/drawing/2014/main" id="{EB577017-8B46-4CDF-BD04-064A223C9EA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33">
            <a:extLst>
              <a:ext uri="{FF2B5EF4-FFF2-40B4-BE49-F238E27FC236}">
                <a16:creationId xmlns="" xmlns:a16="http://schemas.microsoft.com/office/drawing/2014/main" id="{7B293877-97E7-4ABB-9A17-94C2F3A1E79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WordArt 5">
            <a:extLst>
              <a:ext uri="{FF2B5EF4-FFF2-40B4-BE49-F238E27FC236}">
                <a16:creationId xmlns="" xmlns:a16="http://schemas.microsoft.com/office/drawing/2014/main" id="{5C101B9D-5F23-4AF2-BEC1-648C04E27E42}"/>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39942" name="Group 6">
            <a:extLst>
              <a:ext uri="{FF2B5EF4-FFF2-40B4-BE49-F238E27FC236}">
                <a16:creationId xmlns="" xmlns:a16="http://schemas.microsoft.com/office/drawing/2014/main" id="{57980574-C0DB-4CCC-AF53-0AC448AE3328}"/>
              </a:ext>
            </a:extLst>
          </p:cNvPr>
          <p:cNvGrpSpPr>
            <a:grpSpLocks/>
          </p:cNvGrpSpPr>
          <p:nvPr/>
        </p:nvGrpSpPr>
        <p:grpSpPr bwMode="auto">
          <a:xfrm>
            <a:off x="7162800" y="6019800"/>
            <a:ext cx="1168400" cy="561975"/>
            <a:chOff x="4512" y="3792"/>
            <a:chExt cx="736" cy="354"/>
          </a:xfrm>
        </p:grpSpPr>
        <p:pic>
          <p:nvPicPr>
            <p:cNvPr id="39984" name="Picture 7" descr="ani32">
              <a:extLst>
                <a:ext uri="{FF2B5EF4-FFF2-40B4-BE49-F238E27FC236}">
                  <a16:creationId xmlns="" xmlns:a16="http://schemas.microsoft.com/office/drawing/2014/main" id="{38DA415F-2C63-473E-8BB4-1D79F2A0866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5" name="Text Box 8">
              <a:hlinkClick r:id="rId9" action="ppaction://hlinksldjump" tooltip="Trở lại chọn câu hỏi"/>
              <a:extLst>
                <a:ext uri="{FF2B5EF4-FFF2-40B4-BE49-F238E27FC236}">
                  <a16:creationId xmlns="" xmlns:a16="http://schemas.microsoft.com/office/drawing/2014/main" id="{C602C141-A42B-44B5-B15F-92F7F286865D}"/>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39943" name="AutoShape 9">
            <a:extLst>
              <a:ext uri="{FF2B5EF4-FFF2-40B4-BE49-F238E27FC236}">
                <a16:creationId xmlns="" xmlns:a16="http://schemas.microsoft.com/office/drawing/2014/main" id="{D01CEB7B-C0EC-4824-94E0-137952F6320D}"/>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44" name="AutoShape 10">
            <a:extLst>
              <a:ext uri="{FF2B5EF4-FFF2-40B4-BE49-F238E27FC236}">
                <a16:creationId xmlns="" xmlns:a16="http://schemas.microsoft.com/office/drawing/2014/main" id="{0453637C-5B38-4DB8-85FF-293397A6677D}"/>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45" name="Text Box 11">
            <a:extLst>
              <a:ext uri="{FF2B5EF4-FFF2-40B4-BE49-F238E27FC236}">
                <a16:creationId xmlns="" xmlns:a16="http://schemas.microsoft.com/office/drawing/2014/main" id="{ED25472D-BE9E-4A06-8001-34D50B6AD97F}"/>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30</a:t>
            </a:r>
          </a:p>
        </p:txBody>
      </p:sp>
      <p:pic>
        <p:nvPicPr>
          <p:cNvPr id="39946" name="Picture 12" descr="star_tip_md_wht">
            <a:extLst>
              <a:ext uri="{FF2B5EF4-FFF2-40B4-BE49-F238E27FC236}">
                <a16:creationId xmlns="" xmlns:a16="http://schemas.microsoft.com/office/drawing/2014/main" id="{DC91CBFB-ADE8-4697-82AC-C36C18D54658}"/>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WordArt 13">
            <a:extLst>
              <a:ext uri="{FF2B5EF4-FFF2-40B4-BE49-F238E27FC236}">
                <a16:creationId xmlns="" xmlns:a16="http://schemas.microsoft.com/office/drawing/2014/main" id="{1D5B7FAD-DA09-4315-B239-FF9AFB766E9B}"/>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Xã hội</a:t>
            </a:r>
          </a:p>
        </p:txBody>
      </p:sp>
      <p:sp>
        <p:nvSpPr>
          <p:cNvPr id="38926" name="WordArt 14">
            <a:extLst>
              <a:ext uri="{FF2B5EF4-FFF2-40B4-BE49-F238E27FC236}">
                <a16:creationId xmlns="" xmlns:a16="http://schemas.microsoft.com/office/drawing/2014/main" id="{C76609AD-51F7-4231-BBAA-DA0FABFEB803}"/>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Xã hội</a:t>
            </a:r>
          </a:p>
        </p:txBody>
      </p:sp>
      <p:pic>
        <p:nvPicPr>
          <p:cNvPr id="39949" name="Picture 15" descr="people008">
            <a:extLst>
              <a:ext uri="{FF2B5EF4-FFF2-40B4-BE49-F238E27FC236}">
                <a16:creationId xmlns="" xmlns:a16="http://schemas.microsoft.com/office/drawing/2014/main" id="{BBA51167-8B28-40B0-ACD7-DBB33B7F6F43}"/>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8" name="Text Box 16">
            <a:extLst>
              <a:ext uri="{FF2B5EF4-FFF2-40B4-BE49-F238E27FC236}">
                <a16:creationId xmlns="" xmlns:a16="http://schemas.microsoft.com/office/drawing/2014/main" id="{AAFE56E0-F8FC-4A6D-93DF-E227F1821C98}"/>
              </a:ext>
            </a:extLst>
          </p:cNvPr>
          <p:cNvSpPr txBox="1">
            <a:spLocks noChangeArrowheads="1"/>
          </p:cNvSpPr>
          <p:nvPr/>
        </p:nvSpPr>
        <p:spPr bwMode="auto">
          <a:xfrm>
            <a:off x="533400" y="2438400"/>
            <a:ext cx="8077200"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lnSpc>
                <a:spcPct val="115000"/>
              </a:lnSpc>
              <a:spcBef>
                <a:spcPct val="50000"/>
              </a:spcBef>
            </a:pPr>
            <a:r>
              <a:rPr lang="en-US" altLang="en-US" sz="2800">
                <a:solidFill>
                  <a:srgbClr val="FF0000"/>
                </a:solidFill>
              </a:rPr>
              <a:t>Ngày 11/3/2011, trên thế giới xảy ra trận động đất rất mạnh làm thiệt hại rất lớn về người và tài sản. Trận động đất xảy ra ở đâu?</a:t>
            </a:r>
          </a:p>
        </p:txBody>
      </p:sp>
      <p:sp>
        <p:nvSpPr>
          <p:cNvPr id="38929" name="Text Box 17">
            <a:extLst>
              <a:ext uri="{FF2B5EF4-FFF2-40B4-BE49-F238E27FC236}">
                <a16:creationId xmlns="" xmlns:a16="http://schemas.microsoft.com/office/drawing/2014/main" id="{DCEBD2E8-16A1-42A1-9431-03E869B10521}"/>
              </a:ext>
            </a:extLst>
          </p:cNvPr>
          <p:cNvSpPr txBox="1">
            <a:spLocks noChangeArrowheads="1"/>
          </p:cNvSpPr>
          <p:nvPr/>
        </p:nvSpPr>
        <p:spPr bwMode="auto">
          <a:xfrm>
            <a:off x="1524000" y="4114800"/>
            <a:ext cx="5562600" cy="714375"/>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0000"/>
              </a:lnSpc>
              <a:spcBef>
                <a:spcPct val="50000"/>
              </a:spcBef>
            </a:pPr>
            <a:r>
              <a:rPr lang="en-US" altLang="en-US" sz="3200"/>
              <a:t>Nhật Bản</a:t>
            </a:r>
          </a:p>
        </p:txBody>
      </p:sp>
      <p:sp>
        <p:nvSpPr>
          <p:cNvPr id="38930" name="Text Box 18">
            <a:extLst>
              <a:ext uri="{FF2B5EF4-FFF2-40B4-BE49-F238E27FC236}">
                <a16:creationId xmlns="" xmlns:a16="http://schemas.microsoft.com/office/drawing/2014/main" id="{5F35F049-5A01-427E-84B1-09EC3A0D6E4E}"/>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38991" name="Group 79">
            <a:extLst>
              <a:ext uri="{FF2B5EF4-FFF2-40B4-BE49-F238E27FC236}">
                <a16:creationId xmlns="" xmlns:a16="http://schemas.microsoft.com/office/drawing/2014/main" id="{A96B5687-5F23-4274-9B58-3BC4095251CB}"/>
              </a:ext>
            </a:extLst>
          </p:cNvPr>
          <p:cNvGrpSpPr>
            <a:grpSpLocks/>
          </p:cNvGrpSpPr>
          <p:nvPr/>
        </p:nvGrpSpPr>
        <p:grpSpPr bwMode="auto">
          <a:xfrm>
            <a:off x="7850188" y="5181600"/>
            <a:ext cx="1370012" cy="1295400"/>
            <a:chOff x="4574" y="3342"/>
            <a:chExt cx="960" cy="912"/>
          </a:xfrm>
        </p:grpSpPr>
        <p:sp>
          <p:nvSpPr>
            <p:cNvPr id="39982" name="AutoShape 80">
              <a:extLst>
                <a:ext uri="{FF2B5EF4-FFF2-40B4-BE49-F238E27FC236}">
                  <a16:creationId xmlns="" xmlns:a16="http://schemas.microsoft.com/office/drawing/2014/main" id="{63649FE8-069B-4601-8D73-C86E9507B2B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83" name="Text Box 81">
              <a:extLst>
                <a:ext uri="{FF2B5EF4-FFF2-40B4-BE49-F238E27FC236}">
                  <a16:creationId xmlns="" xmlns:a16="http://schemas.microsoft.com/office/drawing/2014/main" id="{3E945873-0312-491F-A14B-F33E57E672D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38994" name="Group 82">
            <a:extLst>
              <a:ext uri="{FF2B5EF4-FFF2-40B4-BE49-F238E27FC236}">
                <a16:creationId xmlns="" xmlns:a16="http://schemas.microsoft.com/office/drawing/2014/main" id="{BB7B809F-8693-415A-A119-018CBCFC3747}"/>
              </a:ext>
            </a:extLst>
          </p:cNvPr>
          <p:cNvGrpSpPr>
            <a:grpSpLocks/>
          </p:cNvGrpSpPr>
          <p:nvPr/>
        </p:nvGrpSpPr>
        <p:grpSpPr bwMode="auto">
          <a:xfrm>
            <a:off x="7850188" y="5181600"/>
            <a:ext cx="1370012" cy="1295400"/>
            <a:chOff x="4574" y="3342"/>
            <a:chExt cx="960" cy="912"/>
          </a:xfrm>
        </p:grpSpPr>
        <p:sp>
          <p:nvSpPr>
            <p:cNvPr id="39980" name="AutoShape 83">
              <a:extLst>
                <a:ext uri="{FF2B5EF4-FFF2-40B4-BE49-F238E27FC236}">
                  <a16:creationId xmlns="" xmlns:a16="http://schemas.microsoft.com/office/drawing/2014/main" id="{0E067CD4-3B95-4C34-A901-3FA9E8D2169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81" name="Text Box 84">
              <a:extLst>
                <a:ext uri="{FF2B5EF4-FFF2-40B4-BE49-F238E27FC236}">
                  <a16:creationId xmlns="" xmlns:a16="http://schemas.microsoft.com/office/drawing/2014/main" id="{D6C49B9A-6481-4491-92F3-48E9758AC10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38997" name="Group 85">
            <a:extLst>
              <a:ext uri="{FF2B5EF4-FFF2-40B4-BE49-F238E27FC236}">
                <a16:creationId xmlns="" xmlns:a16="http://schemas.microsoft.com/office/drawing/2014/main" id="{2C4AB488-8C73-4C9E-A557-0E51C95F6098}"/>
              </a:ext>
            </a:extLst>
          </p:cNvPr>
          <p:cNvGrpSpPr>
            <a:grpSpLocks/>
          </p:cNvGrpSpPr>
          <p:nvPr/>
        </p:nvGrpSpPr>
        <p:grpSpPr bwMode="auto">
          <a:xfrm>
            <a:off x="7850188" y="5181600"/>
            <a:ext cx="1370012" cy="1295400"/>
            <a:chOff x="4574" y="3342"/>
            <a:chExt cx="960" cy="912"/>
          </a:xfrm>
        </p:grpSpPr>
        <p:sp>
          <p:nvSpPr>
            <p:cNvPr id="39978" name="AutoShape 86">
              <a:extLst>
                <a:ext uri="{FF2B5EF4-FFF2-40B4-BE49-F238E27FC236}">
                  <a16:creationId xmlns="" xmlns:a16="http://schemas.microsoft.com/office/drawing/2014/main" id="{B7451621-5038-4C39-8886-813E2FE572A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79" name="Text Box 87">
              <a:extLst>
                <a:ext uri="{FF2B5EF4-FFF2-40B4-BE49-F238E27FC236}">
                  <a16:creationId xmlns="" xmlns:a16="http://schemas.microsoft.com/office/drawing/2014/main" id="{ED4C25AB-50F1-494B-BE81-D18B2A6F6DD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39000" name="Group 88">
            <a:extLst>
              <a:ext uri="{FF2B5EF4-FFF2-40B4-BE49-F238E27FC236}">
                <a16:creationId xmlns="" xmlns:a16="http://schemas.microsoft.com/office/drawing/2014/main" id="{7F6711E7-F2DE-44DD-AA89-CFEBF05B1BFA}"/>
              </a:ext>
            </a:extLst>
          </p:cNvPr>
          <p:cNvGrpSpPr>
            <a:grpSpLocks/>
          </p:cNvGrpSpPr>
          <p:nvPr/>
        </p:nvGrpSpPr>
        <p:grpSpPr bwMode="auto">
          <a:xfrm>
            <a:off x="7850188" y="5181600"/>
            <a:ext cx="1370012" cy="1295400"/>
            <a:chOff x="4574" y="3342"/>
            <a:chExt cx="960" cy="912"/>
          </a:xfrm>
        </p:grpSpPr>
        <p:sp>
          <p:nvSpPr>
            <p:cNvPr id="39976" name="AutoShape 89">
              <a:extLst>
                <a:ext uri="{FF2B5EF4-FFF2-40B4-BE49-F238E27FC236}">
                  <a16:creationId xmlns="" xmlns:a16="http://schemas.microsoft.com/office/drawing/2014/main" id="{5AADCF3B-14DC-4850-9E8C-F76624E52AB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77" name="Text Box 90">
              <a:extLst>
                <a:ext uri="{FF2B5EF4-FFF2-40B4-BE49-F238E27FC236}">
                  <a16:creationId xmlns="" xmlns:a16="http://schemas.microsoft.com/office/drawing/2014/main" id="{DDA04391-EBCF-4B08-8622-703B8D8ECE9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39003" name="Group 91">
            <a:extLst>
              <a:ext uri="{FF2B5EF4-FFF2-40B4-BE49-F238E27FC236}">
                <a16:creationId xmlns="" xmlns:a16="http://schemas.microsoft.com/office/drawing/2014/main" id="{14787815-1DF0-49BB-9902-FFAD8A249FD5}"/>
              </a:ext>
            </a:extLst>
          </p:cNvPr>
          <p:cNvGrpSpPr>
            <a:grpSpLocks/>
          </p:cNvGrpSpPr>
          <p:nvPr/>
        </p:nvGrpSpPr>
        <p:grpSpPr bwMode="auto">
          <a:xfrm>
            <a:off x="7850188" y="5181600"/>
            <a:ext cx="1370012" cy="1295400"/>
            <a:chOff x="4574" y="3342"/>
            <a:chExt cx="960" cy="912"/>
          </a:xfrm>
        </p:grpSpPr>
        <p:sp>
          <p:nvSpPr>
            <p:cNvPr id="39974" name="AutoShape 92">
              <a:extLst>
                <a:ext uri="{FF2B5EF4-FFF2-40B4-BE49-F238E27FC236}">
                  <a16:creationId xmlns="" xmlns:a16="http://schemas.microsoft.com/office/drawing/2014/main" id="{3A5E7BA2-DF88-41F9-96DD-2B15B00BA00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75" name="Text Box 93">
              <a:extLst>
                <a:ext uri="{FF2B5EF4-FFF2-40B4-BE49-F238E27FC236}">
                  <a16:creationId xmlns="" xmlns:a16="http://schemas.microsoft.com/office/drawing/2014/main" id="{3CF8017E-672B-41DE-866C-C6B99A79A44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39006" name="Group 94">
            <a:extLst>
              <a:ext uri="{FF2B5EF4-FFF2-40B4-BE49-F238E27FC236}">
                <a16:creationId xmlns="" xmlns:a16="http://schemas.microsoft.com/office/drawing/2014/main" id="{CEF7F705-3894-4C2B-AA9B-600F6B84C3C7}"/>
              </a:ext>
            </a:extLst>
          </p:cNvPr>
          <p:cNvGrpSpPr>
            <a:grpSpLocks/>
          </p:cNvGrpSpPr>
          <p:nvPr/>
        </p:nvGrpSpPr>
        <p:grpSpPr bwMode="auto">
          <a:xfrm>
            <a:off x="7850188" y="5181600"/>
            <a:ext cx="1370012" cy="1295400"/>
            <a:chOff x="4574" y="3342"/>
            <a:chExt cx="960" cy="912"/>
          </a:xfrm>
        </p:grpSpPr>
        <p:sp>
          <p:nvSpPr>
            <p:cNvPr id="39972" name="AutoShape 95">
              <a:extLst>
                <a:ext uri="{FF2B5EF4-FFF2-40B4-BE49-F238E27FC236}">
                  <a16:creationId xmlns="" xmlns:a16="http://schemas.microsoft.com/office/drawing/2014/main" id="{72CBCA8A-7085-4130-844E-B1776CC8365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73" name="Text Box 96">
              <a:extLst>
                <a:ext uri="{FF2B5EF4-FFF2-40B4-BE49-F238E27FC236}">
                  <a16:creationId xmlns="" xmlns:a16="http://schemas.microsoft.com/office/drawing/2014/main" id="{DF2EAFD0-C32D-4C17-B066-4778463704A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39009" name="Group 97">
            <a:extLst>
              <a:ext uri="{FF2B5EF4-FFF2-40B4-BE49-F238E27FC236}">
                <a16:creationId xmlns="" xmlns:a16="http://schemas.microsoft.com/office/drawing/2014/main" id="{CB3468C8-64EF-4718-B098-9A8E725FEDB2}"/>
              </a:ext>
            </a:extLst>
          </p:cNvPr>
          <p:cNvGrpSpPr>
            <a:grpSpLocks/>
          </p:cNvGrpSpPr>
          <p:nvPr/>
        </p:nvGrpSpPr>
        <p:grpSpPr bwMode="auto">
          <a:xfrm>
            <a:off x="7850188" y="5181600"/>
            <a:ext cx="1370012" cy="1295400"/>
            <a:chOff x="4574" y="3342"/>
            <a:chExt cx="960" cy="912"/>
          </a:xfrm>
        </p:grpSpPr>
        <p:sp>
          <p:nvSpPr>
            <p:cNvPr id="39970" name="AutoShape 98">
              <a:extLst>
                <a:ext uri="{FF2B5EF4-FFF2-40B4-BE49-F238E27FC236}">
                  <a16:creationId xmlns="" xmlns:a16="http://schemas.microsoft.com/office/drawing/2014/main" id="{B6B4ABC4-2F50-48A0-A551-179F444F025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71" name="Text Box 99">
              <a:extLst>
                <a:ext uri="{FF2B5EF4-FFF2-40B4-BE49-F238E27FC236}">
                  <a16:creationId xmlns="" xmlns:a16="http://schemas.microsoft.com/office/drawing/2014/main" id="{75F701BA-EC20-480E-AEB5-717CBD8BE9D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39012" name="Group 100">
            <a:extLst>
              <a:ext uri="{FF2B5EF4-FFF2-40B4-BE49-F238E27FC236}">
                <a16:creationId xmlns="" xmlns:a16="http://schemas.microsoft.com/office/drawing/2014/main" id="{59471D7A-C4F2-4B23-B4CE-CF1797309512}"/>
              </a:ext>
            </a:extLst>
          </p:cNvPr>
          <p:cNvGrpSpPr>
            <a:grpSpLocks/>
          </p:cNvGrpSpPr>
          <p:nvPr/>
        </p:nvGrpSpPr>
        <p:grpSpPr bwMode="auto">
          <a:xfrm>
            <a:off x="7850188" y="5181600"/>
            <a:ext cx="1370012" cy="1295400"/>
            <a:chOff x="4574" y="3342"/>
            <a:chExt cx="960" cy="912"/>
          </a:xfrm>
        </p:grpSpPr>
        <p:sp>
          <p:nvSpPr>
            <p:cNvPr id="39968" name="AutoShape 101">
              <a:extLst>
                <a:ext uri="{FF2B5EF4-FFF2-40B4-BE49-F238E27FC236}">
                  <a16:creationId xmlns="" xmlns:a16="http://schemas.microsoft.com/office/drawing/2014/main" id="{66693106-0F7C-4DC8-A934-0A8B1C19323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69" name="Text Box 102">
              <a:extLst>
                <a:ext uri="{FF2B5EF4-FFF2-40B4-BE49-F238E27FC236}">
                  <a16:creationId xmlns="" xmlns:a16="http://schemas.microsoft.com/office/drawing/2014/main" id="{0E4D82E9-2372-4D3D-A675-45ACD03D5E5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39015" name="Group 103">
            <a:extLst>
              <a:ext uri="{FF2B5EF4-FFF2-40B4-BE49-F238E27FC236}">
                <a16:creationId xmlns="" xmlns:a16="http://schemas.microsoft.com/office/drawing/2014/main" id="{F8AB4054-EB74-4340-9C0D-3210A2CFC54D}"/>
              </a:ext>
            </a:extLst>
          </p:cNvPr>
          <p:cNvGrpSpPr>
            <a:grpSpLocks/>
          </p:cNvGrpSpPr>
          <p:nvPr/>
        </p:nvGrpSpPr>
        <p:grpSpPr bwMode="auto">
          <a:xfrm>
            <a:off x="7850188" y="5181600"/>
            <a:ext cx="1370012" cy="1295400"/>
            <a:chOff x="4574" y="3342"/>
            <a:chExt cx="960" cy="912"/>
          </a:xfrm>
        </p:grpSpPr>
        <p:sp>
          <p:nvSpPr>
            <p:cNvPr id="39966" name="AutoShape 104">
              <a:extLst>
                <a:ext uri="{FF2B5EF4-FFF2-40B4-BE49-F238E27FC236}">
                  <a16:creationId xmlns="" xmlns:a16="http://schemas.microsoft.com/office/drawing/2014/main" id="{15E73DA0-ABEF-405C-90ED-C2E5A8989C5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67" name="Text Box 105">
              <a:extLst>
                <a:ext uri="{FF2B5EF4-FFF2-40B4-BE49-F238E27FC236}">
                  <a16:creationId xmlns="" xmlns:a16="http://schemas.microsoft.com/office/drawing/2014/main" id="{84618192-8FAE-406D-8567-6F755A0F3A4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39018" name="Group 106">
            <a:extLst>
              <a:ext uri="{FF2B5EF4-FFF2-40B4-BE49-F238E27FC236}">
                <a16:creationId xmlns="" xmlns:a16="http://schemas.microsoft.com/office/drawing/2014/main" id="{76CCDFD9-69EE-4A1C-8A46-786CDCB1C7C8}"/>
              </a:ext>
            </a:extLst>
          </p:cNvPr>
          <p:cNvGrpSpPr>
            <a:grpSpLocks/>
          </p:cNvGrpSpPr>
          <p:nvPr/>
        </p:nvGrpSpPr>
        <p:grpSpPr bwMode="auto">
          <a:xfrm>
            <a:off x="7848600" y="5180013"/>
            <a:ext cx="1371600" cy="1295400"/>
            <a:chOff x="4574" y="3342"/>
            <a:chExt cx="960" cy="912"/>
          </a:xfrm>
        </p:grpSpPr>
        <p:sp>
          <p:nvSpPr>
            <p:cNvPr id="39964" name="AutoShape 107">
              <a:extLst>
                <a:ext uri="{FF2B5EF4-FFF2-40B4-BE49-F238E27FC236}">
                  <a16:creationId xmlns="" xmlns:a16="http://schemas.microsoft.com/office/drawing/2014/main" id="{420E90DB-8490-4A36-9E7F-E59533C980B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9965" name="Text Box 108">
              <a:extLst>
                <a:ext uri="{FF2B5EF4-FFF2-40B4-BE49-F238E27FC236}">
                  <a16:creationId xmlns="" xmlns:a16="http://schemas.microsoft.com/office/drawing/2014/main" id="{C36F8900-F58D-4022-AC4F-79B7D9C335C2}"/>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9021" name="Text Box 109">
            <a:extLst>
              <a:ext uri="{FF2B5EF4-FFF2-40B4-BE49-F238E27FC236}">
                <a16:creationId xmlns="" xmlns:a16="http://schemas.microsoft.com/office/drawing/2014/main" id="{97D7C577-FC1F-46EB-85F7-063C0A9A4157}"/>
              </a:ext>
            </a:extLst>
          </p:cNvPr>
          <p:cNvSpPr txBox="1">
            <a:spLocks noChangeArrowheads="1"/>
          </p:cNvSpPr>
          <p:nvPr/>
        </p:nvSpPr>
        <p:spPr bwMode="auto">
          <a:xfrm>
            <a:off x="4216400" y="5930900"/>
            <a:ext cx="111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r>
              <a:rPr lang="en-US" altLang="en-US" sz="4400"/>
              <a:t>10s</a:t>
            </a:r>
          </a:p>
        </p:txBody>
      </p:sp>
    </p:spTree>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8926"/>
                                        </p:tgtEl>
                                        <p:attrNameLst>
                                          <p:attrName>style.visibility</p:attrName>
                                        </p:attrNameLst>
                                      </p:cBhvr>
                                      <p:to>
                                        <p:strVal val="visible"/>
                                      </p:to>
                                    </p:set>
                                    <p:anim calcmode="lin" valueType="num">
                                      <p:cBhvr>
                                        <p:cTn id="7" dur="5000" fill="hold"/>
                                        <p:tgtEl>
                                          <p:spTgt spid="38926"/>
                                        </p:tgtEl>
                                        <p:attrNameLst>
                                          <p:attrName>ppt_w</p:attrName>
                                        </p:attrNameLst>
                                      </p:cBhvr>
                                      <p:tavLst>
                                        <p:tav tm="0" fmla="#ppt_w*sin(2.5*pi*$)">
                                          <p:val>
                                            <p:fltVal val="0"/>
                                          </p:val>
                                        </p:tav>
                                        <p:tav tm="100000">
                                          <p:val>
                                            <p:fltVal val="1"/>
                                          </p:val>
                                        </p:tav>
                                      </p:tavLst>
                                    </p:anim>
                                    <p:anim calcmode="lin" valueType="num">
                                      <p:cBhvr>
                                        <p:cTn id="8" dur="5000" fill="hold"/>
                                        <p:tgtEl>
                                          <p:spTgt spid="38926"/>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38925"/>
                                        </p:tgtEl>
                                        <p:attrNameLst>
                                          <p:attrName>style.visibility</p:attrName>
                                        </p:attrNameLst>
                                      </p:cBhvr>
                                      <p:to>
                                        <p:strVal val="visible"/>
                                      </p:to>
                                    </p:set>
                                    <p:anim calcmode="lin" valueType="num">
                                      <p:cBhvr>
                                        <p:cTn id="11" dur="5000" fill="hold"/>
                                        <p:tgtEl>
                                          <p:spTgt spid="38925"/>
                                        </p:tgtEl>
                                        <p:attrNameLst>
                                          <p:attrName>ppt_w</p:attrName>
                                        </p:attrNameLst>
                                      </p:cBhvr>
                                      <p:tavLst>
                                        <p:tav tm="0" fmla="#ppt_w*sin(2.5*pi*$)">
                                          <p:val>
                                            <p:fltVal val="0"/>
                                          </p:val>
                                        </p:tav>
                                        <p:tav tm="100000">
                                          <p:val>
                                            <p:fltVal val="1"/>
                                          </p:val>
                                        </p:tav>
                                      </p:tavLst>
                                    </p:anim>
                                    <p:anim calcmode="lin" valueType="num">
                                      <p:cBhvr>
                                        <p:cTn id="12" dur="5000" fill="hold"/>
                                        <p:tgtEl>
                                          <p:spTgt spid="38925"/>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38928"/>
                                        </p:tgtEl>
                                        <p:attrNameLst>
                                          <p:attrName>style.visibility</p:attrName>
                                        </p:attrNameLst>
                                      </p:cBhvr>
                                      <p:to>
                                        <p:strVal val="visible"/>
                                      </p:to>
                                    </p:set>
                                    <p:anim calcmode="discrete" valueType="clr">
                                      <p:cBhvr override="childStyle">
                                        <p:cTn id="15" dur="80"/>
                                        <p:tgtEl>
                                          <p:spTgt spid="3892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8928"/>
                                        </p:tgtEl>
                                        <p:attrNameLst>
                                          <p:attrName>fillcolor</p:attrName>
                                        </p:attrNameLst>
                                      </p:cBhvr>
                                      <p:tavLst>
                                        <p:tav tm="0">
                                          <p:val>
                                            <p:clrVal>
                                              <a:schemeClr val="accent2"/>
                                            </p:clrVal>
                                          </p:val>
                                        </p:tav>
                                        <p:tav tm="50000">
                                          <p:val>
                                            <p:clrVal>
                                              <a:schemeClr val="hlink"/>
                                            </p:clrVal>
                                          </p:val>
                                        </p:tav>
                                      </p:tavLst>
                                    </p:anim>
                                    <p:set>
                                      <p:cBhvr>
                                        <p:cTn id="17" dur="80"/>
                                        <p:tgtEl>
                                          <p:spTgt spid="389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893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2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FELIZ2.WAV"/>
                                        </p:tgtEl>
                                      </p:cMediaNode>
                                    </p:audio>
                                  </p:subTnLst>
                                </p:cTn>
                              </p:par>
                              <p:par>
                                <p:cTn id="23" presetID="22" presetClass="emph" presetSubtype="0" repeatCount="10000" fill="remove" grpId="0" nodeType="withEffect">
                                  <p:stCondLst>
                                    <p:cond delay="0"/>
                                  </p:stCondLst>
                                  <p:childTnLst>
                                    <p:animClr clrSpc="hsl" dir="cw">
                                      <p:cBhvr override="childStyle">
                                        <p:cTn id="24" dur="500" fill="hold"/>
                                        <p:tgtEl>
                                          <p:spTgt spid="38929"/>
                                        </p:tgtEl>
                                        <p:attrNameLst>
                                          <p:attrName>style.color</p:attrName>
                                        </p:attrNameLst>
                                      </p:cBhvr>
                                      <p:by>
                                        <p:hsl h="-7200000" s="0" l="0"/>
                                      </p:by>
                                    </p:animClr>
                                    <p:animClr clrSpc="hsl" dir="cw">
                                      <p:cBhvr>
                                        <p:cTn id="25" dur="500" fill="hold"/>
                                        <p:tgtEl>
                                          <p:spTgt spid="38929"/>
                                        </p:tgtEl>
                                        <p:attrNameLst>
                                          <p:attrName>fillcolor</p:attrName>
                                        </p:attrNameLst>
                                      </p:cBhvr>
                                      <p:by>
                                        <p:hsl h="-7200000" s="0" l="0"/>
                                      </p:by>
                                    </p:animClr>
                                    <p:animClr clrSpc="hsl" dir="cw">
                                      <p:cBhvr>
                                        <p:cTn id="26" dur="500" fill="hold"/>
                                        <p:tgtEl>
                                          <p:spTgt spid="38929"/>
                                        </p:tgtEl>
                                        <p:attrNameLst>
                                          <p:attrName>stroke.color</p:attrName>
                                        </p:attrNameLst>
                                      </p:cBhvr>
                                      <p:by>
                                        <p:hsl h="-7200000" s="0" l="0"/>
                                      </p:by>
                                    </p:animClr>
                                    <p:set>
                                      <p:cBhvr>
                                        <p:cTn id="27" dur="500" fill="hold"/>
                                        <p:tgtEl>
                                          <p:spTgt spid="38929"/>
                                        </p:tgtEl>
                                        <p:attrNameLst>
                                          <p:attrName>fill.type</p:attrName>
                                        </p:attrNameLst>
                                      </p:cBhvr>
                                      <p:to>
                                        <p:strVal val="solid"/>
                                      </p:to>
                                    </p:set>
                                  </p:childTnLst>
                                </p:cTn>
                              </p:par>
                            </p:childTnLst>
                          </p:cTn>
                        </p:par>
                      </p:childTnLst>
                    </p:cTn>
                  </p:par>
                </p:childTnLst>
              </p:cTn>
              <p:nextCondLst>
                <p:cond evt="onClick" delay="0">
                  <p:tgtEl>
                    <p:spTgt spid="38930"/>
                  </p:tgtEl>
                </p:cond>
              </p:nextCondLst>
            </p:seq>
            <p:seq concurrent="1" nextAc="seek">
              <p:cTn id="28" restart="whenNotActive" fill="hold" evtFilter="cancelBubble" nodeType="interactiveSeq">
                <p:stCondLst>
                  <p:cond evt="onClick" delay="0">
                    <p:tgtEl>
                      <p:spTgt spid="3902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ntr" presetSubtype="0" fill="hold" nodeType="clickEffect">
                                  <p:stCondLst>
                                    <p:cond delay="1000"/>
                                  </p:stCondLst>
                                  <p:childTnLst>
                                    <p:set>
                                      <p:cBhvr>
                                        <p:cTn id="32" dur="1" fill="hold">
                                          <p:stCondLst>
                                            <p:cond delay="499"/>
                                          </p:stCondLst>
                                        </p:cTn>
                                        <p:tgtEl>
                                          <p:spTgt spid="3899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nodeType="afterGroup">
                            <p:stCondLst>
                              <p:cond delay="1500"/>
                            </p:stCondLst>
                            <p:childTnLst>
                              <p:par>
                                <p:cTn id="34" presetID="1" presetClass="entr" presetSubtype="0" fill="hold" nodeType="afterEffect">
                                  <p:stCondLst>
                                    <p:cond delay="1000"/>
                                  </p:stCondLst>
                                  <p:childTnLst>
                                    <p:set>
                                      <p:cBhvr>
                                        <p:cTn id="35" dur="1" fill="hold">
                                          <p:stCondLst>
                                            <p:cond delay="499"/>
                                          </p:stCondLst>
                                        </p:cTn>
                                        <p:tgtEl>
                                          <p:spTgt spid="3899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nodeType="afterGroup">
                            <p:stCondLst>
                              <p:cond delay="3000"/>
                            </p:stCondLst>
                            <p:childTnLst>
                              <p:par>
                                <p:cTn id="37" presetID="1" presetClass="entr" presetSubtype="0" fill="hold" nodeType="afterEffect">
                                  <p:stCondLst>
                                    <p:cond delay="1000"/>
                                  </p:stCondLst>
                                  <p:childTnLst>
                                    <p:set>
                                      <p:cBhvr>
                                        <p:cTn id="38" dur="1" fill="hold">
                                          <p:stCondLst>
                                            <p:cond delay="499"/>
                                          </p:stCondLst>
                                        </p:cTn>
                                        <p:tgtEl>
                                          <p:spTgt spid="3899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nodeType="afterGroup">
                            <p:stCondLst>
                              <p:cond delay="4500"/>
                            </p:stCondLst>
                            <p:childTnLst>
                              <p:par>
                                <p:cTn id="40" presetID="1" presetClass="entr" presetSubtype="0" fill="hold" nodeType="afterEffect">
                                  <p:stCondLst>
                                    <p:cond delay="1000"/>
                                  </p:stCondLst>
                                  <p:childTnLst>
                                    <p:set>
                                      <p:cBhvr>
                                        <p:cTn id="41" dur="1" fill="hold">
                                          <p:stCondLst>
                                            <p:cond delay="499"/>
                                          </p:stCondLst>
                                        </p:cTn>
                                        <p:tgtEl>
                                          <p:spTgt spid="39000"/>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nodeType="afterGroup">
                            <p:stCondLst>
                              <p:cond delay="6000"/>
                            </p:stCondLst>
                            <p:childTnLst>
                              <p:par>
                                <p:cTn id="43" presetID="1" presetClass="entr" presetSubtype="0" fill="hold" nodeType="afterEffect">
                                  <p:stCondLst>
                                    <p:cond delay="1000"/>
                                  </p:stCondLst>
                                  <p:childTnLst>
                                    <p:set>
                                      <p:cBhvr>
                                        <p:cTn id="44" dur="1" fill="hold">
                                          <p:stCondLst>
                                            <p:cond delay="499"/>
                                          </p:stCondLst>
                                        </p:cTn>
                                        <p:tgtEl>
                                          <p:spTgt spid="3900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nodeType="afterGroup">
                            <p:stCondLst>
                              <p:cond delay="7500"/>
                            </p:stCondLst>
                            <p:childTnLst>
                              <p:par>
                                <p:cTn id="46" presetID="1" presetClass="entr" presetSubtype="0" fill="hold" nodeType="afterEffect">
                                  <p:stCondLst>
                                    <p:cond delay="1000"/>
                                  </p:stCondLst>
                                  <p:childTnLst>
                                    <p:set>
                                      <p:cBhvr>
                                        <p:cTn id="47" dur="1" fill="hold">
                                          <p:stCondLst>
                                            <p:cond delay="499"/>
                                          </p:stCondLst>
                                        </p:cTn>
                                        <p:tgtEl>
                                          <p:spTgt spid="3900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nodeType="afterGroup">
                            <p:stCondLst>
                              <p:cond delay="9000"/>
                            </p:stCondLst>
                            <p:childTnLst>
                              <p:par>
                                <p:cTn id="49" presetID="1" presetClass="entr" presetSubtype="0" fill="hold" nodeType="afterEffect">
                                  <p:stCondLst>
                                    <p:cond delay="1000"/>
                                  </p:stCondLst>
                                  <p:childTnLst>
                                    <p:set>
                                      <p:cBhvr>
                                        <p:cTn id="50" dur="1" fill="hold">
                                          <p:stCondLst>
                                            <p:cond delay="499"/>
                                          </p:stCondLst>
                                        </p:cTn>
                                        <p:tgtEl>
                                          <p:spTgt spid="3900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nodeType="afterGroup">
                            <p:stCondLst>
                              <p:cond delay="10500"/>
                            </p:stCondLst>
                            <p:childTnLst>
                              <p:par>
                                <p:cTn id="52" presetID="1" presetClass="entr" presetSubtype="0" fill="hold" nodeType="afterEffect">
                                  <p:stCondLst>
                                    <p:cond delay="1000"/>
                                  </p:stCondLst>
                                  <p:childTnLst>
                                    <p:set>
                                      <p:cBhvr>
                                        <p:cTn id="53" dur="1" fill="hold">
                                          <p:stCondLst>
                                            <p:cond delay="499"/>
                                          </p:stCondLst>
                                        </p:cTn>
                                        <p:tgtEl>
                                          <p:spTgt spid="3901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nodeType="afterGroup">
                            <p:stCondLst>
                              <p:cond delay="12000"/>
                            </p:stCondLst>
                            <p:childTnLst>
                              <p:par>
                                <p:cTn id="55" presetID="1" presetClass="entr" presetSubtype="0" fill="hold" nodeType="afterEffect">
                                  <p:stCondLst>
                                    <p:cond delay="1000"/>
                                  </p:stCondLst>
                                  <p:childTnLst>
                                    <p:set>
                                      <p:cBhvr>
                                        <p:cTn id="56" dur="1" fill="hold">
                                          <p:stCondLst>
                                            <p:cond delay="499"/>
                                          </p:stCondLst>
                                        </p:cTn>
                                        <p:tgtEl>
                                          <p:spTgt spid="3901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nodeType="afterGroup">
                            <p:stCondLst>
                              <p:cond delay="13500"/>
                            </p:stCondLst>
                            <p:childTnLst>
                              <p:par>
                                <p:cTn id="58" presetID="1" presetClass="entr" presetSubtype="0" fill="hold" nodeType="afterEffect">
                                  <p:stCondLst>
                                    <p:cond delay="1000"/>
                                  </p:stCondLst>
                                  <p:childTnLst>
                                    <p:set>
                                      <p:cBhvr>
                                        <p:cTn id="59" dur="1" fill="hold">
                                          <p:stCondLst>
                                            <p:cond delay="499"/>
                                          </p:stCondLst>
                                        </p:cTn>
                                        <p:tgtEl>
                                          <p:spTgt spid="39018"/>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8. Ket thuc cau hoi.wav"/>
                                        </p:tgtEl>
                                      </p:cMediaNode>
                                    </p:audio>
                                  </p:subTnLst>
                                </p:cTn>
                              </p:par>
                            </p:childTnLst>
                          </p:cTn>
                        </p:par>
                      </p:childTnLst>
                    </p:cTn>
                  </p:par>
                </p:childTnLst>
              </p:cTn>
              <p:nextCondLst>
                <p:cond evt="onClick" delay="0">
                  <p:tgtEl>
                    <p:spTgt spid="39021"/>
                  </p:tgtEl>
                </p:cond>
              </p:nextCondLst>
            </p:seq>
          </p:childTnLst>
        </p:cTn>
      </p:par>
    </p:tnLst>
    <p:bldLst>
      <p:bldP spid="389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 xmlns:a16="http://schemas.microsoft.com/office/drawing/2014/main" id="{C8F1E9D4-6C20-4701-B877-1199E1E4C7EB}"/>
              </a:ext>
            </a:extLst>
          </p:cNvPr>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sp>
        <p:nvSpPr>
          <p:cNvPr id="40968" name="WordArt 8">
            <a:extLst>
              <a:ext uri="{FF2B5EF4-FFF2-40B4-BE49-F238E27FC236}">
                <a16:creationId xmlns="" xmlns:a16="http://schemas.microsoft.com/office/drawing/2014/main" id="{5F6C66F3-0C94-496E-8F39-D18EEBA8D1E3}"/>
              </a:ext>
            </a:extLst>
          </p:cNvPr>
          <p:cNvSpPr>
            <a:spLocks noChangeArrowheads="1" noChangeShapeType="1" noTextEdit="1"/>
          </p:cNvSpPr>
          <p:nvPr/>
        </p:nvSpPr>
        <p:spPr bwMode="auto">
          <a:xfrm>
            <a:off x="1752600" y="5486400"/>
            <a:ext cx="6019800" cy="7620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00FF"/>
                </a:solidFill>
                <a:latin typeface="Impact" panose="020B0806030902050204" pitchFamily="34" charset="0"/>
              </a:rPr>
              <a:t>Binh ...Boong...</a:t>
            </a:r>
          </a:p>
        </p:txBody>
      </p:sp>
      <p:sp>
        <p:nvSpPr>
          <p:cNvPr id="40969" name="WordArt 9">
            <a:extLst>
              <a:ext uri="{FF2B5EF4-FFF2-40B4-BE49-F238E27FC236}">
                <a16:creationId xmlns="" xmlns:a16="http://schemas.microsoft.com/office/drawing/2014/main" id="{EFE026F2-11F2-4931-8A55-2CDAADE12046}"/>
              </a:ext>
            </a:extLst>
          </p:cNvPr>
          <p:cNvSpPr>
            <a:spLocks noChangeArrowheads="1" noChangeShapeType="1" noTextEdit="1"/>
          </p:cNvSpPr>
          <p:nvPr/>
        </p:nvSpPr>
        <p:spPr bwMode="auto">
          <a:xfrm>
            <a:off x="3429000" y="533400"/>
            <a:ext cx="2657475"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Binh ...Boong...</a:t>
            </a:r>
          </a:p>
        </p:txBody>
      </p:sp>
      <p:pic>
        <p:nvPicPr>
          <p:cNvPr id="40970" name="Rung chuong vang - Buc Tuong.mp3">
            <a:hlinkClick r:id="" action="ppaction://media"/>
            <a:extLst>
              <a:ext uri="{FF2B5EF4-FFF2-40B4-BE49-F238E27FC236}">
                <a16:creationId xmlns="" xmlns:a16="http://schemas.microsoft.com/office/drawing/2014/main" id="{BF461D68-B777-4EF9-97C3-6FA60E4439D8}"/>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13">
            <a:extLst>
              <a:ext uri="{FF2B5EF4-FFF2-40B4-BE49-F238E27FC236}">
                <a16:creationId xmlns="" xmlns:a16="http://schemas.microsoft.com/office/drawing/2014/main" id="{D756576B-8B49-4B0B-8D93-8AE3C744729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236151">
            <a:off x="5791200" y="3505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Duong den ngay vinh quang - The Wall.mp3">
            <a:hlinkClick r:id="" action="ppaction://media"/>
            <a:extLst>
              <a:ext uri="{FF2B5EF4-FFF2-40B4-BE49-F238E27FC236}">
                <a16:creationId xmlns="" xmlns:a16="http://schemas.microsoft.com/office/drawing/2014/main" id="{E7C324A9-9042-4FB3-9C07-72C779111025}"/>
              </a:ext>
            </a:extLst>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13">
            <a:extLst>
              <a:ext uri="{FF2B5EF4-FFF2-40B4-BE49-F238E27FC236}">
                <a16:creationId xmlns="" xmlns:a16="http://schemas.microsoft.com/office/drawing/2014/main" id="{A6AA1CED-4B68-4A0C-AEDE-260C2830AD0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84584">
            <a:off x="381000" y="37338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13">
            <a:extLst>
              <a:ext uri="{FF2B5EF4-FFF2-40B4-BE49-F238E27FC236}">
                <a16:creationId xmlns="" xmlns:a16="http://schemas.microsoft.com/office/drawing/2014/main" id="{803D658B-8BB8-4B62-B85D-1A0F42A16FF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830273" flipH="1">
            <a:off x="5867400" y="12192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13">
            <a:extLst>
              <a:ext uri="{FF2B5EF4-FFF2-40B4-BE49-F238E27FC236}">
                <a16:creationId xmlns="" xmlns:a16="http://schemas.microsoft.com/office/drawing/2014/main" id="{7809A385-D1BD-4CE8-BC45-7E6ECAB2101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20688">
            <a:off x="457200" y="12192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n30">
            <a:extLst>
              <a:ext uri="{FF2B5EF4-FFF2-40B4-BE49-F238E27FC236}">
                <a16:creationId xmlns="" xmlns:a16="http://schemas.microsoft.com/office/drawing/2014/main" id="{7BF72641-E4A1-457A-B347-F4C38FD7F78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447800"/>
            <a:ext cx="47244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p:cTn id="7" dur="5000" fill="hold"/>
                                        <p:tgtEl>
                                          <p:spTgt spid="40969"/>
                                        </p:tgtEl>
                                        <p:attrNameLst>
                                          <p:attrName>ppt_w</p:attrName>
                                        </p:attrNameLst>
                                      </p:cBhvr>
                                      <p:tavLst>
                                        <p:tav tm="0" fmla="#ppt_w*sin(2.5*pi*$)">
                                          <p:val>
                                            <p:fltVal val="0"/>
                                          </p:val>
                                        </p:tav>
                                        <p:tav tm="100000">
                                          <p:val>
                                            <p:fltVal val="1"/>
                                          </p:val>
                                        </p:tav>
                                      </p:tavLst>
                                    </p:anim>
                                    <p:anim calcmode="lin" valueType="num">
                                      <p:cBhvr>
                                        <p:cTn id="8" dur="5000" fill="hold"/>
                                        <p:tgtEl>
                                          <p:spTgt spid="40969"/>
                                        </p:tgtEl>
                                        <p:attrNameLst>
                                          <p:attrName>ppt_h</p:attrName>
                                        </p:attrNameLst>
                                      </p:cBhvr>
                                      <p:tavLst>
                                        <p:tav tm="0">
                                          <p:val>
                                            <p:strVal val="#ppt_h"/>
                                          </p:val>
                                        </p:tav>
                                        <p:tav tm="100000">
                                          <p:val>
                                            <p:strVal val="#ppt_h"/>
                                          </p:val>
                                        </p:tav>
                                      </p:tavLst>
                                    </p:anim>
                                  </p:childTnLst>
                                </p:cTn>
                              </p:par>
                              <p:par>
                                <p:cTn id="9" presetID="32" presetClass="emph" presetSubtype="0" repeatCount="indefinite" fill="hold" nodeType="withEffect">
                                  <p:stCondLst>
                                    <p:cond delay="0"/>
                                  </p:stCondLst>
                                  <p:childTnLst>
                                    <p:animClr clrSpc="rgb" dir="cw">
                                      <p:cBhvr override="childStyle">
                                        <p:cTn id="10" dur="100" fill="hold"/>
                                        <p:tgtEl>
                                          <p:spTgt spid="40968"/>
                                        </p:tgtEl>
                                        <p:attrNameLst>
                                          <p:attrName>style.color</p:attrName>
                                        </p:attrNameLst>
                                      </p:cBhvr>
                                      <p:to>
                                        <a:srgbClr val="FF3300"/>
                                      </p:to>
                                    </p:animClr>
                                    <p:animClr clrSpc="rgb" dir="cw">
                                      <p:cBhvr>
                                        <p:cTn id="11" dur="100" fill="hold"/>
                                        <p:tgtEl>
                                          <p:spTgt spid="40968"/>
                                        </p:tgtEl>
                                        <p:attrNameLst>
                                          <p:attrName>fillcolor</p:attrName>
                                        </p:attrNameLst>
                                      </p:cBhvr>
                                      <p:to>
                                        <a:srgbClr val="FF3300"/>
                                      </p:to>
                                    </p:animClr>
                                    <p:set>
                                      <p:cBhvr>
                                        <p:cTn id="12" dur="100" fill="hold"/>
                                        <p:tgtEl>
                                          <p:spTgt spid="40968"/>
                                        </p:tgtEl>
                                        <p:attrNameLst>
                                          <p:attrName>fill.type</p:attrName>
                                        </p:attrNameLst>
                                      </p:cBhvr>
                                      <p:to>
                                        <p:strVal val="solid"/>
                                      </p:to>
                                    </p:set>
                                    <p:set>
                                      <p:cBhvr>
                                        <p:cTn id="13" dur="100" fill="hold"/>
                                        <p:tgtEl>
                                          <p:spTgt spid="40968"/>
                                        </p:tgtEl>
                                        <p:attrNameLst>
                                          <p:attrName>fill.on</p:attrName>
                                        </p:attrNameLst>
                                      </p:cBhvr>
                                      <p:to>
                                        <p:strVal val="true"/>
                                      </p:to>
                                    </p:set>
                                    <p:animRot by="120000">
                                      <p:cBhvr>
                                        <p:cTn id="14" dur="100" fill="hold">
                                          <p:stCondLst>
                                            <p:cond delay="0"/>
                                          </p:stCondLst>
                                        </p:cTn>
                                        <p:tgtEl>
                                          <p:spTgt spid="40968"/>
                                        </p:tgtEl>
                                        <p:attrNameLst>
                                          <p:attrName>r</p:attrName>
                                        </p:attrNameLst>
                                      </p:cBhvr>
                                    </p:animRot>
                                    <p:animRot by="-240000">
                                      <p:cBhvr>
                                        <p:cTn id="15" dur="200" fill="hold">
                                          <p:stCondLst>
                                            <p:cond delay="200"/>
                                          </p:stCondLst>
                                        </p:cTn>
                                        <p:tgtEl>
                                          <p:spTgt spid="40968"/>
                                        </p:tgtEl>
                                        <p:attrNameLst>
                                          <p:attrName>r</p:attrName>
                                        </p:attrNameLst>
                                      </p:cBhvr>
                                    </p:animRot>
                                    <p:animRot by="240000">
                                      <p:cBhvr>
                                        <p:cTn id="16" dur="200" fill="hold">
                                          <p:stCondLst>
                                            <p:cond delay="400"/>
                                          </p:stCondLst>
                                        </p:cTn>
                                        <p:tgtEl>
                                          <p:spTgt spid="40968"/>
                                        </p:tgtEl>
                                        <p:attrNameLst>
                                          <p:attrName>r</p:attrName>
                                        </p:attrNameLst>
                                      </p:cBhvr>
                                    </p:animRot>
                                    <p:animRot by="-240000">
                                      <p:cBhvr>
                                        <p:cTn id="17" dur="200" fill="hold">
                                          <p:stCondLst>
                                            <p:cond delay="600"/>
                                          </p:stCondLst>
                                        </p:cTn>
                                        <p:tgtEl>
                                          <p:spTgt spid="40968"/>
                                        </p:tgtEl>
                                        <p:attrNameLst>
                                          <p:attrName>r</p:attrName>
                                        </p:attrNameLst>
                                      </p:cBhvr>
                                    </p:animRot>
                                    <p:animRot by="120000">
                                      <p:cBhvr>
                                        <p:cTn id="18" dur="200" fill="hold">
                                          <p:stCondLst>
                                            <p:cond delay="800"/>
                                          </p:stCondLst>
                                        </p:cTn>
                                        <p:tgtEl>
                                          <p:spTgt spid="409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0970"/>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283062" fill="hold"/>
                                        <p:tgtEl>
                                          <p:spTgt spid="40970"/>
                                        </p:tgtEl>
                                      </p:cBhvr>
                                    </p:cmd>
                                  </p:childTnLst>
                                </p:cTn>
                              </p:par>
                            </p:childTnLst>
                          </p:cTn>
                        </p:par>
                      </p:childTnLst>
                    </p:cTn>
                  </p:par>
                </p:childTnLst>
              </p:cTn>
              <p:nextCondLst>
                <p:cond evt="onClick" delay="0">
                  <p:tgtEl>
                    <p:spTgt spid="40970"/>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0970"/>
                </p:tgtEl>
              </p:cMediaNode>
            </p:audio>
            <p:seq concurrent="1" nextAc="seek">
              <p:cTn id="25" restart="whenNotActive" fill="hold" evtFilter="cancelBubble" nodeType="interactiveSeq">
                <p:stCondLst>
                  <p:cond evt="onClick" delay="0">
                    <p:tgtEl>
                      <p:spTgt spid="40971"/>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330370" fill="hold"/>
                                        <p:tgtEl>
                                          <p:spTgt spid="40971"/>
                                        </p:tgtEl>
                                      </p:cBhvr>
                                    </p:cmd>
                                  </p:childTnLst>
                                </p:cTn>
                              </p:par>
                            </p:childTnLst>
                          </p:cTn>
                        </p:par>
                      </p:childTnLst>
                    </p:cTn>
                  </p:par>
                </p:childTnLst>
              </p:cTn>
              <p:nextCondLst>
                <p:cond evt="onClick" delay="0">
                  <p:tgtEl>
                    <p:spTgt spid="40971"/>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4097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5BA65C55-FEF1-4D01-A9C3-A7C3DACC186A}"/>
              </a:ext>
            </a:extLst>
          </p:cNvPr>
          <p:cNvSpPr>
            <a:spLocks noChangeArrowheads="1"/>
          </p:cNvSpPr>
          <p:nvPr/>
        </p:nvSpPr>
        <p:spPr bwMode="auto">
          <a:xfrm>
            <a:off x="304800" y="200890"/>
            <a:ext cx="8534400" cy="6388100"/>
          </a:xfrm>
          <a:prstGeom prst="roundRect">
            <a:avLst>
              <a:gd name="adj" fmla="val 16667"/>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5123" name="Picture 3" descr="an30">
            <a:extLst>
              <a:ext uri="{FF2B5EF4-FFF2-40B4-BE49-F238E27FC236}">
                <a16:creationId xmlns="" xmlns:a16="http://schemas.microsoft.com/office/drawing/2014/main" id="{8AC12D64-C3EF-4E40-9B65-C67EE35C5B2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33">
            <a:extLst>
              <a:ext uri="{FF2B5EF4-FFF2-40B4-BE49-F238E27FC236}">
                <a16:creationId xmlns="" xmlns:a16="http://schemas.microsoft.com/office/drawing/2014/main" id="{B01189C5-0306-4B5C-A486-BCCE841153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a:extLst>
              <a:ext uri="{FF2B5EF4-FFF2-40B4-BE49-F238E27FC236}">
                <a16:creationId xmlns="" xmlns:a16="http://schemas.microsoft.com/office/drawing/2014/main" id="{FFBC3787-234D-43CD-8EC2-9DC9D932C578}"/>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5126" name="Group 6">
            <a:extLst>
              <a:ext uri="{FF2B5EF4-FFF2-40B4-BE49-F238E27FC236}">
                <a16:creationId xmlns="" xmlns:a16="http://schemas.microsoft.com/office/drawing/2014/main" id="{47F4168E-0A64-404D-BE2F-EDE28DD9EFC8}"/>
              </a:ext>
            </a:extLst>
          </p:cNvPr>
          <p:cNvGrpSpPr>
            <a:grpSpLocks/>
          </p:cNvGrpSpPr>
          <p:nvPr/>
        </p:nvGrpSpPr>
        <p:grpSpPr bwMode="auto">
          <a:xfrm>
            <a:off x="7162800" y="6019800"/>
            <a:ext cx="1168400" cy="561975"/>
            <a:chOff x="4512" y="3792"/>
            <a:chExt cx="736" cy="354"/>
          </a:xfrm>
        </p:grpSpPr>
        <p:pic>
          <p:nvPicPr>
            <p:cNvPr id="2" name="Picture 7" descr="ani32">
              <a:extLst>
                <a:ext uri="{FF2B5EF4-FFF2-40B4-BE49-F238E27FC236}">
                  <a16:creationId xmlns="" xmlns:a16="http://schemas.microsoft.com/office/drawing/2014/main" id="{B5E50B8A-AF57-4636-A457-8171CD977181}"/>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Text Box 8">
              <a:hlinkClick r:id="rId15" action="ppaction://hlinksldjump" tooltip="Trở lại chọn câu hỏi"/>
              <a:extLst>
                <a:ext uri="{FF2B5EF4-FFF2-40B4-BE49-F238E27FC236}">
                  <a16:creationId xmlns="" xmlns:a16="http://schemas.microsoft.com/office/drawing/2014/main" id="{9A832996-1679-4944-9F0E-E973A02121C7}"/>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5127" name="AutoShape 9">
            <a:extLst>
              <a:ext uri="{FF2B5EF4-FFF2-40B4-BE49-F238E27FC236}">
                <a16:creationId xmlns="" xmlns:a16="http://schemas.microsoft.com/office/drawing/2014/main" id="{C06428B9-14DE-4469-BFBA-760F4640CE1A}"/>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28" name="AutoShape 10">
            <a:extLst>
              <a:ext uri="{FF2B5EF4-FFF2-40B4-BE49-F238E27FC236}">
                <a16:creationId xmlns="" xmlns:a16="http://schemas.microsoft.com/office/drawing/2014/main" id="{9DD68C9D-7F5D-479C-9C7F-C7F4D385730F}"/>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29" name="Text Box 11">
            <a:extLst>
              <a:ext uri="{FF2B5EF4-FFF2-40B4-BE49-F238E27FC236}">
                <a16:creationId xmlns="" xmlns:a16="http://schemas.microsoft.com/office/drawing/2014/main" id="{EC7D9141-CB14-4BA8-AA4C-E6F7DC028BF6}"/>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2</a:t>
            </a:r>
          </a:p>
        </p:txBody>
      </p:sp>
      <p:pic>
        <p:nvPicPr>
          <p:cNvPr id="5130" name="Picture 12" descr="star_tip_md_wht">
            <a:extLst>
              <a:ext uri="{FF2B5EF4-FFF2-40B4-BE49-F238E27FC236}">
                <a16:creationId xmlns="" xmlns:a16="http://schemas.microsoft.com/office/drawing/2014/main" id="{9A981DF0-479E-493D-8026-2B632F9A5869}"/>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WordArt 13">
            <a:extLst>
              <a:ext uri="{FF2B5EF4-FFF2-40B4-BE49-F238E27FC236}">
                <a16:creationId xmlns="" xmlns:a16="http://schemas.microsoft.com/office/drawing/2014/main" id="{DC4FFE0F-E9EA-44EA-B869-D114FF90C62A}"/>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5134" name="WordArt 14">
            <a:extLst>
              <a:ext uri="{FF2B5EF4-FFF2-40B4-BE49-F238E27FC236}">
                <a16:creationId xmlns="" xmlns:a16="http://schemas.microsoft.com/office/drawing/2014/main" id="{8D0EA1E4-E77F-4D1A-8BF1-27E140D42133}"/>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3" name="Picture 15" descr="people008">
            <a:extLst>
              <a:ext uri="{FF2B5EF4-FFF2-40B4-BE49-F238E27FC236}">
                <a16:creationId xmlns="" xmlns:a16="http://schemas.microsoft.com/office/drawing/2014/main" id="{53736F91-B0DF-4F55-93F9-26E5C96EDD50}"/>
              </a:ext>
            </a:extLst>
          </p:cNvPr>
          <p:cNvPicPr>
            <a:picLocks noChangeAspect="1" noChangeArrowheads="1" noCrop="1"/>
          </p:cNvPicPr>
          <p:nvPr/>
        </p:nvPicPr>
        <p:blipFill>
          <a:blip r:embed="rId17">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16">
            <a:extLst>
              <a:ext uri="{FF2B5EF4-FFF2-40B4-BE49-F238E27FC236}">
                <a16:creationId xmlns="" xmlns:a16="http://schemas.microsoft.com/office/drawing/2014/main" id="{D3005711-1F2E-4414-AB60-D5D49499B85D}"/>
              </a:ext>
            </a:extLst>
          </p:cNvPr>
          <p:cNvSpPr txBox="1">
            <a:spLocks noChangeArrowheads="1"/>
          </p:cNvSpPr>
          <p:nvPr/>
        </p:nvSpPr>
        <p:spPr bwMode="auto">
          <a:xfrm>
            <a:off x="609600" y="2172250"/>
            <a:ext cx="8001000" cy="108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0000"/>
              </a:lnSpc>
              <a:spcBef>
                <a:spcPct val="50000"/>
              </a:spcBef>
            </a:pPr>
            <a:r>
              <a:rPr lang="vi-VN" sz="2800" dirty="0">
                <a:latin typeface="Times New Roman" panose="02020603050405020304" pitchFamily="18" charset="0"/>
                <a:cs typeface="Times New Roman" panose="02020603050405020304" pitchFamily="18" charset="0"/>
              </a:rPr>
              <a:t>Các hành động nào dưới đây khi tham gia giao thông là đúng?</a:t>
            </a:r>
            <a:endParaRPr lang="en-US" altLang="en-US" sz="2800" dirty="0">
              <a:latin typeface="Times New Roman" panose="02020603050405020304" pitchFamily="18" charset="0"/>
              <a:cs typeface="Times New Roman" panose="02020603050405020304" pitchFamily="18" charset="0"/>
            </a:endParaRPr>
          </a:p>
        </p:txBody>
      </p:sp>
      <p:sp>
        <p:nvSpPr>
          <p:cNvPr id="5137" name="AutoShape 17">
            <a:extLst>
              <a:ext uri="{FF2B5EF4-FFF2-40B4-BE49-F238E27FC236}">
                <a16:creationId xmlns="" xmlns:a16="http://schemas.microsoft.com/office/drawing/2014/main" id="{8711E1AE-51F9-493A-88F6-0DFE5B6CBC09}"/>
              </a:ext>
            </a:extLst>
          </p:cNvPr>
          <p:cNvSpPr>
            <a:spLocks noChangeArrowheads="1"/>
          </p:cNvSpPr>
          <p:nvPr/>
        </p:nvSpPr>
        <p:spPr bwMode="auto">
          <a:xfrm>
            <a:off x="1860333" y="4835414"/>
            <a:ext cx="5758873" cy="1238528"/>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39" name="Text Box 19">
            <a:extLst>
              <a:ext uri="{FF2B5EF4-FFF2-40B4-BE49-F238E27FC236}">
                <a16:creationId xmlns="" xmlns:a16="http://schemas.microsoft.com/office/drawing/2014/main" id="{B127D3D3-E151-43E0-A24E-52E790414516}"/>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5170" name="Group 50">
            <a:extLst>
              <a:ext uri="{FF2B5EF4-FFF2-40B4-BE49-F238E27FC236}">
                <a16:creationId xmlns="" xmlns:a16="http://schemas.microsoft.com/office/drawing/2014/main" id="{6A6D7A38-F805-44C9-81BF-9E46F0A9ACA8}"/>
              </a:ext>
            </a:extLst>
          </p:cNvPr>
          <p:cNvGrpSpPr>
            <a:grpSpLocks/>
          </p:cNvGrpSpPr>
          <p:nvPr/>
        </p:nvGrpSpPr>
        <p:grpSpPr bwMode="auto">
          <a:xfrm>
            <a:off x="7697788" y="5029200"/>
            <a:ext cx="1370012" cy="1295400"/>
            <a:chOff x="4574" y="3342"/>
            <a:chExt cx="960" cy="912"/>
          </a:xfrm>
        </p:grpSpPr>
        <p:sp>
          <p:nvSpPr>
            <p:cNvPr id="5168" name="AutoShape 51">
              <a:extLst>
                <a:ext uri="{FF2B5EF4-FFF2-40B4-BE49-F238E27FC236}">
                  <a16:creationId xmlns="" xmlns:a16="http://schemas.microsoft.com/office/drawing/2014/main" id="{6A9D56E3-8B6A-4DA2-8CB1-D9EF65B7EC7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69" name="Text Box 52">
              <a:extLst>
                <a:ext uri="{FF2B5EF4-FFF2-40B4-BE49-F238E27FC236}">
                  <a16:creationId xmlns="" xmlns:a16="http://schemas.microsoft.com/office/drawing/2014/main" id="{7AE2F36F-071D-4914-A7F1-3BC317772B9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5173" name="Group 53">
            <a:extLst>
              <a:ext uri="{FF2B5EF4-FFF2-40B4-BE49-F238E27FC236}">
                <a16:creationId xmlns="" xmlns:a16="http://schemas.microsoft.com/office/drawing/2014/main" id="{3829938F-611D-4700-ADC9-0FCCABE2B15B}"/>
              </a:ext>
            </a:extLst>
          </p:cNvPr>
          <p:cNvGrpSpPr>
            <a:grpSpLocks/>
          </p:cNvGrpSpPr>
          <p:nvPr/>
        </p:nvGrpSpPr>
        <p:grpSpPr bwMode="auto">
          <a:xfrm>
            <a:off x="7697788" y="5029200"/>
            <a:ext cx="1370012" cy="1295400"/>
            <a:chOff x="4574" y="3342"/>
            <a:chExt cx="960" cy="912"/>
          </a:xfrm>
        </p:grpSpPr>
        <p:sp>
          <p:nvSpPr>
            <p:cNvPr id="5166" name="AutoShape 54">
              <a:extLst>
                <a:ext uri="{FF2B5EF4-FFF2-40B4-BE49-F238E27FC236}">
                  <a16:creationId xmlns="" xmlns:a16="http://schemas.microsoft.com/office/drawing/2014/main" id="{1BD0F4D5-85A6-43BC-968E-CD6DA6F363E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67" name="Text Box 55">
              <a:extLst>
                <a:ext uri="{FF2B5EF4-FFF2-40B4-BE49-F238E27FC236}">
                  <a16:creationId xmlns="" xmlns:a16="http://schemas.microsoft.com/office/drawing/2014/main" id="{3767BB4E-2AA9-48B1-9CA0-38169356206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5176" name="Group 56">
            <a:extLst>
              <a:ext uri="{FF2B5EF4-FFF2-40B4-BE49-F238E27FC236}">
                <a16:creationId xmlns="" xmlns:a16="http://schemas.microsoft.com/office/drawing/2014/main" id="{BF4C4FA3-59E2-4084-8EEA-175228698303}"/>
              </a:ext>
            </a:extLst>
          </p:cNvPr>
          <p:cNvGrpSpPr>
            <a:grpSpLocks/>
          </p:cNvGrpSpPr>
          <p:nvPr/>
        </p:nvGrpSpPr>
        <p:grpSpPr bwMode="auto">
          <a:xfrm>
            <a:off x="7697788" y="5029200"/>
            <a:ext cx="1370012" cy="1295400"/>
            <a:chOff x="4574" y="3342"/>
            <a:chExt cx="960" cy="912"/>
          </a:xfrm>
        </p:grpSpPr>
        <p:sp>
          <p:nvSpPr>
            <p:cNvPr id="5164" name="AutoShape 57">
              <a:extLst>
                <a:ext uri="{FF2B5EF4-FFF2-40B4-BE49-F238E27FC236}">
                  <a16:creationId xmlns="" xmlns:a16="http://schemas.microsoft.com/office/drawing/2014/main" id="{538ABF35-909D-477C-B811-B83FD390EC3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65" name="Text Box 58">
              <a:extLst>
                <a:ext uri="{FF2B5EF4-FFF2-40B4-BE49-F238E27FC236}">
                  <a16:creationId xmlns="" xmlns:a16="http://schemas.microsoft.com/office/drawing/2014/main" id="{09E967B9-93AE-43CC-920B-E7040B66196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5179" name="Group 59">
            <a:extLst>
              <a:ext uri="{FF2B5EF4-FFF2-40B4-BE49-F238E27FC236}">
                <a16:creationId xmlns="" xmlns:a16="http://schemas.microsoft.com/office/drawing/2014/main" id="{C446A690-E6B7-453F-A937-40389B4EEA94}"/>
              </a:ext>
            </a:extLst>
          </p:cNvPr>
          <p:cNvGrpSpPr>
            <a:grpSpLocks/>
          </p:cNvGrpSpPr>
          <p:nvPr/>
        </p:nvGrpSpPr>
        <p:grpSpPr bwMode="auto">
          <a:xfrm>
            <a:off x="7697788" y="5029200"/>
            <a:ext cx="1370012" cy="1295400"/>
            <a:chOff x="4574" y="3342"/>
            <a:chExt cx="960" cy="912"/>
          </a:xfrm>
        </p:grpSpPr>
        <p:sp>
          <p:nvSpPr>
            <p:cNvPr id="5162" name="AutoShape 60">
              <a:extLst>
                <a:ext uri="{FF2B5EF4-FFF2-40B4-BE49-F238E27FC236}">
                  <a16:creationId xmlns="" xmlns:a16="http://schemas.microsoft.com/office/drawing/2014/main" id="{BADE4703-20F5-4C0E-8274-F305049AAEB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63" name="Text Box 61">
              <a:extLst>
                <a:ext uri="{FF2B5EF4-FFF2-40B4-BE49-F238E27FC236}">
                  <a16:creationId xmlns="" xmlns:a16="http://schemas.microsoft.com/office/drawing/2014/main" id="{4DDEF8C3-1793-462B-8D6E-B2F0D7661FD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5182" name="Group 62">
            <a:extLst>
              <a:ext uri="{FF2B5EF4-FFF2-40B4-BE49-F238E27FC236}">
                <a16:creationId xmlns="" xmlns:a16="http://schemas.microsoft.com/office/drawing/2014/main" id="{D4FC8E6F-4F2A-4C3B-9332-E3C5FF631778}"/>
              </a:ext>
            </a:extLst>
          </p:cNvPr>
          <p:cNvGrpSpPr>
            <a:grpSpLocks/>
          </p:cNvGrpSpPr>
          <p:nvPr/>
        </p:nvGrpSpPr>
        <p:grpSpPr bwMode="auto">
          <a:xfrm>
            <a:off x="7697788" y="5029200"/>
            <a:ext cx="1370012" cy="1295400"/>
            <a:chOff x="4574" y="3342"/>
            <a:chExt cx="960" cy="912"/>
          </a:xfrm>
        </p:grpSpPr>
        <p:sp>
          <p:nvSpPr>
            <p:cNvPr id="5160" name="AutoShape 63">
              <a:extLst>
                <a:ext uri="{FF2B5EF4-FFF2-40B4-BE49-F238E27FC236}">
                  <a16:creationId xmlns="" xmlns:a16="http://schemas.microsoft.com/office/drawing/2014/main" id="{6BA4368B-5FC8-407C-A2DB-01942AA1FEC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61" name="Text Box 64">
              <a:extLst>
                <a:ext uri="{FF2B5EF4-FFF2-40B4-BE49-F238E27FC236}">
                  <a16:creationId xmlns="" xmlns:a16="http://schemas.microsoft.com/office/drawing/2014/main" id="{B7CBC31F-A7CD-4C2A-ADB3-DD1C20151CA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5185" name="Group 65">
            <a:extLst>
              <a:ext uri="{FF2B5EF4-FFF2-40B4-BE49-F238E27FC236}">
                <a16:creationId xmlns="" xmlns:a16="http://schemas.microsoft.com/office/drawing/2014/main" id="{F378A791-1E52-4DC1-BD0D-F6E84AC31DF7}"/>
              </a:ext>
            </a:extLst>
          </p:cNvPr>
          <p:cNvGrpSpPr>
            <a:grpSpLocks/>
          </p:cNvGrpSpPr>
          <p:nvPr/>
        </p:nvGrpSpPr>
        <p:grpSpPr bwMode="auto">
          <a:xfrm>
            <a:off x="7697788" y="5029200"/>
            <a:ext cx="1370012" cy="1295400"/>
            <a:chOff x="4574" y="3342"/>
            <a:chExt cx="960" cy="912"/>
          </a:xfrm>
        </p:grpSpPr>
        <p:sp>
          <p:nvSpPr>
            <p:cNvPr id="5158" name="AutoShape 66">
              <a:extLst>
                <a:ext uri="{FF2B5EF4-FFF2-40B4-BE49-F238E27FC236}">
                  <a16:creationId xmlns="" xmlns:a16="http://schemas.microsoft.com/office/drawing/2014/main" id="{F6E40258-E2F4-414E-BDE1-C6FF0C19C75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59" name="Text Box 67">
              <a:extLst>
                <a:ext uri="{FF2B5EF4-FFF2-40B4-BE49-F238E27FC236}">
                  <a16:creationId xmlns="" xmlns:a16="http://schemas.microsoft.com/office/drawing/2014/main" id="{4FFD63C5-2611-423A-AA97-5D2D554DA62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5188" name="Group 68">
            <a:extLst>
              <a:ext uri="{FF2B5EF4-FFF2-40B4-BE49-F238E27FC236}">
                <a16:creationId xmlns="" xmlns:a16="http://schemas.microsoft.com/office/drawing/2014/main" id="{4D1B9D14-D810-4892-AC5F-BE28FB0A23D3}"/>
              </a:ext>
            </a:extLst>
          </p:cNvPr>
          <p:cNvGrpSpPr>
            <a:grpSpLocks/>
          </p:cNvGrpSpPr>
          <p:nvPr/>
        </p:nvGrpSpPr>
        <p:grpSpPr bwMode="auto">
          <a:xfrm>
            <a:off x="7697788" y="5029200"/>
            <a:ext cx="1370012" cy="1295400"/>
            <a:chOff x="4574" y="3342"/>
            <a:chExt cx="960" cy="912"/>
          </a:xfrm>
        </p:grpSpPr>
        <p:sp>
          <p:nvSpPr>
            <p:cNvPr id="5156" name="AutoShape 69">
              <a:extLst>
                <a:ext uri="{FF2B5EF4-FFF2-40B4-BE49-F238E27FC236}">
                  <a16:creationId xmlns="" xmlns:a16="http://schemas.microsoft.com/office/drawing/2014/main" id="{39B35C01-986F-41B7-A448-0D42F02A9B2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57" name="Text Box 70">
              <a:extLst>
                <a:ext uri="{FF2B5EF4-FFF2-40B4-BE49-F238E27FC236}">
                  <a16:creationId xmlns="" xmlns:a16="http://schemas.microsoft.com/office/drawing/2014/main" id="{20184DD6-86A5-4DD4-BD91-95D374F84FA1}"/>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5191" name="Group 71">
            <a:extLst>
              <a:ext uri="{FF2B5EF4-FFF2-40B4-BE49-F238E27FC236}">
                <a16:creationId xmlns="" xmlns:a16="http://schemas.microsoft.com/office/drawing/2014/main" id="{BEEAD375-9F1F-4FBB-846C-3A257138F169}"/>
              </a:ext>
            </a:extLst>
          </p:cNvPr>
          <p:cNvGrpSpPr>
            <a:grpSpLocks/>
          </p:cNvGrpSpPr>
          <p:nvPr/>
        </p:nvGrpSpPr>
        <p:grpSpPr bwMode="auto">
          <a:xfrm>
            <a:off x="7697788" y="5029200"/>
            <a:ext cx="1370012" cy="1295400"/>
            <a:chOff x="4574" y="3342"/>
            <a:chExt cx="960" cy="912"/>
          </a:xfrm>
        </p:grpSpPr>
        <p:sp>
          <p:nvSpPr>
            <p:cNvPr id="5154" name="AutoShape 72">
              <a:extLst>
                <a:ext uri="{FF2B5EF4-FFF2-40B4-BE49-F238E27FC236}">
                  <a16:creationId xmlns="" xmlns:a16="http://schemas.microsoft.com/office/drawing/2014/main" id="{CF1D839C-3BD1-47EB-9E1B-B84E141AAB5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55" name="Text Box 73">
              <a:extLst>
                <a:ext uri="{FF2B5EF4-FFF2-40B4-BE49-F238E27FC236}">
                  <a16:creationId xmlns="" xmlns:a16="http://schemas.microsoft.com/office/drawing/2014/main" id="{068B2A48-E7CB-4805-94D6-241FC523AA0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5194" name="Group 74">
            <a:extLst>
              <a:ext uri="{FF2B5EF4-FFF2-40B4-BE49-F238E27FC236}">
                <a16:creationId xmlns="" xmlns:a16="http://schemas.microsoft.com/office/drawing/2014/main" id="{B5E54C59-BA21-4E71-A892-84982A22D3B2}"/>
              </a:ext>
            </a:extLst>
          </p:cNvPr>
          <p:cNvGrpSpPr>
            <a:grpSpLocks/>
          </p:cNvGrpSpPr>
          <p:nvPr/>
        </p:nvGrpSpPr>
        <p:grpSpPr bwMode="auto">
          <a:xfrm>
            <a:off x="7697788" y="5029200"/>
            <a:ext cx="1370012" cy="1295400"/>
            <a:chOff x="4574" y="3342"/>
            <a:chExt cx="960" cy="912"/>
          </a:xfrm>
        </p:grpSpPr>
        <p:sp>
          <p:nvSpPr>
            <p:cNvPr id="5152" name="AutoShape 75">
              <a:extLst>
                <a:ext uri="{FF2B5EF4-FFF2-40B4-BE49-F238E27FC236}">
                  <a16:creationId xmlns="" xmlns:a16="http://schemas.microsoft.com/office/drawing/2014/main" id="{7C40BDFE-FD0B-4432-9280-D8BD25C2FC4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53" name="Text Box 76">
              <a:extLst>
                <a:ext uri="{FF2B5EF4-FFF2-40B4-BE49-F238E27FC236}">
                  <a16:creationId xmlns="" xmlns:a16="http://schemas.microsoft.com/office/drawing/2014/main" id="{0C57A151-6634-4017-8F5F-40348570EA1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5197" name="Group 77">
            <a:extLst>
              <a:ext uri="{FF2B5EF4-FFF2-40B4-BE49-F238E27FC236}">
                <a16:creationId xmlns="" xmlns:a16="http://schemas.microsoft.com/office/drawing/2014/main" id="{8D320CB9-CC8A-4A89-BFF7-EB92082E1E71}"/>
              </a:ext>
            </a:extLst>
          </p:cNvPr>
          <p:cNvGrpSpPr>
            <a:grpSpLocks/>
          </p:cNvGrpSpPr>
          <p:nvPr/>
        </p:nvGrpSpPr>
        <p:grpSpPr bwMode="auto">
          <a:xfrm>
            <a:off x="7696200" y="5027613"/>
            <a:ext cx="1371600" cy="1295400"/>
            <a:chOff x="4574" y="3342"/>
            <a:chExt cx="960" cy="912"/>
          </a:xfrm>
        </p:grpSpPr>
        <p:sp>
          <p:nvSpPr>
            <p:cNvPr id="5150" name="AutoShape 78">
              <a:extLst>
                <a:ext uri="{FF2B5EF4-FFF2-40B4-BE49-F238E27FC236}">
                  <a16:creationId xmlns="" xmlns:a16="http://schemas.microsoft.com/office/drawing/2014/main" id="{47FFD668-BBD5-4216-AEFB-0EE3969D9BF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151" name="Text Box 79">
              <a:extLst>
                <a:ext uri="{FF2B5EF4-FFF2-40B4-BE49-F238E27FC236}">
                  <a16:creationId xmlns="" xmlns:a16="http://schemas.microsoft.com/office/drawing/2014/main" id="{672B61C4-4542-4F08-BC50-C1E4844521FC}"/>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5149" name="WordArt 5">
            <a:extLst>
              <a:ext uri="{FF2B5EF4-FFF2-40B4-BE49-F238E27FC236}">
                <a16:creationId xmlns="" xmlns:a16="http://schemas.microsoft.com/office/drawing/2014/main" id="{8DDB3EB1-D68C-4510-90CD-630906BCFCF0}"/>
              </a:ext>
            </a:extLst>
          </p:cNvPr>
          <p:cNvSpPr>
            <a:spLocks noChangeArrowheads="1" noChangeShapeType="1" noTextEdit="1"/>
          </p:cNvSpPr>
          <p:nvPr/>
        </p:nvSpPr>
        <p:spPr bwMode="auto">
          <a:xfrm>
            <a:off x="2971800" y="700088"/>
            <a:ext cx="5181600" cy="609600"/>
          </a:xfrm>
          <a:prstGeom prst="rect">
            <a:avLst/>
          </a:prstGeom>
        </p:spPr>
        <p:txBody>
          <a:bodyPr wrap="none" fromWordArt="1">
            <a:prstTxWarp prst="textPlain">
              <a:avLst>
                <a:gd name="adj" fmla="val 50000"/>
              </a:avLst>
            </a:prstTxWarp>
          </a:bodyPr>
          <a:lstStyle/>
          <a:p>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911709" y="3323391"/>
            <a:ext cx="5372100" cy="2308324"/>
          </a:xfrm>
          <a:prstGeom prst="rect">
            <a:avLst/>
          </a:prstGeom>
          <a:noFill/>
        </p:spPr>
        <p:txBody>
          <a:bodyPr wrap="square" rtlCol="0">
            <a:spAutoFit/>
          </a:bodyPr>
          <a:lstStyle/>
          <a:p>
            <a:pPr algn="just"/>
            <a:r>
              <a:rPr lang="en-US" sz="2400" dirty="0">
                <a:solidFill>
                  <a:srgbClr val="C00000"/>
                </a:solidFill>
                <a:latin typeface="Times New Roman" panose="02020603050405020304" pitchFamily="18" charset="0"/>
                <a:cs typeface="Times New Roman" panose="02020603050405020304" pitchFamily="18" charset="0"/>
              </a:rPr>
              <a:t>A</a:t>
            </a:r>
            <a:r>
              <a:rPr lang="en-US" sz="2400" dirty="0" smtClean="0">
                <a:solidFill>
                  <a:srgbClr val="C00000"/>
                </a:solidFill>
                <a:latin typeface="Times New Roman" panose="02020603050405020304" pitchFamily="18" charset="0"/>
                <a:cs typeface="Times New Roman" panose="02020603050405020304" pitchFamily="18" charset="0"/>
              </a:rPr>
              <a:t>) </a:t>
            </a:r>
            <a:r>
              <a:rPr lang="vi-VN" sz="2400" dirty="0" smtClean="0">
                <a:solidFill>
                  <a:srgbClr val="C00000"/>
                </a:solidFill>
                <a:latin typeface="Times New Roman" panose="02020603050405020304" pitchFamily="18" charset="0"/>
                <a:cs typeface="Times New Roman" panose="02020603050405020304" pitchFamily="18" charset="0"/>
              </a:rPr>
              <a:t>Bám </a:t>
            </a:r>
            <a:r>
              <a:rPr lang="vi-VN" sz="2400" dirty="0">
                <a:solidFill>
                  <a:srgbClr val="C00000"/>
                </a:solidFill>
                <a:latin typeface="Times New Roman" panose="02020603050405020304" pitchFamily="18" charset="0"/>
                <a:cs typeface="Times New Roman" panose="02020603050405020304" pitchFamily="18" charset="0"/>
              </a:rPr>
              <a:t>vào sau xe ô tô khi xe đang chạy</a:t>
            </a:r>
            <a:r>
              <a:rPr lang="vi-VN" sz="2400" dirty="0" smtClean="0">
                <a:solidFill>
                  <a:srgbClr val="C00000"/>
                </a:solidFill>
                <a:latin typeface="Times New Roman" panose="02020603050405020304" pitchFamily="18" charset="0"/>
                <a:cs typeface="Times New Roman" panose="02020603050405020304" pitchFamily="18" charset="0"/>
              </a:rPr>
              <a:t>.</a:t>
            </a:r>
            <a:endParaRPr lang="en-US" sz="2400" dirty="0" smtClean="0">
              <a:solidFill>
                <a:srgbClr val="C00000"/>
              </a:solidFill>
              <a:latin typeface="Times New Roman" panose="02020603050405020304" pitchFamily="18" charset="0"/>
              <a:cs typeface="Times New Roman" panose="02020603050405020304" pitchFamily="18" charset="0"/>
            </a:endParaRPr>
          </a:p>
          <a:p>
            <a:pPr algn="just"/>
            <a:r>
              <a:rPr lang="en-US" sz="2400" dirty="0">
                <a:solidFill>
                  <a:srgbClr val="C00000"/>
                </a:solidFill>
                <a:latin typeface="Times New Roman" panose="02020603050405020304" pitchFamily="18" charset="0"/>
                <a:cs typeface="Times New Roman" panose="02020603050405020304" pitchFamily="18" charset="0"/>
              </a:rPr>
              <a:t>B</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Ngồi sau xe máy dang hai tay, chân khi xe chạy trên đường.</a:t>
            </a:r>
          </a:p>
          <a:p>
            <a:pPr algn="just"/>
            <a:r>
              <a:rPr lang="en-US" sz="2400" dirty="0" smtClean="0">
                <a:solidFill>
                  <a:srgbClr val="C00000"/>
                </a:solidFill>
                <a:latin typeface="Times New Roman" panose="02020603050405020304" pitchFamily="18" charset="0"/>
                <a:cs typeface="Times New Roman" panose="02020603050405020304" pitchFamily="18" charset="0"/>
              </a:rPr>
              <a:t>C</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Ngồi trên xe ô tô nghiêm túc không mở cửa thò đầu hoặc tay, chân ra </a:t>
            </a:r>
            <a:r>
              <a:rPr lang="vi-VN" sz="2400" dirty="0" smtClean="0">
                <a:solidFill>
                  <a:srgbClr val="C00000"/>
                </a:solidFill>
                <a:latin typeface="Times New Roman" panose="02020603050405020304" pitchFamily="18" charset="0"/>
                <a:cs typeface="Times New Roman" panose="02020603050405020304" pitchFamily="18" charset="0"/>
              </a:rPr>
              <a:t>ngoài</a:t>
            </a:r>
            <a:endParaRPr lang="vi-VN" sz="2400" dirty="0">
              <a:solidFill>
                <a:srgbClr val="C00000"/>
              </a:solidFill>
              <a:latin typeface="Times New Roman" panose="02020603050405020304" pitchFamily="18" charset="0"/>
              <a:cs typeface="Times New Roman" panose="02020603050405020304" pitchFamily="18" charset="0"/>
            </a:endParaRPr>
          </a:p>
        </p:txBody>
      </p:sp>
      <p:pic>
        <p:nvPicPr>
          <p:cNvPr id="5" name="Am-thanh-tra-loi-sai-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13426" y="4454657"/>
            <a:ext cx="609600" cy="609600"/>
          </a:xfrm>
          <a:prstGeom prst="rect">
            <a:avLst/>
          </a:prstGeom>
        </p:spPr>
      </p:pic>
      <p:pic>
        <p:nvPicPr>
          <p:cNvPr id="6" name="Am-thanh-tra-loi-dung-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176337" y="3509236"/>
            <a:ext cx="609600" cy="609600"/>
          </a:xfrm>
          <a:prstGeom prst="rect">
            <a:avLst/>
          </a:prstGeom>
        </p:spPr>
      </p:pic>
      <p:pic>
        <p:nvPicPr>
          <p:cNvPr id="7" name="Am-thanh-tra-loi-sai-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14295" y="5188992"/>
            <a:ext cx="609600" cy="609600"/>
          </a:xfrm>
          <a:prstGeom prst="rect">
            <a:avLst/>
          </a:prstGeom>
        </p:spPr>
      </p:pic>
      <p:pic>
        <p:nvPicPr>
          <p:cNvPr id="8" name="Dong-ho-dem-nguoc-30-giay-www_nhacchuongvui_co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134249" y="4419600"/>
            <a:ext cx="609600" cy="609600"/>
          </a:xfrm>
          <a:prstGeom prst="rect">
            <a:avLst/>
          </a:prstGeom>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p:cTn id="7" dur="5000" fill="hold"/>
                                        <p:tgtEl>
                                          <p:spTgt spid="5134"/>
                                        </p:tgtEl>
                                        <p:attrNameLst>
                                          <p:attrName>ppt_w</p:attrName>
                                        </p:attrNameLst>
                                      </p:cBhvr>
                                      <p:tavLst>
                                        <p:tav tm="0" fmla="#ppt_w*sin(2.5*pi*$)">
                                          <p:val>
                                            <p:fltVal val="0"/>
                                          </p:val>
                                        </p:tav>
                                        <p:tav tm="100000">
                                          <p:val>
                                            <p:fltVal val="1"/>
                                          </p:val>
                                        </p:tav>
                                      </p:tavLst>
                                    </p:anim>
                                    <p:anim calcmode="lin" valueType="num">
                                      <p:cBhvr>
                                        <p:cTn id="8" dur="5000" fill="hold"/>
                                        <p:tgtEl>
                                          <p:spTgt spid="5134"/>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0" fill="hold"/>
                                        <p:tgtEl>
                                          <p:spTgt spid="5133"/>
                                        </p:tgtEl>
                                        <p:attrNameLst>
                                          <p:attrName>ppt_w</p:attrName>
                                        </p:attrNameLst>
                                      </p:cBhvr>
                                      <p:tavLst>
                                        <p:tav tm="0" fmla="#ppt_w*sin(2.5*pi*$)">
                                          <p:val>
                                            <p:fltVal val="0"/>
                                          </p:val>
                                        </p:tav>
                                        <p:tav tm="100000">
                                          <p:val>
                                            <p:fltVal val="1"/>
                                          </p:val>
                                        </p:tav>
                                      </p:tavLst>
                                    </p:anim>
                                    <p:anim calcmode="lin" valueType="num">
                                      <p:cBhvr>
                                        <p:cTn id="12" dur="5000" fill="hold"/>
                                        <p:tgtEl>
                                          <p:spTgt spid="5133"/>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5136"/>
                                        </p:tgtEl>
                                        <p:attrNameLst>
                                          <p:attrName>style.visibility</p:attrName>
                                        </p:attrNameLst>
                                      </p:cBhvr>
                                      <p:to>
                                        <p:strVal val="visible"/>
                                      </p:to>
                                    </p:set>
                                    <p:anim calcmode="discrete" valueType="clr">
                                      <p:cBhvr override="childStyle">
                                        <p:cTn id="15"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136"/>
                                        </p:tgtEl>
                                        <p:attrNameLst>
                                          <p:attrName>fillcolor</p:attrName>
                                        </p:attrNameLst>
                                      </p:cBhvr>
                                      <p:tavLst>
                                        <p:tav tm="0">
                                          <p:val>
                                            <p:clrVal>
                                              <a:schemeClr val="accent2"/>
                                            </p:clrVal>
                                          </p:val>
                                        </p:tav>
                                        <p:tav tm="50000">
                                          <p:val>
                                            <p:clrVal>
                                              <a:schemeClr val="hlink"/>
                                            </p:clrVal>
                                          </p:val>
                                        </p:tav>
                                      </p:tavLst>
                                    </p:anim>
                                    <p:set>
                                      <p:cBhvr>
                                        <p:cTn id="17" dur="80"/>
                                        <p:tgtEl>
                                          <p:spTgt spid="5136"/>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1000"/>
                                  </p:stCondLst>
                                  <p:childTnLst>
                                    <p:set>
                                      <p:cBhvr>
                                        <p:cTn id="21" dur="1" fill="hold">
                                          <p:stCondLst>
                                            <p:cond delay="499"/>
                                          </p:stCondLst>
                                        </p:cTn>
                                        <p:tgtEl>
                                          <p:spTgt spid="517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9" name="beep.wav"/>
                                        </p:tgtEl>
                                      </p:cMediaNode>
                                    </p:audio>
                                  </p:subTnLst>
                                </p:cTn>
                              </p:par>
                            </p:childTnLst>
                          </p:cTn>
                        </p:par>
                        <p:par>
                          <p:cTn id="22" fill="hold">
                            <p:stCondLst>
                              <p:cond delay="1500"/>
                            </p:stCondLst>
                            <p:childTnLst>
                              <p:par>
                                <p:cTn id="23" presetID="1" presetClass="entr" presetSubtype="0" fill="hold" nodeType="afterEffect">
                                  <p:stCondLst>
                                    <p:cond delay="1000"/>
                                  </p:stCondLst>
                                  <p:childTnLst>
                                    <p:set>
                                      <p:cBhvr>
                                        <p:cTn id="24" dur="1" fill="hold">
                                          <p:stCondLst>
                                            <p:cond delay="499"/>
                                          </p:stCondLst>
                                        </p:cTn>
                                        <p:tgtEl>
                                          <p:spTgt spid="517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9" name="beep.wav"/>
                                        </p:tgtEl>
                                      </p:cMediaNode>
                                    </p:audio>
                                  </p:subTnLst>
                                </p:cTn>
                              </p:par>
                            </p:childTnLst>
                          </p:cTn>
                        </p:par>
                        <p:par>
                          <p:cTn id="25" fill="hold">
                            <p:stCondLst>
                              <p:cond delay="3000"/>
                            </p:stCondLst>
                            <p:childTnLst>
                              <p:par>
                                <p:cTn id="26" presetID="1" presetClass="entr" presetSubtype="0" fill="hold" nodeType="afterEffect">
                                  <p:stCondLst>
                                    <p:cond delay="1000"/>
                                  </p:stCondLst>
                                  <p:childTnLst>
                                    <p:set>
                                      <p:cBhvr>
                                        <p:cTn id="27" dur="1" fill="hold">
                                          <p:stCondLst>
                                            <p:cond delay="499"/>
                                          </p:stCondLst>
                                        </p:cTn>
                                        <p:tgtEl>
                                          <p:spTgt spid="517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9" name="beep.wav"/>
                                        </p:tgtEl>
                                      </p:cMediaNode>
                                    </p:audio>
                                  </p:subTnLst>
                                </p:cTn>
                              </p:par>
                            </p:childTnLst>
                          </p:cTn>
                        </p:par>
                        <p:par>
                          <p:cTn id="28" fill="hold">
                            <p:stCondLst>
                              <p:cond delay="4500"/>
                            </p:stCondLst>
                            <p:childTnLst>
                              <p:par>
                                <p:cTn id="29" presetID="1" presetClass="entr" presetSubtype="0" fill="hold" nodeType="afterEffect">
                                  <p:stCondLst>
                                    <p:cond delay="1000"/>
                                  </p:stCondLst>
                                  <p:childTnLst>
                                    <p:set>
                                      <p:cBhvr>
                                        <p:cTn id="30" dur="1" fill="hold">
                                          <p:stCondLst>
                                            <p:cond delay="499"/>
                                          </p:stCondLst>
                                        </p:cTn>
                                        <p:tgtEl>
                                          <p:spTgt spid="517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499"/>
                                          </p:stCondLst>
                                        </p:cTn>
                                        <p:tgtEl>
                                          <p:spTgt spid="518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499"/>
                                          </p:stCondLst>
                                        </p:cTn>
                                        <p:tgtEl>
                                          <p:spTgt spid="518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9000"/>
                            </p:stCondLst>
                            <p:childTnLst>
                              <p:par>
                                <p:cTn id="38" presetID="1" presetClass="entr" presetSubtype="0" fill="hold" nodeType="afterEffect">
                                  <p:stCondLst>
                                    <p:cond delay="1000"/>
                                  </p:stCondLst>
                                  <p:childTnLst>
                                    <p:set>
                                      <p:cBhvr>
                                        <p:cTn id="39" dur="1" fill="hold">
                                          <p:stCondLst>
                                            <p:cond delay="499"/>
                                          </p:stCondLst>
                                        </p:cTn>
                                        <p:tgtEl>
                                          <p:spTgt spid="518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10500"/>
                            </p:stCondLst>
                            <p:childTnLst>
                              <p:par>
                                <p:cTn id="41" presetID="1" presetClass="entr" presetSubtype="0" fill="hold" nodeType="afterEffect">
                                  <p:stCondLst>
                                    <p:cond delay="1000"/>
                                  </p:stCondLst>
                                  <p:childTnLst>
                                    <p:set>
                                      <p:cBhvr>
                                        <p:cTn id="42" dur="1" fill="hold">
                                          <p:stCondLst>
                                            <p:cond delay="499"/>
                                          </p:stCondLst>
                                        </p:cTn>
                                        <p:tgtEl>
                                          <p:spTgt spid="519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12000"/>
                            </p:stCondLst>
                            <p:childTnLst>
                              <p:par>
                                <p:cTn id="44" presetID="1" presetClass="entr" presetSubtype="0" fill="hold" nodeType="afterEffect">
                                  <p:stCondLst>
                                    <p:cond delay="1000"/>
                                  </p:stCondLst>
                                  <p:childTnLst>
                                    <p:set>
                                      <p:cBhvr>
                                        <p:cTn id="45" dur="1" fill="hold">
                                          <p:stCondLst>
                                            <p:cond delay="499"/>
                                          </p:stCondLst>
                                        </p:cTn>
                                        <p:tgtEl>
                                          <p:spTgt spid="519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13500"/>
                            </p:stCondLst>
                            <p:childTnLst>
                              <p:par>
                                <p:cTn id="47" presetID="1" presetClass="entr" presetSubtype="0" fill="hold" nodeType="afterEffect">
                                  <p:stCondLst>
                                    <p:cond delay="1000"/>
                                  </p:stCondLst>
                                  <p:childTnLst>
                                    <p:set>
                                      <p:cBhvr>
                                        <p:cTn id="48" dur="1" fill="hold">
                                          <p:stCondLst>
                                            <p:cond delay="499"/>
                                          </p:stCondLst>
                                        </p:cTn>
                                        <p:tgtEl>
                                          <p:spTgt spid="51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8. Ket thuc cau ho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513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13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11" name="FELIZ2.WAV"/>
                                        </p:tgtEl>
                                      </p:cMediaNode>
                                    </p:audio>
                                  </p:subTnLst>
                                </p:cTn>
                              </p:par>
                              <p:par>
                                <p:cTn id="54" presetID="22" presetClass="emph" presetSubtype="0" repeatCount="10000" fill="remove" grpId="1" nodeType="withEffect">
                                  <p:stCondLst>
                                    <p:cond delay="0"/>
                                  </p:stCondLst>
                                  <p:childTnLst>
                                    <p:animClr clrSpc="hsl" dir="cw">
                                      <p:cBhvr override="childStyle">
                                        <p:cTn id="55" dur="500" fill="hold"/>
                                        <p:tgtEl>
                                          <p:spTgt spid="5137"/>
                                        </p:tgtEl>
                                        <p:attrNameLst>
                                          <p:attrName>style.color</p:attrName>
                                        </p:attrNameLst>
                                      </p:cBhvr>
                                      <p:by>
                                        <p:hsl h="-7200000" s="0" l="0"/>
                                      </p:by>
                                    </p:animClr>
                                    <p:animClr clrSpc="hsl" dir="cw">
                                      <p:cBhvr>
                                        <p:cTn id="56" dur="500" fill="hold"/>
                                        <p:tgtEl>
                                          <p:spTgt spid="5137"/>
                                        </p:tgtEl>
                                        <p:attrNameLst>
                                          <p:attrName>fillcolor</p:attrName>
                                        </p:attrNameLst>
                                      </p:cBhvr>
                                      <p:by>
                                        <p:hsl h="-7200000" s="0" l="0"/>
                                      </p:by>
                                    </p:animClr>
                                    <p:animClr clrSpc="hsl" dir="cw">
                                      <p:cBhvr>
                                        <p:cTn id="57" dur="500" fill="hold"/>
                                        <p:tgtEl>
                                          <p:spTgt spid="5137"/>
                                        </p:tgtEl>
                                        <p:attrNameLst>
                                          <p:attrName>stroke.color</p:attrName>
                                        </p:attrNameLst>
                                      </p:cBhvr>
                                      <p:by>
                                        <p:hsl h="-7200000" s="0" l="0"/>
                                      </p:by>
                                    </p:animClr>
                                    <p:set>
                                      <p:cBhvr>
                                        <p:cTn id="58" dur="500" fill="hold"/>
                                        <p:tgtEl>
                                          <p:spTgt spid="5137"/>
                                        </p:tgtEl>
                                        <p:attrNameLst>
                                          <p:attrName>fill.type</p:attrName>
                                        </p:attrNameLst>
                                      </p:cBhvr>
                                      <p:to>
                                        <p:strVal val="solid"/>
                                      </p:to>
                                    </p:set>
                                  </p:childTnLst>
                                </p:cTn>
                              </p:par>
                            </p:childTnLst>
                          </p:cTn>
                        </p:par>
                      </p:childTnLst>
                    </p:cTn>
                  </p:par>
                </p:childTnLst>
              </p:cTn>
              <p:nextCondLst>
                <p:cond evt="onClick" delay="0">
                  <p:tgtEl>
                    <p:spTgt spid="5139"/>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8150" fill="hold"/>
                                        <p:tgtEl>
                                          <p:spTgt spid="5"/>
                                        </p:tgtEl>
                                      </p:cBhvr>
                                    </p:cmd>
                                  </p:childTnLst>
                                </p:cTn>
                              </p:par>
                            </p:childTnLst>
                          </p:cTn>
                        </p:par>
                      </p:childTnLst>
                    </p:cTn>
                  </p:par>
                </p:childTnLst>
              </p:cTn>
              <p:nextCondLst>
                <p:cond evt="onClick" delay="0">
                  <p:tgtEl>
                    <p:spTgt spid="5"/>
                  </p:tgtEl>
                </p:cond>
              </p:nextCondLst>
            </p:seq>
            <p:audio>
              <p:cMediaNode vol="80000">
                <p:cTn id="64" fill="hold" display="0">
                  <p:stCondLst>
                    <p:cond delay="indefinite"/>
                  </p:stCondLst>
                  <p:endCondLst>
                    <p:cond evt="onStopAudio" delay="0">
                      <p:tgtEl>
                        <p:sldTgt/>
                      </p:tgtEl>
                    </p:cond>
                  </p:endCondLst>
                </p:cTn>
                <p:tgtEl>
                  <p:spTgt spid="5"/>
                </p:tgtEl>
              </p:cMediaNode>
            </p:audio>
            <p:seq concurrent="1" nextAc="seek">
              <p:cTn id="65" restart="whenNotActive" fill="hold" evtFilter="cancelBubble" nodeType="interactiveSeq">
                <p:stCondLst>
                  <p:cond evt="onClick" delay="0">
                    <p:tgtEl>
                      <p:spTgt spid="6"/>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8085" fill="hold"/>
                                        <p:tgtEl>
                                          <p:spTgt spid="6"/>
                                        </p:tgtEl>
                                      </p:cBhvr>
                                    </p:cmd>
                                  </p:childTnLst>
                                </p:cTn>
                              </p:par>
                            </p:childTnLst>
                          </p:cTn>
                        </p:par>
                      </p:childTnLst>
                    </p:cTn>
                  </p:par>
                </p:childTnLst>
              </p:cTn>
              <p:nextCondLst>
                <p:cond evt="onClick" delay="0">
                  <p:tgtEl>
                    <p:spTgt spid="6"/>
                  </p:tgtEl>
                </p:cond>
              </p:nextCondLst>
            </p:seq>
            <p:audio>
              <p:cMediaNode vol="80000">
                <p:cTn id="70" fill="hold" display="0">
                  <p:stCondLst>
                    <p:cond delay="indefinite"/>
                  </p:stCondLst>
                  <p:endCondLst>
                    <p:cond evt="onStopAudio" delay="0">
                      <p:tgtEl>
                        <p:sldTgt/>
                      </p:tgtEl>
                    </p:cond>
                  </p:endCondLst>
                </p:cTn>
                <p:tgtEl>
                  <p:spTgt spid="6"/>
                </p:tgtEl>
              </p:cMediaNode>
            </p:audio>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8150" fill="hold"/>
                                        <p:tgtEl>
                                          <p:spTgt spid="7"/>
                                        </p:tgtEl>
                                      </p:cBhvr>
                                    </p:cmd>
                                  </p:childTnLst>
                                </p:cTn>
                              </p:par>
                            </p:childTnLst>
                          </p:cTn>
                        </p:par>
                      </p:childTnLst>
                    </p:cTn>
                  </p:par>
                </p:childTnLst>
              </p:cTn>
              <p:nextCondLst>
                <p:cond evt="onClick" delay="0">
                  <p:tgtEl>
                    <p:spTgt spid="7"/>
                  </p:tgtEl>
                </p:cond>
              </p:nextCondLst>
            </p:seq>
            <p:audio>
              <p:cMediaNode vol="80000">
                <p:cTn id="76" fill="hold" display="0">
                  <p:stCondLst>
                    <p:cond delay="indefinite"/>
                  </p:stCondLst>
                  <p:endCondLst>
                    <p:cond evt="onStopAudio" delay="0">
                      <p:tgtEl>
                        <p:sldTgt/>
                      </p:tgtEl>
                    </p:cond>
                  </p:endCondLst>
                </p:cTn>
                <p:tgtEl>
                  <p:spTgt spid="7"/>
                </p:tgtEl>
              </p:cMediaNode>
            </p:audio>
            <p:seq concurrent="1" nextAc="seek">
              <p:cTn id="77" restart="whenNotActive" fill="hold" evtFilter="cancelBubble" nodeType="interactiveSeq">
                <p:stCondLst>
                  <p:cond evt="onClick" delay="0">
                    <p:tgtEl>
                      <p:spTgt spid="8"/>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33149" fill="hold"/>
                                        <p:tgtEl>
                                          <p:spTgt spid="8"/>
                                        </p:tgtEl>
                                      </p:cBhvr>
                                    </p:cmd>
                                  </p:childTnLst>
                                </p:cTn>
                              </p:par>
                            </p:childTnLst>
                          </p:cTn>
                        </p:par>
                      </p:childTnLst>
                    </p:cTn>
                  </p:par>
                </p:childTnLst>
              </p:cTn>
              <p:nextCondLst>
                <p:cond evt="onClick" delay="0">
                  <p:tgtEl>
                    <p:spTgt spid="8"/>
                  </p:tgtEl>
                </p:cond>
              </p:nextCondLst>
            </p:seq>
            <p:audio>
              <p:cMediaNode vol="80000">
                <p:cTn id="82" fill="hold" display="0">
                  <p:stCondLst>
                    <p:cond delay="indefinite"/>
                  </p:stCondLst>
                  <p:endCondLst>
                    <p:cond evt="onStopAudio" delay="0">
                      <p:tgtEl>
                        <p:sldTgt/>
                      </p:tgtEl>
                    </p:cond>
                  </p:endCondLst>
                </p:cTn>
                <p:tgtEl>
                  <p:spTgt spid="8"/>
                </p:tgtEl>
              </p:cMediaNode>
            </p:audio>
          </p:childTnLst>
        </p:cTn>
      </p:par>
    </p:tnLst>
    <p:bldLst>
      <p:bldP spid="5137" grpId="0" animBg="1"/>
      <p:bldP spid="513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 xmlns:a16="http://schemas.microsoft.com/office/drawing/2014/main" id="{A4DB9537-779B-445C-B164-F19FED672716}"/>
              </a:ext>
            </a:extLst>
          </p:cNvPr>
          <p:cNvSpPr>
            <a:spLocks noChangeArrowheads="1"/>
          </p:cNvSpPr>
          <p:nvPr/>
        </p:nvSpPr>
        <p:spPr bwMode="auto">
          <a:xfrm>
            <a:off x="304800" y="142875"/>
            <a:ext cx="8534400" cy="66294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41987" name="Picture 17" descr="an30">
            <a:extLst>
              <a:ext uri="{FF2B5EF4-FFF2-40B4-BE49-F238E27FC236}">
                <a16:creationId xmlns="" xmlns:a16="http://schemas.microsoft.com/office/drawing/2014/main" id="{F39E22C9-7E3D-43E2-85DE-0EE64958E78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12319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0" name="WordArt 18">
            <a:extLst>
              <a:ext uri="{FF2B5EF4-FFF2-40B4-BE49-F238E27FC236}">
                <a16:creationId xmlns="" xmlns:a16="http://schemas.microsoft.com/office/drawing/2014/main" id="{5D0B7028-948C-44C0-8C05-7ABD651B4772}"/>
              </a:ext>
            </a:extLst>
          </p:cNvPr>
          <p:cNvSpPr>
            <a:spLocks noChangeArrowheads="1" noChangeShapeType="1" noTextEdit="1"/>
          </p:cNvSpPr>
          <p:nvPr/>
        </p:nvSpPr>
        <p:spPr bwMode="auto">
          <a:xfrm>
            <a:off x="533400" y="1295400"/>
            <a:ext cx="1905000" cy="561975"/>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3333CC"/>
                </a:solidFill>
                <a:latin typeface="Impact" panose="020B0806030902050204" pitchFamily="34" charset="0"/>
              </a:rPr>
              <a:t>Binh ...Boong...</a:t>
            </a:r>
          </a:p>
        </p:txBody>
      </p:sp>
      <p:pic>
        <p:nvPicPr>
          <p:cNvPr id="41989" name="Picture 23" descr="an30">
            <a:extLst>
              <a:ext uri="{FF2B5EF4-FFF2-40B4-BE49-F238E27FC236}">
                <a16:creationId xmlns="" xmlns:a16="http://schemas.microsoft.com/office/drawing/2014/main" id="{94C9075B-2F69-4AAF-9F62-F4AB272C1DA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57200"/>
            <a:ext cx="12319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6" name="WordArt 24">
            <a:extLst>
              <a:ext uri="{FF2B5EF4-FFF2-40B4-BE49-F238E27FC236}">
                <a16:creationId xmlns="" xmlns:a16="http://schemas.microsoft.com/office/drawing/2014/main" id="{11F7C907-1B35-46D2-B230-35236229989F}"/>
              </a:ext>
            </a:extLst>
          </p:cNvPr>
          <p:cNvSpPr>
            <a:spLocks noChangeArrowheads="1" noChangeShapeType="1" noTextEdit="1"/>
          </p:cNvSpPr>
          <p:nvPr/>
        </p:nvSpPr>
        <p:spPr bwMode="auto">
          <a:xfrm>
            <a:off x="6934200" y="1295400"/>
            <a:ext cx="1905000" cy="561975"/>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3333CC"/>
                </a:solidFill>
                <a:latin typeface="Impact" panose="020B0806030902050204" pitchFamily="34" charset="0"/>
              </a:rPr>
              <a:t>Binh ...Boong...</a:t>
            </a:r>
          </a:p>
        </p:txBody>
      </p:sp>
      <p:pic>
        <p:nvPicPr>
          <p:cNvPr id="44048" name="Rung chuong vang - Buc Tuong.mp3">
            <a:hlinkClick r:id="" action="ppaction://media"/>
            <a:extLst>
              <a:ext uri="{FF2B5EF4-FFF2-40B4-BE49-F238E27FC236}">
                <a16:creationId xmlns="" xmlns:a16="http://schemas.microsoft.com/office/drawing/2014/main" id="{03F17990-6A82-47B4-AABD-C6EA9E77F119}"/>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6200" y="76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2" name="Text Box 30">
            <a:extLst>
              <a:ext uri="{FF2B5EF4-FFF2-40B4-BE49-F238E27FC236}">
                <a16:creationId xmlns="" xmlns:a16="http://schemas.microsoft.com/office/drawing/2014/main" id="{65EC8346-F1DE-4842-A9EC-15278C3C0C09}"/>
              </a:ext>
            </a:extLst>
          </p:cNvPr>
          <p:cNvSpPr txBox="1">
            <a:spLocks noChangeArrowheads="1"/>
          </p:cNvSpPr>
          <p:nvPr/>
        </p:nvSpPr>
        <p:spPr bwMode="auto">
          <a:xfrm>
            <a:off x="381000" y="762000"/>
            <a:ext cx="8229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defRPr/>
            </a:pPr>
            <a:r>
              <a:rPr lang="en-US" sz="2200">
                <a:solidFill>
                  <a:srgbClr val="FF0000"/>
                </a:solidFill>
                <a:effectLst>
                  <a:outerShdw blurRad="38100" dist="38100" dir="2700000" algn="tl">
                    <a:srgbClr val="000000"/>
                  </a:outerShdw>
                </a:effectLst>
              </a:rPr>
              <a:t>ĐOÀN TNCS HỒ CHÍ MINH</a:t>
            </a:r>
          </a:p>
          <a:p>
            <a:pPr>
              <a:spcBef>
                <a:spcPct val="20000"/>
              </a:spcBef>
              <a:defRPr/>
            </a:pPr>
            <a:r>
              <a:rPr lang="en-US" sz="2200">
                <a:solidFill>
                  <a:srgbClr val="FF0000"/>
                </a:solidFill>
                <a:effectLst>
                  <a:outerShdw blurRad="38100" dist="38100" dir="2700000" algn="tl">
                    <a:srgbClr val="000000"/>
                  </a:outerShdw>
                </a:effectLst>
              </a:rPr>
              <a:t>ĐOÀN TRƯỜNG THCS THỊ TRẤN BẦN</a:t>
            </a:r>
          </a:p>
          <a:p>
            <a:pPr>
              <a:spcBef>
                <a:spcPct val="20000"/>
              </a:spcBef>
              <a:defRPr/>
            </a:pPr>
            <a:r>
              <a:rPr lang="en-US" sz="3000">
                <a:solidFill>
                  <a:srgbClr val="FF0000"/>
                </a:solidFill>
                <a:effectLst>
                  <a:outerShdw blurRad="38100" dist="38100" dir="2700000" algn="tl">
                    <a:srgbClr val="000000"/>
                  </a:outerShdw>
                </a:effectLst>
              </a:rPr>
              <a:t>CẢM ƠN</a:t>
            </a:r>
          </a:p>
          <a:p>
            <a:pPr>
              <a:spcBef>
                <a:spcPct val="20000"/>
              </a:spcBef>
              <a:defRPr/>
            </a:pPr>
            <a:endParaRPr lang="en-US" sz="800">
              <a:solidFill>
                <a:srgbClr val="FF0000"/>
              </a:solidFill>
              <a:effectLst>
                <a:outerShdw blurRad="38100" dist="38100" dir="2700000" algn="tl">
                  <a:srgbClr val="000000"/>
                </a:outerShdw>
              </a:effectLst>
            </a:endParaRPr>
          </a:p>
          <a:p>
            <a:pPr algn="just">
              <a:lnSpc>
                <a:spcPct val="125000"/>
              </a:lnSpc>
              <a:defRPr/>
            </a:pPr>
            <a:r>
              <a:rPr lang="en-US" sz="2400">
                <a:solidFill>
                  <a:schemeClr val="accent2"/>
                </a:solidFill>
              </a:rPr>
              <a:t>Ban chấp hành Đoàn Trường THCS thị trấn Bần – Ban tổ chức chương trình Rung Chuông Vàng xin trân trọng cảm ơn Ban giám hiệu, quý thầy cô, cùng tất cả đoàn viên đã tham gia giúp đỡ chúng tôi tổ chức thành công chương trình này. </a:t>
            </a:r>
          </a:p>
          <a:p>
            <a:pPr algn="just">
              <a:lnSpc>
                <a:spcPct val="125000"/>
              </a:lnSpc>
              <a:defRPr/>
            </a:pPr>
            <a:r>
              <a:rPr lang="en-US" sz="2400">
                <a:solidFill>
                  <a:schemeClr val="accent2"/>
                </a:solidFill>
              </a:rPr>
              <a:t>Hy vọng rằng, các thầy cô sẽ tiếp tục nhiệt tình tham gia ủng hộ các phong trào hoạt động của Đoàn Trường THCS thị trấn Bần trong thời gian sắp tới.</a:t>
            </a:r>
            <a:endParaRPr lang="en-US" sz="2400" i="1">
              <a:solidFill>
                <a:schemeClr val="accent2"/>
              </a:solidFill>
            </a:endParaRPr>
          </a:p>
          <a:p>
            <a:pPr algn="r">
              <a:lnSpc>
                <a:spcPct val="125000"/>
              </a:lnSpc>
              <a:defRPr/>
            </a:pPr>
            <a:r>
              <a:rPr lang="en-US" sz="2400" i="1">
                <a:solidFill>
                  <a:schemeClr val="accent2"/>
                </a:solidFill>
              </a:rPr>
              <a:t>Trân trọng</a:t>
            </a:r>
            <a:r>
              <a:rPr lang="en-US" sz="2400">
                <a:solidFill>
                  <a:schemeClr val="accent2"/>
                </a:solidFill>
              </a:rPr>
              <a:t>.</a:t>
            </a:r>
          </a:p>
        </p:txBody>
      </p:sp>
      <p:pic>
        <p:nvPicPr>
          <p:cNvPr id="44063" name="Duong den ngay vinh quang - The Wall.mp3">
            <a:hlinkClick r:id="" action="ppaction://media"/>
            <a:extLst>
              <a:ext uri="{FF2B5EF4-FFF2-40B4-BE49-F238E27FC236}">
                <a16:creationId xmlns="" xmlns:a16="http://schemas.microsoft.com/office/drawing/2014/main" id="{FA74D156-12C9-415B-9325-65122D6628F9}"/>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991600" y="76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Clr clrSpc="rgb" dir="cw">
                                      <p:cBhvr override="childStyle">
                                        <p:cTn id="6" dur="50" fill="hold"/>
                                        <p:tgtEl>
                                          <p:spTgt spid="44050"/>
                                        </p:tgtEl>
                                        <p:attrNameLst>
                                          <p:attrName>style.color</p:attrName>
                                        </p:attrNameLst>
                                      </p:cBhvr>
                                      <p:to>
                                        <a:srgbClr val="FF3300"/>
                                      </p:to>
                                    </p:animClr>
                                    <p:animClr clrSpc="rgb" dir="cw">
                                      <p:cBhvr>
                                        <p:cTn id="7" dur="50" fill="hold"/>
                                        <p:tgtEl>
                                          <p:spTgt spid="44050"/>
                                        </p:tgtEl>
                                        <p:attrNameLst>
                                          <p:attrName>fillcolor</p:attrName>
                                        </p:attrNameLst>
                                      </p:cBhvr>
                                      <p:to>
                                        <a:srgbClr val="FF3300"/>
                                      </p:to>
                                    </p:animClr>
                                    <p:set>
                                      <p:cBhvr>
                                        <p:cTn id="8" dur="50" fill="hold"/>
                                        <p:tgtEl>
                                          <p:spTgt spid="44050"/>
                                        </p:tgtEl>
                                        <p:attrNameLst>
                                          <p:attrName>fill.type</p:attrName>
                                        </p:attrNameLst>
                                      </p:cBhvr>
                                      <p:to>
                                        <p:strVal val="solid"/>
                                      </p:to>
                                    </p:set>
                                    <p:set>
                                      <p:cBhvr>
                                        <p:cTn id="9" dur="50" fill="hold"/>
                                        <p:tgtEl>
                                          <p:spTgt spid="44050"/>
                                        </p:tgtEl>
                                        <p:attrNameLst>
                                          <p:attrName>fill.on</p:attrName>
                                        </p:attrNameLst>
                                      </p:cBhvr>
                                      <p:to>
                                        <p:strVal val="true"/>
                                      </p:to>
                                    </p:set>
                                    <p:animRot by="120000">
                                      <p:cBhvr>
                                        <p:cTn id="10" dur="50" fill="hold">
                                          <p:stCondLst>
                                            <p:cond delay="0"/>
                                          </p:stCondLst>
                                        </p:cTn>
                                        <p:tgtEl>
                                          <p:spTgt spid="44050"/>
                                        </p:tgtEl>
                                        <p:attrNameLst>
                                          <p:attrName>r</p:attrName>
                                        </p:attrNameLst>
                                      </p:cBhvr>
                                    </p:animRot>
                                    <p:animRot by="-240000">
                                      <p:cBhvr>
                                        <p:cTn id="11" dur="100" fill="hold">
                                          <p:stCondLst>
                                            <p:cond delay="100"/>
                                          </p:stCondLst>
                                        </p:cTn>
                                        <p:tgtEl>
                                          <p:spTgt spid="44050"/>
                                        </p:tgtEl>
                                        <p:attrNameLst>
                                          <p:attrName>r</p:attrName>
                                        </p:attrNameLst>
                                      </p:cBhvr>
                                    </p:animRot>
                                    <p:animRot by="240000">
                                      <p:cBhvr>
                                        <p:cTn id="12" dur="100" fill="hold">
                                          <p:stCondLst>
                                            <p:cond delay="200"/>
                                          </p:stCondLst>
                                        </p:cTn>
                                        <p:tgtEl>
                                          <p:spTgt spid="44050"/>
                                        </p:tgtEl>
                                        <p:attrNameLst>
                                          <p:attrName>r</p:attrName>
                                        </p:attrNameLst>
                                      </p:cBhvr>
                                    </p:animRot>
                                    <p:animRot by="-240000">
                                      <p:cBhvr>
                                        <p:cTn id="13" dur="100" fill="hold">
                                          <p:stCondLst>
                                            <p:cond delay="300"/>
                                          </p:stCondLst>
                                        </p:cTn>
                                        <p:tgtEl>
                                          <p:spTgt spid="44050"/>
                                        </p:tgtEl>
                                        <p:attrNameLst>
                                          <p:attrName>r</p:attrName>
                                        </p:attrNameLst>
                                      </p:cBhvr>
                                    </p:animRot>
                                    <p:animRot by="120000">
                                      <p:cBhvr>
                                        <p:cTn id="14" dur="100" fill="hold">
                                          <p:stCondLst>
                                            <p:cond delay="400"/>
                                          </p:stCondLst>
                                        </p:cTn>
                                        <p:tgtEl>
                                          <p:spTgt spid="44050"/>
                                        </p:tgtEl>
                                        <p:attrNameLst>
                                          <p:attrName>r</p:attrName>
                                        </p:attrNameLst>
                                      </p:cBhvr>
                                    </p:animRot>
                                  </p:childTnLst>
                                </p:cTn>
                              </p:par>
                              <p:par>
                                <p:cTn id="15" presetID="32" presetClass="emph" presetSubtype="0" repeatCount="indefinite" fill="hold" nodeType="withEffect">
                                  <p:stCondLst>
                                    <p:cond delay="0"/>
                                  </p:stCondLst>
                                  <p:childTnLst>
                                    <p:animClr clrSpc="rgb" dir="cw">
                                      <p:cBhvr override="childStyle">
                                        <p:cTn id="16" dur="50" fill="hold"/>
                                        <p:tgtEl>
                                          <p:spTgt spid="44056"/>
                                        </p:tgtEl>
                                        <p:attrNameLst>
                                          <p:attrName>style.color</p:attrName>
                                        </p:attrNameLst>
                                      </p:cBhvr>
                                      <p:to>
                                        <a:srgbClr val="FF3300"/>
                                      </p:to>
                                    </p:animClr>
                                    <p:animClr clrSpc="rgb" dir="cw">
                                      <p:cBhvr>
                                        <p:cTn id="17" dur="50" fill="hold"/>
                                        <p:tgtEl>
                                          <p:spTgt spid="44056"/>
                                        </p:tgtEl>
                                        <p:attrNameLst>
                                          <p:attrName>fillcolor</p:attrName>
                                        </p:attrNameLst>
                                      </p:cBhvr>
                                      <p:to>
                                        <a:srgbClr val="FF3300"/>
                                      </p:to>
                                    </p:animClr>
                                    <p:set>
                                      <p:cBhvr>
                                        <p:cTn id="18" dur="50" fill="hold"/>
                                        <p:tgtEl>
                                          <p:spTgt spid="44056"/>
                                        </p:tgtEl>
                                        <p:attrNameLst>
                                          <p:attrName>fill.type</p:attrName>
                                        </p:attrNameLst>
                                      </p:cBhvr>
                                      <p:to>
                                        <p:strVal val="solid"/>
                                      </p:to>
                                    </p:set>
                                    <p:set>
                                      <p:cBhvr>
                                        <p:cTn id="19" dur="50" fill="hold"/>
                                        <p:tgtEl>
                                          <p:spTgt spid="44056"/>
                                        </p:tgtEl>
                                        <p:attrNameLst>
                                          <p:attrName>fill.on</p:attrName>
                                        </p:attrNameLst>
                                      </p:cBhvr>
                                      <p:to>
                                        <p:strVal val="true"/>
                                      </p:to>
                                    </p:set>
                                    <p:animRot by="120000">
                                      <p:cBhvr>
                                        <p:cTn id="20" dur="50" fill="hold">
                                          <p:stCondLst>
                                            <p:cond delay="0"/>
                                          </p:stCondLst>
                                        </p:cTn>
                                        <p:tgtEl>
                                          <p:spTgt spid="44056"/>
                                        </p:tgtEl>
                                        <p:attrNameLst>
                                          <p:attrName>r</p:attrName>
                                        </p:attrNameLst>
                                      </p:cBhvr>
                                    </p:animRot>
                                    <p:animRot by="-240000">
                                      <p:cBhvr>
                                        <p:cTn id="21" dur="100" fill="hold">
                                          <p:stCondLst>
                                            <p:cond delay="100"/>
                                          </p:stCondLst>
                                        </p:cTn>
                                        <p:tgtEl>
                                          <p:spTgt spid="44056"/>
                                        </p:tgtEl>
                                        <p:attrNameLst>
                                          <p:attrName>r</p:attrName>
                                        </p:attrNameLst>
                                      </p:cBhvr>
                                    </p:animRot>
                                    <p:animRot by="240000">
                                      <p:cBhvr>
                                        <p:cTn id="22" dur="100" fill="hold">
                                          <p:stCondLst>
                                            <p:cond delay="200"/>
                                          </p:stCondLst>
                                        </p:cTn>
                                        <p:tgtEl>
                                          <p:spTgt spid="44056"/>
                                        </p:tgtEl>
                                        <p:attrNameLst>
                                          <p:attrName>r</p:attrName>
                                        </p:attrNameLst>
                                      </p:cBhvr>
                                    </p:animRot>
                                    <p:animRot by="-240000">
                                      <p:cBhvr>
                                        <p:cTn id="23" dur="100" fill="hold">
                                          <p:stCondLst>
                                            <p:cond delay="300"/>
                                          </p:stCondLst>
                                        </p:cTn>
                                        <p:tgtEl>
                                          <p:spTgt spid="44056"/>
                                        </p:tgtEl>
                                        <p:attrNameLst>
                                          <p:attrName>r</p:attrName>
                                        </p:attrNameLst>
                                      </p:cBhvr>
                                    </p:animRot>
                                    <p:animRot by="120000">
                                      <p:cBhvr>
                                        <p:cTn id="24" dur="100" fill="hold">
                                          <p:stCondLst>
                                            <p:cond delay="400"/>
                                          </p:stCondLst>
                                        </p:cTn>
                                        <p:tgtEl>
                                          <p:spTgt spid="44056"/>
                                        </p:tgtEl>
                                        <p:attrNameLst>
                                          <p:attrName>r</p:attrName>
                                        </p:attrNameLst>
                                      </p:cBhvr>
                                    </p:animRo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44062"/>
                                        </p:tgtEl>
                                        <p:attrNameLst>
                                          <p:attrName>style.visibility</p:attrName>
                                        </p:attrNameLst>
                                      </p:cBhvr>
                                      <p:to>
                                        <p:strVal val="visible"/>
                                      </p:to>
                                    </p:set>
                                    <p:anim calcmode="discrete" valueType="clr">
                                      <p:cBhvr override="childStyle">
                                        <p:cTn id="27" dur="80"/>
                                        <p:tgtEl>
                                          <p:spTgt spid="4406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4062"/>
                                        </p:tgtEl>
                                        <p:attrNameLst>
                                          <p:attrName>fillcolor</p:attrName>
                                        </p:attrNameLst>
                                      </p:cBhvr>
                                      <p:tavLst>
                                        <p:tav tm="0">
                                          <p:val>
                                            <p:clrVal>
                                              <a:schemeClr val="accent2"/>
                                            </p:clrVal>
                                          </p:val>
                                        </p:tav>
                                        <p:tav tm="50000">
                                          <p:val>
                                            <p:clrVal>
                                              <a:schemeClr val="hlink"/>
                                            </p:clrVal>
                                          </p:val>
                                        </p:tav>
                                      </p:tavLst>
                                    </p:anim>
                                    <p:set>
                                      <p:cBhvr>
                                        <p:cTn id="29" dur="80"/>
                                        <p:tgtEl>
                                          <p:spTgt spid="440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44048"/>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44063"/>
                </p:tgtEl>
              </p:cMediaNode>
            </p:audio>
          </p:childTnLst>
        </p:cTn>
      </p:par>
    </p:tnLst>
    <p:bldLst>
      <p:bldP spid="4406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extLst>
              <a:ext uri="{FF2B5EF4-FFF2-40B4-BE49-F238E27FC236}">
                <a16:creationId xmlns="" xmlns:a16="http://schemas.microsoft.com/office/drawing/2014/main" id="{381980A3-126D-4D20-8D23-4A607D0B3A1E}"/>
              </a:ext>
            </a:extLst>
          </p:cNvPr>
          <p:cNvSpPr>
            <a:spLocks noChangeArrowheads="1"/>
          </p:cNvSpPr>
          <p:nvPr/>
        </p:nvSpPr>
        <p:spPr bwMode="auto">
          <a:xfrm>
            <a:off x="304800" y="142875"/>
            <a:ext cx="8534400" cy="66294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43011" name="Picture 3" descr="an30">
            <a:extLst>
              <a:ext uri="{FF2B5EF4-FFF2-40B4-BE49-F238E27FC236}">
                <a16:creationId xmlns="" xmlns:a16="http://schemas.microsoft.com/office/drawing/2014/main" id="{563AC563-1058-456E-BE4E-B94B71E7AE0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12319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WordArt 4">
            <a:extLst>
              <a:ext uri="{FF2B5EF4-FFF2-40B4-BE49-F238E27FC236}">
                <a16:creationId xmlns="" xmlns:a16="http://schemas.microsoft.com/office/drawing/2014/main" id="{EAAE5DB1-78E1-4C18-8424-91046F3C5530}"/>
              </a:ext>
            </a:extLst>
          </p:cNvPr>
          <p:cNvSpPr>
            <a:spLocks noChangeArrowheads="1" noChangeShapeType="1" noTextEdit="1"/>
          </p:cNvSpPr>
          <p:nvPr/>
        </p:nvSpPr>
        <p:spPr bwMode="auto">
          <a:xfrm>
            <a:off x="533400" y="1295400"/>
            <a:ext cx="1905000" cy="561975"/>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3333CC"/>
                </a:solidFill>
                <a:latin typeface="Impact" panose="020B0806030902050204" pitchFamily="34" charset="0"/>
              </a:rPr>
              <a:t>Binh ...Boong...</a:t>
            </a:r>
          </a:p>
        </p:txBody>
      </p:sp>
      <p:pic>
        <p:nvPicPr>
          <p:cNvPr id="43013" name="Picture 5" descr="an30">
            <a:extLst>
              <a:ext uri="{FF2B5EF4-FFF2-40B4-BE49-F238E27FC236}">
                <a16:creationId xmlns="" xmlns:a16="http://schemas.microsoft.com/office/drawing/2014/main" id="{58D35ECE-259C-42DB-A450-96A8E7B5518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57200"/>
            <a:ext cx="12319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WordArt 6">
            <a:extLst>
              <a:ext uri="{FF2B5EF4-FFF2-40B4-BE49-F238E27FC236}">
                <a16:creationId xmlns="" xmlns:a16="http://schemas.microsoft.com/office/drawing/2014/main" id="{542CA473-659C-4EF7-AD9F-DAFB84E45656}"/>
              </a:ext>
            </a:extLst>
          </p:cNvPr>
          <p:cNvSpPr>
            <a:spLocks noChangeArrowheads="1" noChangeShapeType="1" noTextEdit="1"/>
          </p:cNvSpPr>
          <p:nvPr/>
        </p:nvSpPr>
        <p:spPr bwMode="auto">
          <a:xfrm>
            <a:off x="6934200" y="1295400"/>
            <a:ext cx="1905000" cy="561975"/>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3333CC"/>
                </a:solidFill>
                <a:latin typeface="Impact" panose="020B0806030902050204" pitchFamily="34" charset="0"/>
              </a:rPr>
              <a:t>Binh ...Boong...</a:t>
            </a:r>
          </a:p>
        </p:txBody>
      </p:sp>
      <p:pic>
        <p:nvPicPr>
          <p:cNvPr id="54279" name="Rung chuong vang - Buc Tuong.mp3">
            <a:hlinkClick r:id="" action="ppaction://media"/>
            <a:extLst>
              <a:ext uri="{FF2B5EF4-FFF2-40B4-BE49-F238E27FC236}">
                <a16:creationId xmlns="" xmlns:a16="http://schemas.microsoft.com/office/drawing/2014/main" id="{11FBEC78-1112-4A16-B3FA-B2E15673341D}"/>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6200" y="76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 Box 8">
            <a:extLst>
              <a:ext uri="{FF2B5EF4-FFF2-40B4-BE49-F238E27FC236}">
                <a16:creationId xmlns="" xmlns:a16="http://schemas.microsoft.com/office/drawing/2014/main" id="{1F81943C-3CAE-407D-986F-C18E4ED7C786}"/>
              </a:ext>
            </a:extLst>
          </p:cNvPr>
          <p:cNvSpPr txBox="1">
            <a:spLocks noChangeArrowheads="1"/>
          </p:cNvSpPr>
          <p:nvPr/>
        </p:nvSpPr>
        <p:spPr bwMode="auto">
          <a:xfrm>
            <a:off x="533400" y="533400"/>
            <a:ext cx="822960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algn="ctr" eaLnBrk="1" hangingPunct="1">
              <a:spcBef>
                <a:spcPct val="20000"/>
              </a:spcBef>
              <a:defRPr/>
            </a:pPr>
            <a:r>
              <a:rPr lang="en-US" sz="3800">
                <a:solidFill>
                  <a:srgbClr val="FF0000"/>
                </a:solidFill>
                <a:effectLst>
                  <a:outerShdw blurRad="38100" dist="38100" dir="2700000" algn="tl">
                    <a:srgbClr val="000000"/>
                  </a:outerShdw>
                </a:effectLst>
              </a:rPr>
              <a:t>Hướng dẫn sử dụng</a:t>
            </a:r>
          </a:p>
          <a:p>
            <a:pPr algn="ctr" eaLnBrk="1" hangingPunct="1">
              <a:spcBef>
                <a:spcPct val="20000"/>
              </a:spcBef>
              <a:defRPr/>
            </a:pPr>
            <a:endParaRPr lang="en-US" sz="3800">
              <a:solidFill>
                <a:srgbClr val="FF0000"/>
              </a:solidFill>
              <a:effectLst>
                <a:outerShdw blurRad="38100" dist="38100" dir="2700000" algn="tl">
                  <a:srgbClr val="000000"/>
                </a:outerShdw>
              </a:effectLst>
            </a:endParaRPr>
          </a:p>
          <a:p>
            <a:pPr algn="ctr" eaLnBrk="1" hangingPunct="1">
              <a:spcBef>
                <a:spcPct val="20000"/>
              </a:spcBef>
              <a:defRPr/>
            </a:pPr>
            <a:endParaRPr lang="en-US" sz="1600">
              <a:solidFill>
                <a:srgbClr val="FF0000"/>
              </a:solidFill>
              <a:effectLst>
                <a:outerShdw blurRad="38100" dist="38100" dir="2700000" algn="tl">
                  <a:srgbClr val="000000"/>
                </a:outerShdw>
              </a:effectLst>
            </a:endParaRPr>
          </a:p>
          <a:p>
            <a:pPr algn="just" eaLnBrk="1" hangingPunct="1">
              <a:lnSpc>
                <a:spcPct val="125000"/>
              </a:lnSpc>
              <a:buFontTx/>
              <a:buAutoNum type="arabicPeriod"/>
              <a:defRPr/>
            </a:pPr>
            <a:r>
              <a:rPr lang="en-US" sz="2800">
                <a:solidFill>
                  <a:schemeClr val="accent2"/>
                </a:solidFill>
              </a:rPr>
              <a:t>Nháy nút          để chuyển sang slide tiếp theo</a:t>
            </a:r>
          </a:p>
          <a:p>
            <a:pPr algn="just" eaLnBrk="1" hangingPunct="1">
              <a:lnSpc>
                <a:spcPct val="125000"/>
              </a:lnSpc>
              <a:buFontTx/>
              <a:buAutoNum type="arabicPeriod"/>
              <a:defRPr/>
            </a:pPr>
            <a:r>
              <a:rPr lang="en-US" sz="2800">
                <a:solidFill>
                  <a:schemeClr val="accent2"/>
                </a:solidFill>
              </a:rPr>
              <a:t>Nháy nút          để chuyển về slide trước đó</a:t>
            </a:r>
          </a:p>
          <a:p>
            <a:pPr algn="just" eaLnBrk="1" hangingPunct="1">
              <a:lnSpc>
                <a:spcPct val="125000"/>
              </a:lnSpc>
              <a:buFontTx/>
              <a:buAutoNum type="arabicPeriod"/>
              <a:defRPr/>
            </a:pPr>
            <a:r>
              <a:rPr lang="en-US" sz="2800">
                <a:solidFill>
                  <a:schemeClr val="accent2"/>
                </a:solidFill>
              </a:rPr>
              <a:t>Nháy vào </a:t>
            </a:r>
            <a:r>
              <a:rPr lang="en-US" sz="2800"/>
              <a:t>10s</a:t>
            </a:r>
            <a:r>
              <a:rPr lang="en-US" sz="2800">
                <a:solidFill>
                  <a:schemeClr val="accent2"/>
                </a:solidFill>
              </a:rPr>
              <a:t> để xuất hiện đồng hồ tính giờ</a:t>
            </a:r>
          </a:p>
          <a:p>
            <a:pPr algn="just" eaLnBrk="1" hangingPunct="1">
              <a:lnSpc>
                <a:spcPct val="125000"/>
              </a:lnSpc>
              <a:buFontTx/>
              <a:buAutoNum type="arabicPeriod"/>
              <a:defRPr/>
            </a:pPr>
            <a:r>
              <a:rPr lang="en-US" sz="2800">
                <a:solidFill>
                  <a:schemeClr val="accent2"/>
                </a:solidFill>
              </a:rPr>
              <a:t>Nháy vào            để xem đáp án của câu hỏi</a:t>
            </a:r>
          </a:p>
        </p:txBody>
      </p:sp>
      <p:pic>
        <p:nvPicPr>
          <p:cNvPr id="54281" name="Duong den ngay vinh quang - The Wall.mp3">
            <a:hlinkClick r:id="" action="ppaction://media"/>
            <a:extLst>
              <a:ext uri="{FF2B5EF4-FFF2-40B4-BE49-F238E27FC236}">
                <a16:creationId xmlns="" xmlns:a16="http://schemas.microsoft.com/office/drawing/2014/main" id="{D4655E4B-3554-4C9B-8A92-4613BF7AD23D}"/>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991600" y="76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AutoShape 10">
            <a:extLst>
              <a:ext uri="{FF2B5EF4-FFF2-40B4-BE49-F238E27FC236}">
                <a16:creationId xmlns="" xmlns:a16="http://schemas.microsoft.com/office/drawing/2014/main" id="{B866F514-D7F0-49FD-B787-3013F97C0120}"/>
              </a:ext>
            </a:extLst>
          </p:cNvPr>
          <p:cNvSpPr>
            <a:spLocks noChangeArrowheads="1"/>
          </p:cNvSpPr>
          <p:nvPr/>
        </p:nvSpPr>
        <p:spPr bwMode="auto">
          <a:xfrm>
            <a:off x="2667000" y="2286000"/>
            <a:ext cx="533400" cy="381000"/>
          </a:xfrm>
          <a:prstGeom prst="rightArrow">
            <a:avLst>
              <a:gd name="adj1" fmla="val 50000"/>
              <a:gd name="adj2" fmla="val 3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4283" name="Text Box 11">
            <a:extLst>
              <a:ext uri="{FF2B5EF4-FFF2-40B4-BE49-F238E27FC236}">
                <a16:creationId xmlns="" xmlns:a16="http://schemas.microsoft.com/office/drawing/2014/main" id="{B70C8CD4-F6D3-4CFA-A7D7-6F1CBBAAD509}"/>
              </a:ext>
            </a:extLst>
          </p:cNvPr>
          <p:cNvSpPr txBox="1">
            <a:spLocks noChangeArrowheads="1"/>
          </p:cNvSpPr>
          <p:nvPr/>
        </p:nvSpPr>
        <p:spPr bwMode="auto">
          <a:xfrm>
            <a:off x="2673350" y="3886200"/>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43020" name="AutoShape 12">
            <a:extLst>
              <a:ext uri="{FF2B5EF4-FFF2-40B4-BE49-F238E27FC236}">
                <a16:creationId xmlns="" xmlns:a16="http://schemas.microsoft.com/office/drawing/2014/main" id="{CC223786-75EF-499B-A5A9-F0A1445BF2C7}"/>
              </a:ext>
            </a:extLst>
          </p:cNvPr>
          <p:cNvSpPr>
            <a:spLocks noChangeArrowheads="1"/>
          </p:cNvSpPr>
          <p:nvPr/>
        </p:nvSpPr>
        <p:spPr bwMode="auto">
          <a:xfrm>
            <a:off x="2667000" y="2819400"/>
            <a:ext cx="609600" cy="381000"/>
          </a:xfrm>
          <a:prstGeom prst="leftArrow">
            <a:avLst>
              <a:gd name="adj1" fmla="val 50000"/>
              <a:gd name="adj2" fmla="val 4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Clr clrSpc="rgb" dir="cw">
                                      <p:cBhvr override="childStyle">
                                        <p:cTn id="6" dur="50" fill="hold"/>
                                        <p:tgtEl>
                                          <p:spTgt spid="54276"/>
                                        </p:tgtEl>
                                        <p:attrNameLst>
                                          <p:attrName>style.color</p:attrName>
                                        </p:attrNameLst>
                                      </p:cBhvr>
                                      <p:to>
                                        <a:srgbClr val="FF3300"/>
                                      </p:to>
                                    </p:animClr>
                                    <p:animClr clrSpc="rgb" dir="cw">
                                      <p:cBhvr>
                                        <p:cTn id="7" dur="50" fill="hold"/>
                                        <p:tgtEl>
                                          <p:spTgt spid="54276"/>
                                        </p:tgtEl>
                                        <p:attrNameLst>
                                          <p:attrName>fillcolor</p:attrName>
                                        </p:attrNameLst>
                                      </p:cBhvr>
                                      <p:to>
                                        <a:srgbClr val="FF3300"/>
                                      </p:to>
                                    </p:animClr>
                                    <p:set>
                                      <p:cBhvr>
                                        <p:cTn id="8" dur="50" fill="hold"/>
                                        <p:tgtEl>
                                          <p:spTgt spid="54276"/>
                                        </p:tgtEl>
                                        <p:attrNameLst>
                                          <p:attrName>fill.type</p:attrName>
                                        </p:attrNameLst>
                                      </p:cBhvr>
                                      <p:to>
                                        <p:strVal val="solid"/>
                                      </p:to>
                                    </p:set>
                                    <p:set>
                                      <p:cBhvr>
                                        <p:cTn id="9" dur="50" fill="hold"/>
                                        <p:tgtEl>
                                          <p:spTgt spid="54276"/>
                                        </p:tgtEl>
                                        <p:attrNameLst>
                                          <p:attrName>fill.on</p:attrName>
                                        </p:attrNameLst>
                                      </p:cBhvr>
                                      <p:to>
                                        <p:strVal val="true"/>
                                      </p:to>
                                    </p:set>
                                    <p:animRot by="120000">
                                      <p:cBhvr>
                                        <p:cTn id="10" dur="50" fill="hold">
                                          <p:stCondLst>
                                            <p:cond delay="0"/>
                                          </p:stCondLst>
                                        </p:cTn>
                                        <p:tgtEl>
                                          <p:spTgt spid="54276"/>
                                        </p:tgtEl>
                                        <p:attrNameLst>
                                          <p:attrName>r</p:attrName>
                                        </p:attrNameLst>
                                      </p:cBhvr>
                                    </p:animRot>
                                    <p:animRot by="-240000">
                                      <p:cBhvr>
                                        <p:cTn id="11" dur="100" fill="hold">
                                          <p:stCondLst>
                                            <p:cond delay="100"/>
                                          </p:stCondLst>
                                        </p:cTn>
                                        <p:tgtEl>
                                          <p:spTgt spid="54276"/>
                                        </p:tgtEl>
                                        <p:attrNameLst>
                                          <p:attrName>r</p:attrName>
                                        </p:attrNameLst>
                                      </p:cBhvr>
                                    </p:animRot>
                                    <p:animRot by="240000">
                                      <p:cBhvr>
                                        <p:cTn id="12" dur="100" fill="hold">
                                          <p:stCondLst>
                                            <p:cond delay="200"/>
                                          </p:stCondLst>
                                        </p:cTn>
                                        <p:tgtEl>
                                          <p:spTgt spid="54276"/>
                                        </p:tgtEl>
                                        <p:attrNameLst>
                                          <p:attrName>r</p:attrName>
                                        </p:attrNameLst>
                                      </p:cBhvr>
                                    </p:animRot>
                                    <p:animRot by="-240000">
                                      <p:cBhvr>
                                        <p:cTn id="13" dur="100" fill="hold">
                                          <p:stCondLst>
                                            <p:cond delay="300"/>
                                          </p:stCondLst>
                                        </p:cTn>
                                        <p:tgtEl>
                                          <p:spTgt spid="54276"/>
                                        </p:tgtEl>
                                        <p:attrNameLst>
                                          <p:attrName>r</p:attrName>
                                        </p:attrNameLst>
                                      </p:cBhvr>
                                    </p:animRot>
                                    <p:animRot by="120000">
                                      <p:cBhvr>
                                        <p:cTn id="14" dur="100" fill="hold">
                                          <p:stCondLst>
                                            <p:cond delay="400"/>
                                          </p:stCondLst>
                                        </p:cTn>
                                        <p:tgtEl>
                                          <p:spTgt spid="54276"/>
                                        </p:tgtEl>
                                        <p:attrNameLst>
                                          <p:attrName>r</p:attrName>
                                        </p:attrNameLst>
                                      </p:cBhvr>
                                    </p:animRot>
                                  </p:childTnLst>
                                </p:cTn>
                              </p:par>
                              <p:par>
                                <p:cTn id="15" presetID="32" presetClass="emph" presetSubtype="0" repeatCount="indefinite" fill="hold" nodeType="withEffect">
                                  <p:stCondLst>
                                    <p:cond delay="0"/>
                                  </p:stCondLst>
                                  <p:childTnLst>
                                    <p:animClr clrSpc="rgb" dir="cw">
                                      <p:cBhvr override="childStyle">
                                        <p:cTn id="16" dur="50" fill="hold"/>
                                        <p:tgtEl>
                                          <p:spTgt spid="54278"/>
                                        </p:tgtEl>
                                        <p:attrNameLst>
                                          <p:attrName>style.color</p:attrName>
                                        </p:attrNameLst>
                                      </p:cBhvr>
                                      <p:to>
                                        <a:srgbClr val="FF3300"/>
                                      </p:to>
                                    </p:animClr>
                                    <p:animClr clrSpc="rgb" dir="cw">
                                      <p:cBhvr>
                                        <p:cTn id="17" dur="50" fill="hold"/>
                                        <p:tgtEl>
                                          <p:spTgt spid="54278"/>
                                        </p:tgtEl>
                                        <p:attrNameLst>
                                          <p:attrName>fillcolor</p:attrName>
                                        </p:attrNameLst>
                                      </p:cBhvr>
                                      <p:to>
                                        <a:srgbClr val="FF3300"/>
                                      </p:to>
                                    </p:animClr>
                                    <p:set>
                                      <p:cBhvr>
                                        <p:cTn id="18" dur="50" fill="hold"/>
                                        <p:tgtEl>
                                          <p:spTgt spid="54278"/>
                                        </p:tgtEl>
                                        <p:attrNameLst>
                                          <p:attrName>fill.type</p:attrName>
                                        </p:attrNameLst>
                                      </p:cBhvr>
                                      <p:to>
                                        <p:strVal val="solid"/>
                                      </p:to>
                                    </p:set>
                                    <p:set>
                                      <p:cBhvr>
                                        <p:cTn id="19" dur="50" fill="hold"/>
                                        <p:tgtEl>
                                          <p:spTgt spid="54278"/>
                                        </p:tgtEl>
                                        <p:attrNameLst>
                                          <p:attrName>fill.on</p:attrName>
                                        </p:attrNameLst>
                                      </p:cBhvr>
                                      <p:to>
                                        <p:strVal val="true"/>
                                      </p:to>
                                    </p:set>
                                    <p:animRot by="120000">
                                      <p:cBhvr>
                                        <p:cTn id="20" dur="50" fill="hold">
                                          <p:stCondLst>
                                            <p:cond delay="0"/>
                                          </p:stCondLst>
                                        </p:cTn>
                                        <p:tgtEl>
                                          <p:spTgt spid="54278"/>
                                        </p:tgtEl>
                                        <p:attrNameLst>
                                          <p:attrName>r</p:attrName>
                                        </p:attrNameLst>
                                      </p:cBhvr>
                                    </p:animRot>
                                    <p:animRot by="-240000">
                                      <p:cBhvr>
                                        <p:cTn id="21" dur="100" fill="hold">
                                          <p:stCondLst>
                                            <p:cond delay="100"/>
                                          </p:stCondLst>
                                        </p:cTn>
                                        <p:tgtEl>
                                          <p:spTgt spid="54278"/>
                                        </p:tgtEl>
                                        <p:attrNameLst>
                                          <p:attrName>r</p:attrName>
                                        </p:attrNameLst>
                                      </p:cBhvr>
                                    </p:animRot>
                                    <p:animRot by="240000">
                                      <p:cBhvr>
                                        <p:cTn id="22" dur="100" fill="hold">
                                          <p:stCondLst>
                                            <p:cond delay="200"/>
                                          </p:stCondLst>
                                        </p:cTn>
                                        <p:tgtEl>
                                          <p:spTgt spid="54278"/>
                                        </p:tgtEl>
                                        <p:attrNameLst>
                                          <p:attrName>r</p:attrName>
                                        </p:attrNameLst>
                                      </p:cBhvr>
                                    </p:animRot>
                                    <p:animRot by="-240000">
                                      <p:cBhvr>
                                        <p:cTn id="23" dur="100" fill="hold">
                                          <p:stCondLst>
                                            <p:cond delay="300"/>
                                          </p:stCondLst>
                                        </p:cTn>
                                        <p:tgtEl>
                                          <p:spTgt spid="54278"/>
                                        </p:tgtEl>
                                        <p:attrNameLst>
                                          <p:attrName>r</p:attrName>
                                        </p:attrNameLst>
                                      </p:cBhvr>
                                    </p:animRot>
                                    <p:animRot by="120000">
                                      <p:cBhvr>
                                        <p:cTn id="24" dur="100" fill="hold">
                                          <p:stCondLst>
                                            <p:cond delay="400"/>
                                          </p:stCondLst>
                                        </p:cTn>
                                        <p:tgtEl>
                                          <p:spTgt spid="542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4279"/>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5428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a:extLst>
              <a:ext uri="{FF2B5EF4-FFF2-40B4-BE49-F238E27FC236}">
                <a16:creationId xmlns="" xmlns:a16="http://schemas.microsoft.com/office/drawing/2014/main" id="{FE623B9D-13B4-4B89-A247-7FC0C99AE4F0}"/>
              </a:ext>
            </a:extLst>
          </p:cNvPr>
          <p:cNvSpPr>
            <a:spLocks noChangeArrowheads="1"/>
          </p:cNvSpPr>
          <p:nvPr/>
        </p:nvSpPr>
        <p:spPr bwMode="auto">
          <a:xfrm>
            <a:off x="304800" y="228600"/>
            <a:ext cx="8534400" cy="6388100"/>
          </a:xfrm>
          <a:prstGeom prst="roundRect">
            <a:avLst>
              <a:gd name="adj" fmla="val 16667"/>
            </a:avLst>
          </a:prstGeom>
          <a:ln>
            <a:headEnd/>
            <a:tailEnd/>
          </a:ln>
          <a:extLst/>
        </p:spPr>
        <p:style>
          <a:lnRef idx="3">
            <a:schemeClr val="lt1"/>
          </a:lnRef>
          <a:fillRef idx="1">
            <a:schemeClr val="accent3"/>
          </a:fillRef>
          <a:effectRef idx="1">
            <a:schemeClr val="accent3"/>
          </a:effectRef>
          <a:fontRef idx="minor">
            <a:schemeClr val="lt1"/>
          </a:fontRef>
        </p:style>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6147" name="Picture 3" descr="an30">
            <a:extLst>
              <a:ext uri="{FF2B5EF4-FFF2-40B4-BE49-F238E27FC236}">
                <a16:creationId xmlns="" xmlns:a16="http://schemas.microsoft.com/office/drawing/2014/main" id="{508E9CFC-9E10-479E-86F0-FD700411C7D0}"/>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33">
            <a:extLst>
              <a:ext uri="{FF2B5EF4-FFF2-40B4-BE49-F238E27FC236}">
                <a16:creationId xmlns="" xmlns:a16="http://schemas.microsoft.com/office/drawing/2014/main" id="{AD10A044-B46A-45BD-BF0A-8806237F576B}"/>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WordArt 5">
            <a:extLst>
              <a:ext uri="{FF2B5EF4-FFF2-40B4-BE49-F238E27FC236}">
                <a16:creationId xmlns="" xmlns:a16="http://schemas.microsoft.com/office/drawing/2014/main" id="{B935702C-E669-4286-886E-EFE1EE4E8017}"/>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6150" name="Group 6">
            <a:extLst>
              <a:ext uri="{FF2B5EF4-FFF2-40B4-BE49-F238E27FC236}">
                <a16:creationId xmlns="" xmlns:a16="http://schemas.microsoft.com/office/drawing/2014/main" id="{E7D7DE08-651A-4781-9827-AB984DCAB135}"/>
              </a:ext>
            </a:extLst>
          </p:cNvPr>
          <p:cNvGrpSpPr>
            <a:grpSpLocks/>
          </p:cNvGrpSpPr>
          <p:nvPr/>
        </p:nvGrpSpPr>
        <p:grpSpPr bwMode="auto">
          <a:xfrm>
            <a:off x="7162800" y="6019800"/>
            <a:ext cx="1168400" cy="561975"/>
            <a:chOff x="4512" y="3792"/>
            <a:chExt cx="736" cy="354"/>
          </a:xfrm>
        </p:grpSpPr>
        <p:pic>
          <p:nvPicPr>
            <p:cNvPr id="6193" name="Picture 7" descr="ani32">
              <a:extLst>
                <a:ext uri="{FF2B5EF4-FFF2-40B4-BE49-F238E27FC236}">
                  <a16:creationId xmlns="" xmlns:a16="http://schemas.microsoft.com/office/drawing/2014/main" id="{7DAD602A-EEB0-4F68-97BB-1DAD3D6CECC5}"/>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4" name="Text Box 8">
              <a:hlinkClick r:id="rId15" action="ppaction://hlinksldjump" tooltip="Trở lại chọn câu hỏi"/>
              <a:extLst>
                <a:ext uri="{FF2B5EF4-FFF2-40B4-BE49-F238E27FC236}">
                  <a16:creationId xmlns="" xmlns:a16="http://schemas.microsoft.com/office/drawing/2014/main" id="{1AECB37A-83A7-47E1-8834-A681784725F3}"/>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6151" name="AutoShape 9">
            <a:extLst>
              <a:ext uri="{FF2B5EF4-FFF2-40B4-BE49-F238E27FC236}">
                <a16:creationId xmlns="" xmlns:a16="http://schemas.microsoft.com/office/drawing/2014/main" id="{049927E8-3CF6-456E-AA66-29F4506F7342}"/>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52" name="AutoShape 10">
            <a:extLst>
              <a:ext uri="{FF2B5EF4-FFF2-40B4-BE49-F238E27FC236}">
                <a16:creationId xmlns="" xmlns:a16="http://schemas.microsoft.com/office/drawing/2014/main" id="{3FDCB18B-8774-41CB-A501-540432ABE822}"/>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53" name="Text Box 11">
            <a:extLst>
              <a:ext uri="{FF2B5EF4-FFF2-40B4-BE49-F238E27FC236}">
                <a16:creationId xmlns="" xmlns:a16="http://schemas.microsoft.com/office/drawing/2014/main" id="{37434C7C-5E79-4B86-8044-0115A916549B}"/>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3</a:t>
            </a:r>
          </a:p>
        </p:txBody>
      </p:sp>
      <p:pic>
        <p:nvPicPr>
          <p:cNvPr id="6154" name="Picture 12" descr="star_tip_md_wht">
            <a:extLst>
              <a:ext uri="{FF2B5EF4-FFF2-40B4-BE49-F238E27FC236}">
                <a16:creationId xmlns="" xmlns:a16="http://schemas.microsoft.com/office/drawing/2014/main" id="{0AB64AD0-BBAD-4470-973B-74C4F6281B76}"/>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WordArt 13">
            <a:extLst>
              <a:ext uri="{FF2B5EF4-FFF2-40B4-BE49-F238E27FC236}">
                <a16:creationId xmlns="" xmlns:a16="http://schemas.microsoft.com/office/drawing/2014/main" id="{0CAD984A-38BC-4FB3-89E9-D36A5B751B07}"/>
              </a:ext>
            </a:extLst>
          </p:cNvPr>
          <p:cNvSpPr>
            <a:spLocks noChangeArrowheads="1" noChangeShapeType="1" noTextEdit="1"/>
          </p:cNvSpPr>
          <p:nvPr/>
        </p:nvSpPr>
        <p:spPr bwMode="auto">
          <a:xfrm>
            <a:off x="2362200" y="1660525"/>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6158" name="WordArt 14">
            <a:extLst>
              <a:ext uri="{FF2B5EF4-FFF2-40B4-BE49-F238E27FC236}">
                <a16:creationId xmlns="" xmlns:a16="http://schemas.microsoft.com/office/drawing/2014/main" id="{52F34D18-C7B1-4E0B-8AB1-5C1E72A02BAE}"/>
              </a:ext>
            </a:extLst>
          </p:cNvPr>
          <p:cNvSpPr>
            <a:spLocks noChangeArrowheads="1" noChangeShapeType="1" noTextEdit="1"/>
          </p:cNvSpPr>
          <p:nvPr/>
        </p:nvSpPr>
        <p:spPr bwMode="auto">
          <a:xfrm>
            <a:off x="5638800" y="1651000"/>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 name="Picture 15" descr="people008">
            <a:extLst>
              <a:ext uri="{FF2B5EF4-FFF2-40B4-BE49-F238E27FC236}">
                <a16:creationId xmlns="" xmlns:a16="http://schemas.microsoft.com/office/drawing/2014/main" id="{9A348AC6-4F04-4917-83BE-BC78C770EF97}"/>
              </a:ext>
            </a:extLst>
          </p:cNvPr>
          <p:cNvPicPr>
            <a:picLocks noChangeAspect="1" noChangeArrowheads="1" noCrop="1"/>
          </p:cNvPicPr>
          <p:nvPr/>
        </p:nvPicPr>
        <p:blipFill>
          <a:blip r:embed="rId17">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16">
            <a:extLst>
              <a:ext uri="{FF2B5EF4-FFF2-40B4-BE49-F238E27FC236}">
                <a16:creationId xmlns="" xmlns:a16="http://schemas.microsoft.com/office/drawing/2014/main" id="{3E1D6006-08FD-44FD-9843-B6D890F20CB9}"/>
              </a:ext>
            </a:extLst>
          </p:cNvPr>
          <p:cNvSpPr txBox="1">
            <a:spLocks noChangeArrowheads="1"/>
          </p:cNvSpPr>
          <p:nvPr/>
        </p:nvSpPr>
        <p:spPr bwMode="auto">
          <a:xfrm>
            <a:off x="368300" y="2209800"/>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sz="2800" dirty="0">
                <a:solidFill>
                  <a:schemeClr val="tx1">
                    <a:lumMod val="65000"/>
                    <a:lumOff val="35000"/>
                  </a:schemeClr>
                </a:solidFill>
                <a:latin typeface="Times New Roman" panose="02020603050405020304" pitchFamily="18" charset="0"/>
                <a:cs typeface="Times New Roman" panose="02020603050405020304" pitchFamily="18" charset="0"/>
              </a:rPr>
              <a:t>Em cùng các bạn đi học về thấy một số bạn chơi đùa trên đường, em sẽ làm gì?</a:t>
            </a:r>
            <a:endParaRPr lang="en-US" alt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161" name="AutoShape 17">
            <a:extLst>
              <a:ext uri="{FF2B5EF4-FFF2-40B4-BE49-F238E27FC236}">
                <a16:creationId xmlns="" xmlns:a16="http://schemas.microsoft.com/office/drawing/2014/main" id="{6D81F906-3BA9-4DBC-82F9-99F103DE675E}"/>
              </a:ext>
            </a:extLst>
          </p:cNvPr>
          <p:cNvSpPr>
            <a:spLocks noChangeArrowheads="1"/>
          </p:cNvSpPr>
          <p:nvPr/>
        </p:nvSpPr>
        <p:spPr bwMode="auto">
          <a:xfrm>
            <a:off x="727364" y="3340099"/>
            <a:ext cx="7883236" cy="823893"/>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3" name="Text Box 19">
            <a:extLst>
              <a:ext uri="{FF2B5EF4-FFF2-40B4-BE49-F238E27FC236}">
                <a16:creationId xmlns="" xmlns:a16="http://schemas.microsoft.com/office/drawing/2014/main" id="{59ADC208-9D6C-4956-AE09-E52C49C7A1B5}"/>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6254" name="Group 110">
            <a:extLst>
              <a:ext uri="{FF2B5EF4-FFF2-40B4-BE49-F238E27FC236}">
                <a16:creationId xmlns="" xmlns:a16="http://schemas.microsoft.com/office/drawing/2014/main" id="{92DCE0C9-C3C1-48C3-B1E0-B45F30C7FC99}"/>
              </a:ext>
            </a:extLst>
          </p:cNvPr>
          <p:cNvGrpSpPr>
            <a:grpSpLocks/>
          </p:cNvGrpSpPr>
          <p:nvPr/>
        </p:nvGrpSpPr>
        <p:grpSpPr bwMode="auto">
          <a:xfrm>
            <a:off x="7850188" y="5181600"/>
            <a:ext cx="1370012" cy="1295400"/>
            <a:chOff x="4574" y="3342"/>
            <a:chExt cx="960" cy="912"/>
          </a:xfrm>
        </p:grpSpPr>
        <p:sp>
          <p:nvSpPr>
            <p:cNvPr id="6191" name="AutoShape 111">
              <a:extLst>
                <a:ext uri="{FF2B5EF4-FFF2-40B4-BE49-F238E27FC236}">
                  <a16:creationId xmlns="" xmlns:a16="http://schemas.microsoft.com/office/drawing/2014/main" id="{F1F6B44D-C5B1-4967-BB61-04C646FAC0B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92" name="Text Box 112">
              <a:extLst>
                <a:ext uri="{FF2B5EF4-FFF2-40B4-BE49-F238E27FC236}">
                  <a16:creationId xmlns="" xmlns:a16="http://schemas.microsoft.com/office/drawing/2014/main" id="{54DB0758-A466-49E7-B271-4942E7E9423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6257" name="Group 113">
            <a:extLst>
              <a:ext uri="{FF2B5EF4-FFF2-40B4-BE49-F238E27FC236}">
                <a16:creationId xmlns="" xmlns:a16="http://schemas.microsoft.com/office/drawing/2014/main" id="{D105E262-DCBE-4046-927A-9ACBB096AA88}"/>
              </a:ext>
            </a:extLst>
          </p:cNvPr>
          <p:cNvGrpSpPr>
            <a:grpSpLocks/>
          </p:cNvGrpSpPr>
          <p:nvPr/>
        </p:nvGrpSpPr>
        <p:grpSpPr bwMode="auto">
          <a:xfrm>
            <a:off x="7850188" y="5181600"/>
            <a:ext cx="1370012" cy="1295400"/>
            <a:chOff x="4574" y="3342"/>
            <a:chExt cx="960" cy="912"/>
          </a:xfrm>
        </p:grpSpPr>
        <p:sp>
          <p:nvSpPr>
            <p:cNvPr id="6189" name="AutoShape 114">
              <a:extLst>
                <a:ext uri="{FF2B5EF4-FFF2-40B4-BE49-F238E27FC236}">
                  <a16:creationId xmlns="" xmlns:a16="http://schemas.microsoft.com/office/drawing/2014/main" id="{75E340DC-E078-4166-859D-FC24C152965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90" name="Text Box 115">
              <a:extLst>
                <a:ext uri="{FF2B5EF4-FFF2-40B4-BE49-F238E27FC236}">
                  <a16:creationId xmlns="" xmlns:a16="http://schemas.microsoft.com/office/drawing/2014/main" id="{5BD6642E-B366-4873-B56A-610D72370F5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6260" name="Group 116">
            <a:extLst>
              <a:ext uri="{FF2B5EF4-FFF2-40B4-BE49-F238E27FC236}">
                <a16:creationId xmlns="" xmlns:a16="http://schemas.microsoft.com/office/drawing/2014/main" id="{EA0CAFF4-8419-4994-87D1-0C4147FD11FB}"/>
              </a:ext>
            </a:extLst>
          </p:cNvPr>
          <p:cNvGrpSpPr>
            <a:grpSpLocks/>
          </p:cNvGrpSpPr>
          <p:nvPr/>
        </p:nvGrpSpPr>
        <p:grpSpPr bwMode="auto">
          <a:xfrm>
            <a:off x="7850188" y="5181600"/>
            <a:ext cx="1370012" cy="1295400"/>
            <a:chOff x="4574" y="3342"/>
            <a:chExt cx="960" cy="912"/>
          </a:xfrm>
        </p:grpSpPr>
        <p:sp>
          <p:nvSpPr>
            <p:cNvPr id="6187" name="AutoShape 117">
              <a:extLst>
                <a:ext uri="{FF2B5EF4-FFF2-40B4-BE49-F238E27FC236}">
                  <a16:creationId xmlns="" xmlns:a16="http://schemas.microsoft.com/office/drawing/2014/main" id="{78F681BD-D456-487D-AE5F-C040B9A8E0A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88" name="Text Box 118">
              <a:extLst>
                <a:ext uri="{FF2B5EF4-FFF2-40B4-BE49-F238E27FC236}">
                  <a16:creationId xmlns="" xmlns:a16="http://schemas.microsoft.com/office/drawing/2014/main" id="{35975018-74A7-4177-8F59-A33FFB4261E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6263" name="Group 119">
            <a:extLst>
              <a:ext uri="{FF2B5EF4-FFF2-40B4-BE49-F238E27FC236}">
                <a16:creationId xmlns="" xmlns:a16="http://schemas.microsoft.com/office/drawing/2014/main" id="{6A84AAEC-A382-43E5-8FCC-B2B786862223}"/>
              </a:ext>
            </a:extLst>
          </p:cNvPr>
          <p:cNvGrpSpPr>
            <a:grpSpLocks/>
          </p:cNvGrpSpPr>
          <p:nvPr/>
        </p:nvGrpSpPr>
        <p:grpSpPr bwMode="auto">
          <a:xfrm>
            <a:off x="7850188" y="5181600"/>
            <a:ext cx="1370012" cy="1295400"/>
            <a:chOff x="4574" y="3342"/>
            <a:chExt cx="960" cy="912"/>
          </a:xfrm>
        </p:grpSpPr>
        <p:sp>
          <p:nvSpPr>
            <p:cNvPr id="6185" name="AutoShape 120">
              <a:extLst>
                <a:ext uri="{FF2B5EF4-FFF2-40B4-BE49-F238E27FC236}">
                  <a16:creationId xmlns="" xmlns:a16="http://schemas.microsoft.com/office/drawing/2014/main" id="{10DF3BF0-B6A0-4690-9B33-D3A9DC946B8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86" name="Text Box 121">
              <a:extLst>
                <a:ext uri="{FF2B5EF4-FFF2-40B4-BE49-F238E27FC236}">
                  <a16:creationId xmlns="" xmlns:a16="http://schemas.microsoft.com/office/drawing/2014/main" id="{712E537B-A723-421D-89B9-0BD33459AAC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6266" name="Group 122">
            <a:extLst>
              <a:ext uri="{FF2B5EF4-FFF2-40B4-BE49-F238E27FC236}">
                <a16:creationId xmlns="" xmlns:a16="http://schemas.microsoft.com/office/drawing/2014/main" id="{FA32886B-AAAC-494B-8CCB-CEEBE3ECDDE4}"/>
              </a:ext>
            </a:extLst>
          </p:cNvPr>
          <p:cNvGrpSpPr>
            <a:grpSpLocks/>
          </p:cNvGrpSpPr>
          <p:nvPr/>
        </p:nvGrpSpPr>
        <p:grpSpPr bwMode="auto">
          <a:xfrm>
            <a:off x="7850188" y="5181600"/>
            <a:ext cx="1370012" cy="1295400"/>
            <a:chOff x="4574" y="3342"/>
            <a:chExt cx="960" cy="912"/>
          </a:xfrm>
        </p:grpSpPr>
        <p:sp>
          <p:nvSpPr>
            <p:cNvPr id="6183" name="AutoShape 123">
              <a:extLst>
                <a:ext uri="{FF2B5EF4-FFF2-40B4-BE49-F238E27FC236}">
                  <a16:creationId xmlns="" xmlns:a16="http://schemas.microsoft.com/office/drawing/2014/main" id="{709C9F20-653E-45AE-B1CD-93EF9581E3C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84" name="Text Box 124">
              <a:extLst>
                <a:ext uri="{FF2B5EF4-FFF2-40B4-BE49-F238E27FC236}">
                  <a16:creationId xmlns="" xmlns:a16="http://schemas.microsoft.com/office/drawing/2014/main" id="{4F412B22-0963-43C6-87D2-0E7786848EF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6269" name="Group 125">
            <a:extLst>
              <a:ext uri="{FF2B5EF4-FFF2-40B4-BE49-F238E27FC236}">
                <a16:creationId xmlns="" xmlns:a16="http://schemas.microsoft.com/office/drawing/2014/main" id="{51254DD8-A263-4885-9FE7-4B8290E71E0C}"/>
              </a:ext>
            </a:extLst>
          </p:cNvPr>
          <p:cNvGrpSpPr>
            <a:grpSpLocks/>
          </p:cNvGrpSpPr>
          <p:nvPr/>
        </p:nvGrpSpPr>
        <p:grpSpPr bwMode="auto">
          <a:xfrm>
            <a:off x="7850188" y="5181600"/>
            <a:ext cx="1370012" cy="1295400"/>
            <a:chOff x="4574" y="3342"/>
            <a:chExt cx="960" cy="912"/>
          </a:xfrm>
        </p:grpSpPr>
        <p:sp>
          <p:nvSpPr>
            <p:cNvPr id="6181" name="AutoShape 126">
              <a:extLst>
                <a:ext uri="{FF2B5EF4-FFF2-40B4-BE49-F238E27FC236}">
                  <a16:creationId xmlns="" xmlns:a16="http://schemas.microsoft.com/office/drawing/2014/main" id="{223B0DED-2890-4092-BA34-83F6F586DEB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82" name="Text Box 127">
              <a:extLst>
                <a:ext uri="{FF2B5EF4-FFF2-40B4-BE49-F238E27FC236}">
                  <a16:creationId xmlns="" xmlns:a16="http://schemas.microsoft.com/office/drawing/2014/main" id="{4B7330C7-31F7-40D6-B82C-FFB0D681A2B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6272" name="Group 128">
            <a:extLst>
              <a:ext uri="{FF2B5EF4-FFF2-40B4-BE49-F238E27FC236}">
                <a16:creationId xmlns="" xmlns:a16="http://schemas.microsoft.com/office/drawing/2014/main" id="{4476374B-6548-4848-AAE0-16F216BBC4D1}"/>
              </a:ext>
            </a:extLst>
          </p:cNvPr>
          <p:cNvGrpSpPr>
            <a:grpSpLocks/>
          </p:cNvGrpSpPr>
          <p:nvPr/>
        </p:nvGrpSpPr>
        <p:grpSpPr bwMode="auto">
          <a:xfrm>
            <a:off x="7850188" y="5181600"/>
            <a:ext cx="1370012" cy="1295400"/>
            <a:chOff x="4574" y="3342"/>
            <a:chExt cx="960" cy="912"/>
          </a:xfrm>
        </p:grpSpPr>
        <p:sp>
          <p:nvSpPr>
            <p:cNvPr id="6179" name="AutoShape 129">
              <a:extLst>
                <a:ext uri="{FF2B5EF4-FFF2-40B4-BE49-F238E27FC236}">
                  <a16:creationId xmlns="" xmlns:a16="http://schemas.microsoft.com/office/drawing/2014/main" id="{A39C7306-7EE3-449C-BF04-CA927D7C64D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80" name="Text Box 130">
              <a:extLst>
                <a:ext uri="{FF2B5EF4-FFF2-40B4-BE49-F238E27FC236}">
                  <a16:creationId xmlns="" xmlns:a16="http://schemas.microsoft.com/office/drawing/2014/main" id="{C4B61D4B-5837-41EE-8FC8-158F5D50B76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6275" name="Group 131">
            <a:extLst>
              <a:ext uri="{FF2B5EF4-FFF2-40B4-BE49-F238E27FC236}">
                <a16:creationId xmlns="" xmlns:a16="http://schemas.microsoft.com/office/drawing/2014/main" id="{2D5F00B2-CF48-412E-B44A-005CB2FA70C8}"/>
              </a:ext>
            </a:extLst>
          </p:cNvPr>
          <p:cNvGrpSpPr>
            <a:grpSpLocks/>
          </p:cNvGrpSpPr>
          <p:nvPr/>
        </p:nvGrpSpPr>
        <p:grpSpPr bwMode="auto">
          <a:xfrm>
            <a:off x="7850188" y="5181600"/>
            <a:ext cx="1370012" cy="1295400"/>
            <a:chOff x="4574" y="3342"/>
            <a:chExt cx="960" cy="912"/>
          </a:xfrm>
        </p:grpSpPr>
        <p:sp>
          <p:nvSpPr>
            <p:cNvPr id="6177" name="AutoShape 132">
              <a:extLst>
                <a:ext uri="{FF2B5EF4-FFF2-40B4-BE49-F238E27FC236}">
                  <a16:creationId xmlns="" xmlns:a16="http://schemas.microsoft.com/office/drawing/2014/main" id="{015976E0-B316-4DCC-A473-C617899DDCE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78" name="Text Box 133">
              <a:extLst>
                <a:ext uri="{FF2B5EF4-FFF2-40B4-BE49-F238E27FC236}">
                  <a16:creationId xmlns="" xmlns:a16="http://schemas.microsoft.com/office/drawing/2014/main" id="{225A4E1E-C03C-4EB8-8703-95CC0D7A795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6278" name="Group 134">
            <a:extLst>
              <a:ext uri="{FF2B5EF4-FFF2-40B4-BE49-F238E27FC236}">
                <a16:creationId xmlns="" xmlns:a16="http://schemas.microsoft.com/office/drawing/2014/main" id="{AB7DC475-D510-4FF5-9C5D-B6F9176F2956}"/>
              </a:ext>
            </a:extLst>
          </p:cNvPr>
          <p:cNvGrpSpPr>
            <a:grpSpLocks/>
          </p:cNvGrpSpPr>
          <p:nvPr/>
        </p:nvGrpSpPr>
        <p:grpSpPr bwMode="auto">
          <a:xfrm>
            <a:off x="7850188" y="5181600"/>
            <a:ext cx="1370012" cy="1295400"/>
            <a:chOff x="4574" y="3342"/>
            <a:chExt cx="960" cy="912"/>
          </a:xfrm>
        </p:grpSpPr>
        <p:sp>
          <p:nvSpPr>
            <p:cNvPr id="6175" name="AutoShape 135">
              <a:extLst>
                <a:ext uri="{FF2B5EF4-FFF2-40B4-BE49-F238E27FC236}">
                  <a16:creationId xmlns="" xmlns:a16="http://schemas.microsoft.com/office/drawing/2014/main" id="{52BCAB52-64BA-46FD-8E16-BC0B0DE8A91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76" name="Text Box 136">
              <a:extLst>
                <a:ext uri="{FF2B5EF4-FFF2-40B4-BE49-F238E27FC236}">
                  <a16:creationId xmlns="" xmlns:a16="http://schemas.microsoft.com/office/drawing/2014/main" id="{F3A3C78E-10E3-4C41-9659-2D7851C142C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6281" name="Group 137">
            <a:extLst>
              <a:ext uri="{FF2B5EF4-FFF2-40B4-BE49-F238E27FC236}">
                <a16:creationId xmlns="" xmlns:a16="http://schemas.microsoft.com/office/drawing/2014/main" id="{3D47A4AC-DC39-4AAF-8518-BB79AB38A930}"/>
              </a:ext>
            </a:extLst>
          </p:cNvPr>
          <p:cNvGrpSpPr>
            <a:grpSpLocks/>
          </p:cNvGrpSpPr>
          <p:nvPr/>
        </p:nvGrpSpPr>
        <p:grpSpPr bwMode="auto">
          <a:xfrm>
            <a:off x="7848600" y="5180013"/>
            <a:ext cx="1371600" cy="1295400"/>
            <a:chOff x="4574" y="3342"/>
            <a:chExt cx="960" cy="912"/>
          </a:xfrm>
        </p:grpSpPr>
        <p:sp>
          <p:nvSpPr>
            <p:cNvPr id="6173" name="AutoShape 138">
              <a:extLst>
                <a:ext uri="{FF2B5EF4-FFF2-40B4-BE49-F238E27FC236}">
                  <a16:creationId xmlns="" xmlns:a16="http://schemas.microsoft.com/office/drawing/2014/main" id="{8FD3EF30-7345-4967-BCBB-02834B52C72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74" name="Text Box 139">
              <a:extLst>
                <a:ext uri="{FF2B5EF4-FFF2-40B4-BE49-F238E27FC236}">
                  <a16:creationId xmlns="" xmlns:a16="http://schemas.microsoft.com/office/drawing/2014/main" id="{30785ACB-E70C-4DE1-B75C-9D57B7EAABB4}"/>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 name="TextBox 2"/>
          <p:cNvSpPr txBox="1"/>
          <p:nvPr/>
        </p:nvSpPr>
        <p:spPr>
          <a:xfrm>
            <a:off x="1033463" y="3385950"/>
            <a:ext cx="7577137" cy="1569660"/>
          </a:xfrm>
          <a:prstGeom prst="rect">
            <a:avLst/>
          </a:prstGeom>
          <a:noFill/>
        </p:spPr>
        <p:txBody>
          <a:bodyPr wrap="square" rtlCol="0">
            <a:spAutoFit/>
          </a:bodyPr>
          <a:lstStyle/>
          <a:p>
            <a:pPr algn="just"/>
            <a:r>
              <a:rPr lang="en-US" sz="2400" dirty="0">
                <a:solidFill>
                  <a:srgbClr val="C00000"/>
                </a:solidFill>
                <a:latin typeface="Times New Roman" panose="02020603050405020304" pitchFamily="18" charset="0"/>
                <a:cs typeface="Times New Roman" panose="02020603050405020304" pitchFamily="18" charset="0"/>
              </a:rPr>
              <a:t>A</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Nhắc các bạn không chơi đùa trên đường vì không an toàn.</a:t>
            </a:r>
          </a:p>
          <a:p>
            <a:pPr algn="just"/>
            <a:r>
              <a:rPr lang="en-US" sz="2400" dirty="0">
                <a:solidFill>
                  <a:srgbClr val="C00000"/>
                </a:solidFill>
                <a:latin typeface="Times New Roman" panose="02020603050405020304" pitchFamily="18" charset="0"/>
                <a:cs typeface="Times New Roman" panose="02020603050405020304" pitchFamily="18" charset="0"/>
              </a:rPr>
              <a:t>B</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Vui chơi cùng các bạn.</a:t>
            </a:r>
          </a:p>
          <a:p>
            <a:pPr algn="just"/>
            <a:r>
              <a:rPr lang="en-US" sz="2400" dirty="0">
                <a:solidFill>
                  <a:srgbClr val="C00000"/>
                </a:solidFill>
                <a:latin typeface="Times New Roman" panose="02020603050405020304" pitchFamily="18" charset="0"/>
                <a:cs typeface="Times New Roman" panose="02020603050405020304" pitchFamily="18" charset="0"/>
              </a:rPr>
              <a:t>C</a:t>
            </a:r>
            <a:r>
              <a:rPr lang="vi-VN" sz="2400" dirty="0" smtClean="0">
                <a:solidFill>
                  <a:srgbClr val="C00000"/>
                </a:solidFill>
                <a:latin typeface="Times New Roman" panose="02020603050405020304" pitchFamily="18" charset="0"/>
                <a:cs typeface="Times New Roman" panose="02020603050405020304" pitchFamily="18" charset="0"/>
              </a:rPr>
              <a:t>) </a:t>
            </a:r>
            <a:r>
              <a:rPr lang="vi-VN" sz="2400" dirty="0">
                <a:solidFill>
                  <a:srgbClr val="C00000"/>
                </a:solidFill>
                <a:latin typeface="Times New Roman" panose="02020603050405020304" pitchFamily="18" charset="0"/>
                <a:cs typeface="Times New Roman" panose="02020603050405020304" pitchFamily="18" charset="0"/>
              </a:rPr>
              <a:t>Vẫn đi bình thường như không có việc gì xảy ra.</a:t>
            </a:r>
          </a:p>
        </p:txBody>
      </p:sp>
      <p:pic>
        <p:nvPicPr>
          <p:cNvPr id="4" name="Am-thanh-tra-loi-du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67554" y="3191593"/>
            <a:ext cx="609600" cy="609600"/>
          </a:xfrm>
          <a:prstGeom prst="rect">
            <a:avLst/>
          </a:prstGeom>
        </p:spPr>
      </p:pic>
      <p:pic>
        <p:nvPicPr>
          <p:cNvPr id="5"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50236" y="3947819"/>
            <a:ext cx="609600" cy="609600"/>
          </a:xfrm>
          <a:prstGeom prst="rect">
            <a:avLst/>
          </a:prstGeom>
        </p:spPr>
      </p:pic>
      <p:pic>
        <p:nvPicPr>
          <p:cNvPr id="6"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68853" y="4584032"/>
            <a:ext cx="609600" cy="609600"/>
          </a:xfrm>
          <a:prstGeom prst="rect">
            <a:avLst/>
          </a:prstGeom>
        </p:spPr>
      </p:pic>
      <p:pic>
        <p:nvPicPr>
          <p:cNvPr id="7" name="Dong-ho-dem-nguoc-30-giay-www_nhacchuongvui_co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286649" y="4648200"/>
            <a:ext cx="609600" cy="609600"/>
          </a:xfrm>
          <a:prstGeom prst="rect">
            <a:avLst/>
          </a:prstGeom>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6158"/>
                                        </p:tgtEl>
                                        <p:attrNameLst>
                                          <p:attrName>style.visibility</p:attrName>
                                        </p:attrNameLst>
                                      </p:cBhvr>
                                      <p:to>
                                        <p:strVal val="visible"/>
                                      </p:to>
                                    </p:set>
                                    <p:anim calcmode="lin" valueType="num">
                                      <p:cBhvr>
                                        <p:cTn id="7" dur="5000" fill="hold"/>
                                        <p:tgtEl>
                                          <p:spTgt spid="6158"/>
                                        </p:tgtEl>
                                        <p:attrNameLst>
                                          <p:attrName>ppt_w</p:attrName>
                                        </p:attrNameLst>
                                      </p:cBhvr>
                                      <p:tavLst>
                                        <p:tav tm="0" fmla="#ppt_w*sin(2.5*pi*$)">
                                          <p:val>
                                            <p:fltVal val="0"/>
                                          </p:val>
                                        </p:tav>
                                        <p:tav tm="100000">
                                          <p:val>
                                            <p:fltVal val="1"/>
                                          </p:val>
                                        </p:tav>
                                      </p:tavLst>
                                    </p:anim>
                                    <p:anim calcmode="lin" valueType="num">
                                      <p:cBhvr>
                                        <p:cTn id="8" dur="5000" fill="hold"/>
                                        <p:tgtEl>
                                          <p:spTgt spid="6158"/>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6157"/>
                                        </p:tgtEl>
                                        <p:attrNameLst>
                                          <p:attrName>style.visibility</p:attrName>
                                        </p:attrNameLst>
                                      </p:cBhvr>
                                      <p:to>
                                        <p:strVal val="visible"/>
                                      </p:to>
                                    </p:set>
                                    <p:anim calcmode="lin" valueType="num">
                                      <p:cBhvr>
                                        <p:cTn id="11" dur="5000" fill="hold"/>
                                        <p:tgtEl>
                                          <p:spTgt spid="6157"/>
                                        </p:tgtEl>
                                        <p:attrNameLst>
                                          <p:attrName>ppt_w</p:attrName>
                                        </p:attrNameLst>
                                      </p:cBhvr>
                                      <p:tavLst>
                                        <p:tav tm="0" fmla="#ppt_w*sin(2.5*pi*$)">
                                          <p:val>
                                            <p:fltVal val="0"/>
                                          </p:val>
                                        </p:tav>
                                        <p:tav tm="100000">
                                          <p:val>
                                            <p:fltVal val="1"/>
                                          </p:val>
                                        </p:tav>
                                      </p:tavLst>
                                    </p:anim>
                                    <p:anim calcmode="lin" valueType="num">
                                      <p:cBhvr>
                                        <p:cTn id="12" dur="5000" fill="hold"/>
                                        <p:tgtEl>
                                          <p:spTgt spid="6157"/>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6160"/>
                                        </p:tgtEl>
                                        <p:attrNameLst>
                                          <p:attrName>style.visibility</p:attrName>
                                        </p:attrNameLst>
                                      </p:cBhvr>
                                      <p:to>
                                        <p:strVal val="visible"/>
                                      </p:to>
                                    </p:set>
                                    <p:anim calcmode="discrete" valueType="clr">
                                      <p:cBhvr override="childStyle">
                                        <p:cTn id="15" dur="80"/>
                                        <p:tgtEl>
                                          <p:spTgt spid="616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160"/>
                                        </p:tgtEl>
                                        <p:attrNameLst>
                                          <p:attrName>fillcolor</p:attrName>
                                        </p:attrNameLst>
                                      </p:cBhvr>
                                      <p:tavLst>
                                        <p:tav tm="0">
                                          <p:val>
                                            <p:clrVal>
                                              <a:schemeClr val="accent2"/>
                                            </p:clrVal>
                                          </p:val>
                                        </p:tav>
                                        <p:tav tm="50000">
                                          <p:val>
                                            <p:clrVal>
                                              <a:schemeClr val="hlink"/>
                                            </p:clrVal>
                                          </p:val>
                                        </p:tav>
                                      </p:tavLst>
                                    </p:anim>
                                    <p:set>
                                      <p:cBhvr>
                                        <p:cTn id="17" dur="80"/>
                                        <p:tgtEl>
                                          <p:spTgt spid="6160"/>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1000"/>
                                  </p:stCondLst>
                                  <p:childTnLst>
                                    <p:set>
                                      <p:cBhvr>
                                        <p:cTn id="21" dur="1" fill="hold">
                                          <p:stCondLst>
                                            <p:cond delay="499"/>
                                          </p:stCondLst>
                                        </p:cTn>
                                        <p:tgtEl>
                                          <p:spTgt spid="6254"/>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9" name="beep.wav"/>
                                        </p:tgtEl>
                                      </p:cMediaNode>
                                    </p:audio>
                                  </p:subTnLst>
                                </p:cTn>
                              </p:par>
                            </p:childTnLst>
                          </p:cTn>
                        </p:par>
                        <p:par>
                          <p:cTn id="22" fill="hold">
                            <p:stCondLst>
                              <p:cond delay="1500"/>
                            </p:stCondLst>
                            <p:childTnLst>
                              <p:par>
                                <p:cTn id="23" presetID="1" presetClass="entr" presetSubtype="0" fill="hold" nodeType="afterEffect">
                                  <p:stCondLst>
                                    <p:cond delay="1000"/>
                                  </p:stCondLst>
                                  <p:childTnLst>
                                    <p:set>
                                      <p:cBhvr>
                                        <p:cTn id="24" dur="1" fill="hold">
                                          <p:stCondLst>
                                            <p:cond delay="499"/>
                                          </p:stCondLst>
                                        </p:cTn>
                                        <p:tgtEl>
                                          <p:spTgt spid="625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9" name="beep.wav"/>
                                        </p:tgtEl>
                                      </p:cMediaNode>
                                    </p:audio>
                                  </p:subTnLst>
                                </p:cTn>
                              </p:par>
                            </p:childTnLst>
                          </p:cTn>
                        </p:par>
                        <p:par>
                          <p:cTn id="25" fill="hold">
                            <p:stCondLst>
                              <p:cond delay="3000"/>
                            </p:stCondLst>
                            <p:childTnLst>
                              <p:par>
                                <p:cTn id="26" presetID="1" presetClass="entr" presetSubtype="0" fill="hold" nodeType="afterEffect">
                                  <p:stCondLst>
                                    <p:cond delay="1000"/>
                                  </p:stCondLst>
                                  <p:childTnLst>
                                    <p:set>
                                      <p:cBhvr>
                                        <p:cTn id="27" dur="1" fill="hold">
                                          <p:stCondLst>
                                            <p:cond delay="499"/>
                                          </p:stCondLst>
                                        </p:cTn>
                                        <p:tgtEl>
                                          <p:spTgt spid="626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9" name="beep.wav"/>
                                        </p:tgtEl>
                                      </p:cMediaNode>
                                    </p:audio>
                                  </p:subTnLst>
                                </p:cTn>
                              </p:par>
                            </p:childTnLst>
                          </p:cTn>
                        </p:par>
                        <p:par>
                          <p:cTn id="28" fill="hold">
                            <p:stCondLst>
                              <p:cond delay="4500"/>
                            </p:stCondLst>
                            <p:childTnLst>
                              <p:par>
                                <p:cTn id="29" presetID="1" presetClass="entr" presetSubtype="0" fill="hold" nodeType="afterEffect">
                                  <p:stCondLst>
                                    <p:cond delay="1000"/>
                                  </p:stCondLst>
                                  <p:childTnLst>
                                    <p:set>
                                      <p:cBhvr>
                                        <p:cTn id="30" dur="1" fill="hold">
                                          <p:stCondLst>
                                            <p:cond delay="499"/>
                                          </p:stCondLst>
                                        </p:cTn>
                                        <p:tgtEl>
                                          <p:spTgt spid="626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499"/>
                                          </p:stCondLst>
                                        </p:cTn>
                                        <p:tgtEl>
                                          <p:spTgt spid="626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499"/>
                                          </p:stCondLst>
                                        </p:cTn>
                                        <p:tgtEl>
                                          <p:spTgt spid="626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9000"/>
                            </p:stCondLst>
                            <p:childTnLst>
                              <p:par>
                                <p:cTn id="38" presetID="1" presetClass="entr" presetSubtype="0" fill="hold" nodeType="afterEffect">
                                  <p:stCondLst>
                                    <p:cond delay="1000"/>
                                  </p:stCondLst>
                                  <p:childTnLst>
                                    <p:set>
                                      <p:cBhvr>
                                        <p:cTn id="39" dur="1" fill="hold">
                                          <p:stCondLst>
                                            <p:cond delay="499"/>
                                          </p:stCondLst>
                                        </p:cTn>
                                        <p:tgtEl>
                                          <p:spTgt spid="627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10500"/>
                            </p:stCondLst>
                            <p:childTnLst>
                              <p:par>
                                <p:cTn id="41" presetID="1" presetClass="entr" presetSubtype="0" fill="hold" nodeType="afterEffect">
                                  <p:stCondLst>
                                    <p:cond delay="1000"/>
                                  </p:stCondLst>
                                  <p:childTnLst>
                                    <p:set>
                                      <p:cBhvr>
                                        <p:cTn id="42" dur="1" fill="hold">
                                          <p:stCondLst>
                                            <p:cond delay="499"/>
                                          </p:stCondLst>
                                        </p:cTn>
                                        <p:tgtEl>
                                          <p:spTgt spid="627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12000"/>
                            </p:stCondLst>
                            <p:childTnLst>
                              <p:par>
                                <p:cTn id="44" presetID="1" presetClass="entr" presetSubtype="0" fill="hold" nodeType="afterEffect">
                                  <p:stCondLst>
                                    <p:cond delay="1000"/>
                                  </p:stCondLst>
                                  <p:childTnLst>
                                    <p:set>
                                      <p:cBhvr>
                                        <p:cTn id="45" dur="1" fill="hold">
                                          <p:stCondLst>
                                            <p:cond delay="499"/>
                                          </p:stCondLst>
                                        </p:cTn>
                                        <p:tgtEl>
                                          <p:spTgt spid="627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13500"/>
                            </p:stCondLst>
                            <p:childTnLst>
                              <p:par>
                                <p:cTn id="47" presetID="1" presetClass="entr" presetSubtype="0" fill="hold" nodeType="afterEffect">
                                  <p:stCondLst>
                                    <p:cond delay="1000"/>
                                  </p:stCondLst>
                                  <p:childTnLst>
                                    <p:set>
                                      <p:cBhvr>
                                        <p:cTn id="48" dur="1" fill="hold">
                                          <p:stCondLst>
                                            <p:cond delay="499"/>
                                          </p:stCondLst>
                                        </p:cTn>
                                        <p:tgtEl>
                                          <p:spTgt spid="628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8. Ket thuc cau ho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616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16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11" name="FELIZ2.WAV"/>
                                        </p:tgtEl>
                                      </p:cMediaNode>
                                    </p:audio>
                                  </p:subTnLst>
                                </p:cTn>
                              </p:par>
                              <p:par>
                                <p:cTn id="54" presetID="22" presetClass="emph" presetSubtype="0" repeatCount="10000" fill="remove" grpId="1" nodeType="withEffect">
                                  <p:stCondLst>
                                    <p:cond delay="0"/>
                                  </p:stCondLst>
                                  <p:childTnLst>
                                    <p:animClr clrSpc="hsl" dir="cw">
                                      <p:cBhvr override="childStyle">
                                        <p:cTn id="55" dur="500" fill="hold"/>
                                        <p:tgtEl>
                                          <p:spTgt spid="6161"/>
                                        </p:tgtEl>
                                        <p:attrNameLst>
                                          <p:attrName>style.color</p:attrName>
                                        </p:attrNameLst>
                                      </p:cBhvr>
                                      <p:by>
                                        <p:hsl h="-7200000" s="0" l="0"/>
                                      </p:by>
                                    </p:animClr>
                                    <p:animClr clrSpc="hsl" dir="cw">
                                      <p:cBhvr>
                                        <p:cTn id="56" dur="500" fill="hold"/>
                                        <p:tgtEl>
                                          <p:spTgt spid="6161"/>
                                        </p:tgtEl>
                                        <p:attrNameLst>
                                          <p:attrName>fillcolor</p:attrName>
                                        </p:attrNameLst>
                                      </p:cBhvr>
                                      <p:by>
                                        <p:hsl h="-7200000" s="0" l="0"/>
                                      </p:by>
                                    </p:animClr>
                                    <p:animClr clrSpc="hsl" dir="cw">
                                      <p:cBhvr>
                                        <p:cTn id="57" dur="500" fill="hold"/>
                                        <p:tgtEl>
                                          <p:spTgt spid="6161"/>
                                        </p:tgtEl>
                                        <p:attrNameLst>
                                          <p:attrName>stroke.color</p:attrName>
                                        </p:attrNameLst>
                                      </p:cBhvr>
                                      <p:by>
                                        <p:hsl h="-7200000" s="0" l="0"/>
                                      </p:by>
                                    </p:animClr>
                                    <p:set>
                                      <p:cBhvr>
                                        <p:cTn id="58" dur="500" fill="hold"/>
                                        <p:tgtEl>
                                          <p:spTgt spid="6161"/>
                                        </p:tgtEl>
                                        <p:attrNameLst>
                                          <p:attrName>fill.type</p:attrName>
                                        </p:attrNameLst>
                                      </p:cBhvr>
                                      <p:to>
                                        <p:strVal val="solid"/>
                                      </p:to>
                                    </p:set>
                                  </p:childTnLst>
                                </p:cTn>
                              </p:par>
                            </p:childTnLst>
                          </p:cTn>
                        </p:par>
                      </p:childTnLst>
                    </p:cTn>
                  </p:par>
                </p:childTnLst>
              </p:cTn>
              <p:nextCondLst>
                <p:cond evt="onClick" delay="0">
                  <p:tgtEl>
                    <p:spTgt spid="6163"/>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8085" fill="hold"/>
                                        <p:tgtEl>
                                          <p:spTgt spid="4"/>
                                        </p:tgtEl>
                                      </p:cBhvr>
                                    </p:cmd>
                                  </p:childTnLst>
                                </p:cTn>
                              </p:par>
                            </p:childTnLst>
                          </p:cTn>
                        </p:par>
                      </p:childTnLst>
                    </p:cTn>
                  </p:par>
                </p:childTnLst>
              </p:cTn>
              <p:nextCondLst>
                <p:cond evt="onClick" delay="0">
                  <p:tgtEl>
                    <p:spTgt spid="4"/>
                  </p:tgtEl>
                </p:cond>
              </p:nextCondLst>
            </p:seq>
            <p:audio>
              <p:cMediaNode vol="80000">
                <p:cTn id="64" fill="hold" display="0">
                  <p:stCondLst>
                    <p:cond delay="indefinite"/>
                  </p:stCondLst>
                  <p:endCondLst>
                    <p:cond evt="onStopAudio" delay="0">
                      <p:tgtEl>
                        <p:sldTgt/>
                      </p:tgtEl>
                    </p:cond>
                  </p:endCondLst>
                </p:cTn>
                <p:tgtEl>
                  <p:spTgt spid="4"/>
                </p:tgtEl>
              </p:cMediaNode>
            </p:audio>
            <p:seq concurrent="1" nextAc="seek">
              <p:cTn id="65" restart="whenNotActive" fill="hold" evtFilter="cancelBubble" nodeType="interactiveSeq">
                <p:stCondLst>
                  <p:cond evt="onClick" delay="0">
                    <p:tgtEl>
                      <p:spTgt spid="5"/>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8150" fill="hold"/>
                                        <p:tgtEl>
                                          <p:spTgt spid="5"/>
                                        </p:tgtEl>
                                      </p:cBhvr>
                                    </p:cmd>
                                  </p:childTnLst>
                                </p:cTn>
                              </p:par>
                            </p:childTnLst>
                          </p:cTn>
                        </p:par>
                      </p:childTnLst>
                    </p:cTn>
                  </p:par>
                </p:childTnLst>
              </p:cTn>
              <p:nextCondLst>
                <p:cond evt="onClick" delay="0">
                  <p:tgtEl>
                    <p:spTgt spid="5"/>
                  </p:tgtEl>
                </p:cond>
              </p:nextCondLst>
            </p:seq>
            <p:audio>
              <p:cMediaNode vol="80000">
                <p:cTn id="70" fill="hold" display="0">
                  <p:stCondLst>
                    <p:cond delay="indefinite"/>
                  </p:stCondLst>
                  <p:endCondLst>
                    <p:cond evt="onStopAudio" delay="0">
                      <p:tgtEl>
                        <p:sldTgt/>
                      </p:tgtEl>
                    </p:cond>
                  </p:endCondLst>
                </p:cTn>
                <p:tgtEl>
                  <p:spTgt spid="5"/>
                </p:tgtEl>
              </p:cMediaNode>
            </p:audio>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8150" fill="hold"/>
                                        <p:tgtEl>
                                          <p:spTgt spid="6"/>
                                        </p:tgtEl>
                                      </p:cBhvr>
                                    </p:cmd>
                                  </p:childTnLst>
                                </p:cTn>
                              </p:par>
                            </p:childTnLst>
                          </p:cTn>
                        </p:par>
                      </p:childTnLst>
                    </p:cTn>
                  </p:par>
                </p:childTnLst>
              </p:cTn>
              <p:nextCondLst>
                <p:cond evt="onClick" delay="0">
                  <p:tgtEl>
                    <p:spTgt spid="6"/>
                  </p:tgtEl>
                </p:cond>
              </p:nextCondLst>
            </p:seq>
            <p:audio>
              <p:cMediaNode vol="80000">
                <p:cTn id="76" fill="hold" display="0">
                  <p:stCondLst>
                    <p:cond delay="indefinite"/>
                  </p:stCondLst>
                  <p:endCondLst>
                    <p:cond evt="onStopAudio" delay="0">
                      <p:tgtEl>
                        <p:sldTgt/>
                      </p:tgtEl>
                    </p:cond>
                  </p:endCondLst>
                </p:cTn>
                <p:tgtEl>
                  <p:spTgt spid="6"/>
                </p:tgtEl>
              </p:cMediaNode>
            </p:audio>
            <p:seq concurrent="1" nextAc="seek">
              <p:cTn id="77" restart="whenNotActive" fill="hold" evtFilter="cancelBubble" nodeType="interactiveSeq">
                <p:stCondLst>
                  <p:cond evt="onClick" delay="0">
                    <p:tgtEl>
                      <p:spTgt spid="7"/>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33149" fill="hold"/>
                                        <p:tgtEl>
                                          <p:spTgt spid="7"/>
                                        </p:tgtEl>
                                      </p:cBhvr>
                                    </p:cmd>
                                  </p:childTnLst>
                                </p:cTn>
                              </p:par>
                            </p:childTnLst>
                          </p:cTn>
                        </p:par>
                      </p:childTnLst>
                    </p:cTn>
                  </p:par>
                </p:childTnLst>
              </p:cTn>
              <p:nextCondLst>
                <p:cond evt="onClick" delay="0">
                  <p:tgtEl>
                    <p:spTgt spid="7"/>
                  </p:tgtEl>
                </p:cond>
              </p:nextCondLst>
            </p:seq>
            <p:audio>
              <p:cMediaNode vol="80000">
                <p:cTn id="82" fill="hold" display="0">
                  <p:stCondLst>
                    <p:cond delay="indefinite"/>
                  </p:stCondLst>
                  <p:endCondLst>
                    <p:cond evt="onStopAudio" delay="0">
                      <p:tgtEl>
                        <p:sldTgt/>
                      </p:tgtEl>
                    </p:cond>
                  </p:endCondLst>
                </p:cTn>
                <p:tgtEl>
                  <p:spTgt spid="7"/>
                </p:tgtEl>
              </p:cMediaNode>
            </p:audio>
          </p:childTnLst>
        </p:cTn>
      </p:par>
    </p:tnLst>
    <p:bldLst>
      <p:bldP spid="6161" grpId="0" animBg="1"/>
      <p:bldP spid="616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 xmlns:a16="http://schemas.microsoft.com/office/drawing/2014/main" id="{8FD484BC-2C02-4937-928E-5624A5229CB7}"/>
              </a:ext>
            </a:extLst>
          </p:cNvPr>
          <p:cNvSpPr>
            <a:spLocks noChangeArrowheads="1"/>
          </p:cNvSpPr>
          <p:nvPr/>
        </p:nvSpPr>
        <p:spPr bwMode="auto">
          <a:xfrm>
            <a:off x="381000" y="242262"/>
            <a:ext cx="8534400" cy="6388100"/>
          </a:xfrm>
          <a:prstGeom prst="roundRect">
            <a:avLst>
              <a:gd name="adj" fmla="val 16667"/>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7171" name="Picture 3" descr="an30">
            <a:extLst>
              <a:ext uri="{FF2B5EF4-FFF2-40B4-BE49-F238E27FC236}">
                <a16:creationId xmlns="" xmlns:a16="http://schemas.microsoft.com/office/drawing/2014/main" id="{76FD0719-4EEA-4546-83DD-9412FE0A1FCC}"/>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33">
            <a:extLst>
              <a:ext uri="{FF2B5EF4-FFF2-40B4-BE49-F238E27FC236}">
                <a16:creationId xmlns="" xmlns:a16="http://schemas.microsoft.com/office/drawing/2014/main" id="{6D7FD086-10C4-45C3-B1C1-257471DE791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WordArt 5">
            <a:extLst>
              <a:ext uri="{FF2B5EF4-FFF2-40B4-BE49-F238E27FC236}">
                <a16:creationId xmlns="" xmlns:a16="http://schemas.microsoft.com/office/drawing/2014/main" id="{F1443D1E-DB87-46E2-8825-FA0A0A7AF5B2}"/>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7174" name="Group 6">
            <a:extLst>
              <a:ext uri="{FF2B5EF4-FFF2-40B4-BE49-F238E27FC236}">
                <a16:creationId xmlns="" xmlns:a16="http://schemas.microsoft.com/office/drawing/2014/main" id="{F4BB9334-2FA3-4CEC-85D5-437C35DD457E}"/>
              </a:ext>
            </a:extLst>
          </p:cNvPr>
          <p:cNvGrpSpPr>
            <a:grpSpLocks/>
          </p:cNvGrpSpPr>
          <p:nvPr/>
        </p:nvGrpSpPr>
        <p:grpSpPr bwMode="auto">
          <a:xfrm>
            <a:off x="7162800" y="6019800"/>
            <a:ext cx="1168400" cy="561975"/>
            <a:chOff x="4512" y="3792"/>
            <a:chExt cx="736" cy="354"/>
          </a:xfrm>
        </p:grpSpPr>
        <p:pic>
          <p:nvPicPr>
            <p:cNvPr id="7216" name="Picture 7" descr="ani32">
              <a:extLst>
                <a:ext uri="{FF2B5EF4-FFF2-40B4-BE49-F238E27FC236}">
                  <a16:creationId xmlns="" xmlns:a16="http://schemas.microsoft.com/office/drawing/2014/main" id="{E9A6C057-BBF0-4732-80A9-A99E11C7D6D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7" name="Text Box 8">
              <a:hlinkClick r:id="rId15" action="ppaction://hlinksldjump" tooltip="Trở lại chọn câu hỏi"/>
              <a:extLst>
                <a:ext uri="{FF2B5EF4-FFF2-40B4-BE49-F238E27FC236}">
                  <a16:creationId xmlns="" xmlns:a16="http://schemas.microsoft.com/office/drawing/2014/main" id="{25512687-4E9C-4528-B82C-F2C0D4EC53F3}"/>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7175" name="AutoShape 9">
            <a:extLst>
              <a:ext uri="{FF2B5EF4-FFF2-40B4-BE49-F238E27FC236}">
                <a16:creationId xmlns="" xmlns:a16="http://schemas.microsoft.com/office/drawing/2014/main" id="{F1106663-E05B-4B01-B54E-4449681C92A7}"/>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176" name="AutoShape 10">
            <a:extLst>
              <a:ext uri="{FF2B5EF4-FFF2-40B4-BE49-F238E27FC236}">
                <a16:creationId xmlns="" xmlns:a16="http://schemas.microsoft.com/office/drawing/2014/main" id="{65409665-349A-4347-99C5-CC83A7A85034}"/>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177" name="Text Box 11">
            <a:extLst>
              <a:ext uri="{FF2B5EF4-FFF2-40B4-BE49-F238E27FC236}">
                <a16:creationId xmlns="" xmlns:a16="http://schemas.microsoft.com/office/drawing/2014/main" id="{3D1473AB-5D91-4D36-87C7-0767C7CBFEEC}"/>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4</a:t>
            </a:r>
          </a:p>
        </p:txBody>
      </p:sp>
      <p:pic>
        <p:nvPicPr>
          <p:cNvPr id="7178" name="Picture 12" descr="star_tip_md_wht">
            <a:extLst>
              <a:ext uri="{FF2B5EF4-FFF2-40B4-BE49-F238E27FC236}">
                <a16:creationId xmlns="" xmlns:a16="http://schemas.microsoft.com/office/drawing/2014/main" id="{DF59F1D0-FB42-4875-ADE3-A2697BC4CE24}"/>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WordArt 13">
            <a:extLst>
              <a:ext uri="{FF2B5EF4-FFF2-40B4-BE49-F238E27FC236}">
                <a16:creationId xmlns="" xmlns:a16="http://schemas.microsoft.com/office/drawing/2014/main" id="{DBF3C2AB-E0A3-405A-833F-6EAF9E886496}"/>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7182" name="WordArt 14">
            <a:extLst>
              <a:ext uri="{FF2B5EF4-FFF2-40B4-BE49-F238E27FC236}">
                <a16:creationId xmlns="" xmlns:a16="http://schemas.microsoft.com/office/drawing/2014/main" id="{2B1AD415-34C6-4FDF-A72B-37B6DBF49014}"/>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 name="Picture 15" descr="people008">
            <a:extLst>
              <a:ext uri="{FF2B5EF4-FFF2-40B4-BE49-F238E27FC236}">
                <a16:creationId xmlns="" xmlns:a16="http://schemas.microsoft.com/office/drawing/2014/main" id="{C6CDC928-03BB-474E-B7C8-080C97121E2F}"/>
              </a:ext>
            </a:extLst>
          </p:cNvPr>
          <p:cNvPicPr>
            <a:picLocks noChangeAspect="1" noChangeArrowheads="1" noCrop="1"/>
          </p:cNvPicPr>
          <p:nvPr/>
        </p:nvPicPr>
        <p:blipFill>
          <a:blip r:embed="rId17">
            <a:lum contrast="12000"/>
            <a:extLst>
              <a:ext uri="{28A0092B-C50C-407E-A947-70E740481C1C}">
                <a14:useLocalDpi xmlns:a14="http://schemas.microsoft.com/office/drawing/2010/main" val="0"/>
              </a:ext>
            </a:extLst>
          </a:blip>
          <a:srcRect/>
          <a:stretch>
            <a:fillRect/>
          </a:stretch>
        </p:blipFill>
        <p:spPr bwMode="auto">
          <a:xfrm>
            <a:off x="838200" y="53086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16">
            <a:extLst>
              <a:ext uri="{FF2B5EF4-FFF2-40B4-BE49-F238E27FC236}">
                <a16:creationId xmlns="" xmlns:a16="http://schemas.microsoft.com/office/drawing/2014/main" id="{1FF1D9F8-2343-4D45-A6A2-593C41560B0D}"/>
              </a:ext>
            </a:extLst>
          </p:cNvPr>
          <p:cNvSpPr txBox="1">
            <a:spLocks noChangeArrowheads="1"/>
          </p:cNvSpPr>
          <p:nvPr/>
        </p:nvSpPr>
        <p:spPr bwMode="auto">
          <a:xfrm>
            <a:off x="381000" y="220980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sz="2800" dirty="0">
                <a:solidFill>
                  <a:schemeClr val="tx1">
                    <a:lumMod val="65000"/>
                    <a:lumOff val="35000"/>
                  </a:schemeClr>
                </a:solidFill>
                <a:latin typeface="Times New Roman" panose="02020603050405020304" pitchFamily="18" charset="0"/>
                <a:cs typeface="Times New Roman" panose="02020603050405020304" pitchFamily="18" charset="0"/>
              </a:rPr>
              <a:t>Đi bộ trên quốc lộ phải đi như thế nào?</a:t>
            </a:r>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185" name="Text Box 17">
            <a:extLst>
              <a:ext uri="{FF2B5EF4-FFF2-40B4-BE49-F238E27FC236}">
                <a16:creationId xmlns="" xmlns:a16="http://schemas.microsoft.com/office/drawing/2014/main" id="{386573BA-EB36-40C0-AAC6-C27727ED5E28}"/>
              </a:ext>
            </a:extLst>
          </p:cNvPr>
          <p:cNvSpPr txBox="1">
            <a:spLocks noChangeArrowheads="1"/>
          </p:cNvSpPr>
          <p:nvPr/>
        </p:nvSpPr>
        <p:spPr bwMode="auto">
          <a:xfrm>
            <a:off x="1219200" y="3808094"/>
            <a:ext cx="7429500" cy="764561"/>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endParaRPr lang="en-US" altLang="en-US" sz="2400" dirty="0"/>
          </a:p>
        </p:txBody>
      </p:sp>
      <p:sp>
        <p:nvSpPr>
          <p:cNvPr id="7186" name="Text Box 18">
            <a:extLst>
              <a:ext uri="{FF2B5EF4-FFF2-40B4-BE49-F238E27FC236}">
                <a16:creationId xmlns="" xmlns:a16="http://schemas.microsoft.com/office/drawing/2014/main" id="{207BF745-9815-4FE7-ACDE-BCD7CACE144A}"/>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7247" name="Group 79">
            <a:extLst>
              <a:ext uri="{FF2B5EF4-FFF2-40B4-BE49-F238E27FC236}">
                <a16:creationId xmlns="" xmlns:a16="http://schemas.microsoft.com/office/drawing/2014/main" id="{44F72D9A-BE42-48B8-AA5B-D3CFC816C1BA}"/>
              </a:ext>
            </a:extLst>
          </p:cNvPr>
          <p:cNvGrpSpPr>
            <a:grpSpLocks/>
          </p:cNvGrpSpPr>
          <p:nvPr/>
        </p:nvGrpSpPr>
        <p:grpSpPr bwMode="auto">
          <a:xfrm>
            <a:off x="7850188" y="5181600"/>
            <a:ext cx="1370012" cy="1295400"/>
            <a:chOff x="4574" y="3342"/>
            <a:chExt cx="960" cy="912"/>
          </a:xfrm>
        </p:grpSpPr>
        <p:sp>
          <p:nvSpPr>
            <p:cNvPr id="7214" name="AutoShape 80">
              <a:extLst>
                <a:ext uri="{FF2B5EF4-FFF2-40B4-BE49-F238E27FC236}">
                  <a16:creationId xmlns="" xmlns:a16="http://schemas.microsoft.com/office/drawing/2014/main" id="{268D5346-98A7-4F17-9801-8B3ABD1821A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215" name="Text Box 81">
              <a:extLst>
                <a:ext uri="{FF2B5EF4-FFF2-40B4-BE49-F238E27FC236}">
                  <a16:creationId xmlns="" xmlns:a16="http://schemas.microsoft.com/office/drawing/2014/main" id="{F59425E3-662F-451A-89A1-7EE754DE97F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7250" name="Group 82">
            <a:extLst>
              <a:ext uri="{FF2B5EF4-FFF2-40B4-BE49-F238E27FC236}">
                <a16:creationId xmlns="" xmlns:a16="http://schemas.microsoft.com/office/drawing/2014/main" id="{ED6FF2E0-5FBA-4B87-BA06-641290EA726C}"/>
              </a:ext>
            </a:extLst>
          </p:cNvPr>
          <p:cNvGrpSpPr>
            <a:grpSpLocks/>
          </p:cNvGrpSpPr>
          <p:nvPr/>
        </p:nvGrpSpPr>
        <p:grpSpPr bwMode="auto">
          <a:xfrm>
            <a:off x="7850188" y="5181600"/>
            <a:ext cx="1370012" cy="1295400"/>
            <a:chOff x="4574" y="3342"/>
            <a:chExt cx="960" cy="912"/>
          </a:xfrm>
        </p:grpSpPr>
        <p:sp>
          <p:nvSpPr>
            <p:cNvPr id="7212" name="AutoShape 83">
              <a:extLst>
                <a:ext uri="{FF2B5EF4-FFF2-40B4-BE49-F238E27FC236}">
                  <a16:creationId xmlns="" xmlns:a16="http://schemas.microsoft.com/office/drawing/2014/main" id="{44216B5E-0885-4B9D-9659-45CA623F796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213" name="Text Box 84">
              <a:extLst>
                <a:ext uri="{FF2B5EF4-FFF2-40B4-BE49-F238E27FC236}">
                  <a16:creationId xmlns="" xmlns:a16="http://schemas.microsoft.com/office/drawing/2014/main" id="{BCFDC12A-F442-4C29-8FE3-0AA088AC88E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7253" name="Group 85">
            <a:extLst>
              <a:ext uri="{FF2B5EF4-FFF2-40B4-BE49-F238E27FC236}">
                <a16:creationId xmlns="" xmlns:a16="http://schemas.microsoft.com/office/drawing/2014/main" id="{DDF79131-887F-46B4-9C6D-EECCF36E416D}"/>
              </a:ext>
            </a:extLst>
          </p:cNvPr>
          <p:cNvGrpSpPr>
            <a:grpSpLocks/>
          </p:cNvGrpSpPr>
          <p:nvPr/>
        </p:nvGrpSpPr>
        <p:grpSpPr bwMode="auto">
          <a:xfrm>
            <a:off x="7850188" y="5181600"/>
            <a:ext cx="1370012" cy="1295400"/>
            <a:chOff x="4574" y="3342"/>
            <a:chExt cx="960" cy="912"/>
          </a:xfrm>
        </p:grpSpPr>
        <p:sp>
          <p:nvSpPr>
            <p:cNvPr id="7210" name="AutoShape 86">
              <a:extLst>
                <a:ext uri="{FF2B5EF4-FFF2-40B4-BE49-F238E27FC236}">
                  <a16:creationId xmlns="" xmlns:a16="http://schemas.microsoft.com/office/drawing/2014/main" id="{6E59DD45-9FC7-45F5-B8C5-911D49F73DD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211" name="Text Box 87">
              <a:extLst>
                <a:ext uri="{FF2B5EF4-FFF2-40B4-BE49-F238E27FC236}">
                  <a16:creationId xmlns="" xmlns:a16="http://schemas.microsoft.com/office/drawing/2014/main" id="{78E6CCBD-40A7-4B49-932A-096C5EE3776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7256" name="Group 88">
            <a:extLst>
              <a:ext uri="{FF2B5EF4-FFF2-40B4-BE49-F238E27FC236}">
                <a16:creationId xmlns="" xmlns:a16="http://schemas.microsoft.com/office/drawing/2014/main" id="{B59DF32E-DC63-4F60-BFD8-8C84060877E2}"/>
              </a:ext>
            </a:extLst>
          </p:cNvPr>
          <p:cNvGrpSpPr>
            <a:grpSpLocks/>
          </p:cNvGrpSpPr>
          <p:nvPr/>
        </p:nvGrpSpPr>
        <p:grpSpPr bwMode="auto">
          <a:xfrm>
            <a:off x="7850188" y="5181600"/>
            <a:ext cx="1370012" cy="1295400"/>
            <a:chOff x="4574" y="3342"/>
            <a:chExt cx="960" cy="912"/>
          </a:xfrm>
        </p:grpSpPr>
        <p:sp>
          <p:nvSpPr>
            <p:cNvPr id="7208" name="AutoShape 89">
              <a:extLst>
                <a:ext uri="{FF2B5EF4-FFF2-40B4-BE49-F238E27FC236}">
                  <a16:creationId xmlns="" xmlns:a16="http://schemas.microsoft.com/office/drawing/2014/main" id="{110C07B8-A464-4CF6-8C60-34CB11FDA98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209" name="Text Box 90">
              <a:extLst>
                <a:ext uri="{FF2B5EF4-FFF2-40B4-BE49-F238E27FC236}">
                  <a16:creationId xmlns="" xmlns:a16="http://schemas.microsoft.com/office/drawing/2014/main" id="{96885E4B-DDF3-410A-97F1-B3480D43DEB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7259" name="Group 91">
            <a:extLst>
              <a:ext uri="{FF2B5EF4-FFF2-40B4-BE49-F238E27FC236}">
                <a16:creationId xmlns="" xmlns:a16="http://schemas.microsoft.com/office/drawing/2014/main" id="{5324ADB8-C7AD-4B72-85A6-C21F5FAE6AD9}"/>
              </a:ext>
            </a:extLst>
          </p:cNvPr>
          <p:cNvGrpSpPr>
            <a:grpSpLocks/>
          </p:cNvGrpSpPr>
          <p:nvPr/>
        </p:nvGrpSpPr>
        <p:grpSpPr bwMode="auto">
          <a:xfrm>
            <a:off x="7850188" y="5181600"/>
            <a:ext cx="1370012" cy="1295400"/>
            <a:chOff x="4574" y="3342"/>
            <a:chExt cx="960" cy="912"/>
          </a:xfrm>
        </p:grpSpPr>
        <p:sp>
          <p:nvSpPr>
            <p:cNvPr id="7206" name="AutoShape 92">
              <a:extLst>
                <a:ext uri="{FF2B5EF4-FFF2-40B4-BE49-F238E27FC236}">
                  <a16:creationId xmlns="" xmlns:a16="http://schemas.microsoft.com/office/drawing/2014/main" id="{BA0A691B-E46A-46DC-936C-8DDDECCD25B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207" name="Text Box 93">
              <a:extLst>
                <a:ext uri="{FF2B5EF4-FFF2-40B4-BE49-F238E27FC236}">
                  <a16:creationId xmlns="" xmlns:a16="http://schemas.microsoft.com/office/drawing/2014/main" id="{F737FE3E-91C3-4E1B-8D9D-AD06DEF3451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7262" name="Group 94">
            <a:extLst>
              <a:ext uri="{FF2B5EF4-FFF2-40B4-BE49-F238E27FC236}">
                <a16:creationId xmlns="" xmlns:a16="http://schemas.microsoft.com/office/drawing/2014/main" id="{934F1873-74B6-4378-942F-B5ECDBD23EEB}"/>
              </a:ext>
            </a:extLst>
          </p:cNvPr>
          <p:cNvGrpSpPr>
            <a:grpSpLocks/>
          </p:cNvGrpSpPr>
          <p:nvPr/>
        </p:nvGrpSpPr>
        <p:grpSpPr bwMode="auto">
          <a:xfrm>
            <a:off x="7850188" y="5181600"/>
            <a:ext cx="1370012" cy="1295400"/>
            <a:chOff x="4574" y="3342"/>
            <a:chExt cx="960" cy="912"/>
          </a:xfrm>
        </p:grpSpPr>
        <p:sp>
          <p:nvSpPr>
            <p:cNvPr id="7204" name="AutoShape 95">
              <a:extLst>
                <a:ext uri="{FF2B5EF4-FFF2-40B4-BE49-F238E27FC236}">
                  <a16:creationId xmlns="" xmlns:a16="http://schemas.microsoft.com/office/drawing/2014/main" id="{82F81BB8-4AB0-4113-BE1F-EFD798F27EB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205" name="Text Box 96">
              <a:extLst>
                <a:ext uri="{FF2B5EF4-FFF2-40B4-BE49-F238E27FC236}">
                  <a16:creationId xmlns="" xmlns:a16="http://schemas.microsoft.com/office/drawing/2014/main" id="{879D7537-F1A3-4BAE-928A-44EB017F20E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7265" name="Group 97">
            <a:extLst>
              <a:ext uri="{FF2B5EF4-FFF2-40B4-BE49-F238E27FC236}">
                <a16:creationId xmlns="" xmlns:a16="http://schemas.microsoft.com/office/drawing/2014/main" id="{A8FEF9DD-842D-4ED9-B50B-433CD246FC7B}"/>
              </a:ext>
            </a:extLst>
          </p:cNvPr>
          <p:cNvGrpSpPr>
            <a:grpSpLocks/>
          </p:cNvGrpSpPr>
          <p:nvPr/>
        </p:nvGrpSpPr>
        <p:grpSpPr bwMode="auto">
          <a:xfrm>
            <a:off x="7850188" y="5181600"/>
            <a:ext cx="1370012" cy="1295400"/>
            <a:chOff x="4574" y="3342"/>
            <a:chExt cx="960" cy="912"/>
          </a:xfrm>
        </p:grpSpPr>
        <p:sp>
          <p:nvSpPr>
            <p:cNvPr id="7202" name="AutoShape 98">
              <a:extLst>
                <a:ext uri="{FF2B5EF4-FFF2-40B4-BE49-F238E27FC236}">
                  <a16:creationId xmlns="" xmlns:a16="http://schemas.microsoft.com/office/drawing/2014/main" id="{BE2DCADF-E89A-44C5-8BB8-C8DFBF53745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203" name="Text Box 99">
              <a:extLst>
                <a:ext uri="{FF2B5EF4-FFF2-40B4-BE49-F238E27FC236}">
                  <a16:creationId xmlns="" xmlns:a16="http://schemas.microsoft.com/office/drawing/2014/main" id="{8558ABE7-F48F-4725-856D-1BB8E84D070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7268" name="Group 100">
            <a:extLst>
              <a:ext uri="{FF2B5EF4-FFF2-40B4-BE49-F238E27FC236}">
                <a16:creationId xmlns="" xmlns:a16="http://schemas.microsoft.com/office/drawing/2014/main" id="{A3DA2FA8-D024-48D6-B7ED-995633C984E7}"/>
              </a:ext>
            </a:extLst>
          </p:cNvPr>
          <p:cNvGrpSpPr>
            <a:grpSpLocks/>
          </p:cNvGrpSpPr>
          <p:nvPr/>
        </p:nvGrpSpPr>
        <p:grpSpPr bwMode="auto">
          <a:xfrm>
            <a:off x="7850188" y="5181600"/>
            <a:ext cx="1370012" cy="1295400"/>
            <a:chOff x="4574" y="3342"/>
            <a:chExt cx="960" cy="912"/>
          </a:xfrm>
        </p:grpSpPr>
        <p:sp>
          <p:nvSpPr>
            <p:cNvPr id="7200" name="AutoShape 101">
              <a:extLst>
                <a:ext uri="{FF2B5EF4-FFF2-40B4-BE49-F238E27FC236}">
                  <a16:creationId xmlns="" xmlns:a16="http://schemas.microsoft.com/office/drawing/2014/main" id="{9763C7E4-7D86-4325-A0CA-27B977ADE5D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201" name="Text Box 102">
              <a:extLst>
                <a:ext uri="{FF2B5EF4-FFF2-40B4-BE49-F238E27FC236}">
                  <a16:creationId xmlns="" xmlns:a16="http://schemas.microsoft.com/office/drawing/2014/main" id="{8EB7BF9A-A41E-4437-995D-23BE56AB337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7271" name="Group 103">
            <a:extLst>
              <a:ext uri="{FF2B5EF4-FFF2-40B4-BE49-F238E27FC236}">
                <a16:creationId xmlns="" xmlns:a16="http://schemas.microsoft.com/office/drawing/2014/main" id="{A1B00547-8C92-4CEC-B96E-5873A14D0FB3}"/>
              </a:ext>
            </a:extLst>
          </p:cNvPr>
          <p:cNvGrpSpPr>
            <a:grpSpLocks/>
          </p:cNvGrpSpPr>
          <p:nvPr/>
        </p:nvGrpSpPr>
        <p:grpSpPr bwMode="auto">
          <a:xfrm>
            <a:off x="7850188" y="5181600"/>
            <a:ext cx="1370012" cy="1295400"/>
            <a:chOff x="4574" y="3342"/>
            <a:chExt cx="960" cy="912"/>
          </a:xfrm>
        </p:grpSpPr>
        <p:sp>
          <p:nvSpPr>
            <p:cNvPr id="7198" name="AutoShape 104">
              <a:extLst>
                <a:ext uri="{FF2B5EF4-FFF2-40B4-BE49-F238E27FC236}">
                  <a16:creationId xmlns="" xmlns:a16="http://schemas.microsoft.com/office/drawing/2014/main" id="{B2020A29-9DBB-4C46-9796-E8459B5C25C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199" name="Text Box 105">
              <a:extLst>
                <a:ext uri="{FF2B5EF4-FFF2-40B4-BE49-F238E27FC236}">
                  <a16:creationId xmlns="" xmlns:a16="http://schemas.microsoft.com/office/drawing/2014/main" id="{EFCC1EA1-0D82-439B-BF06-AE121B1D184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7274" name="Group 106">
            <a:extLst>
              <a:ext uri="{FF2B5EF4-FFF2-40B4-BE49-F238E27FC236}">
                <a16:creationId xmlns="" xmlns:a16="http://schemas.microsoft.com/office/drawing/2014/main" id="{F8F17B5B-90C4-4726-AEA2-CB772881CB28}"/>
              </a:ext>
            </a:extLst>
          </p:cNvPr>
          <p:cNvGrpSpPr>
            <a:grpSpLocks/>
          </p:cNvGrpSpPr>
          <p:nvPr/>
        </p:nvGrpSpPr>
        <p:grpSpPr bwMode="auto">
          <a:xfrm>
            <a:off x="7848600" y="5180013"/>
            <a:ext cx="1371600" cy="1295400"/>
            <a:chOff x="4574" y="3342"/>
            <a:chExt cx="960" cy="912"/>
          </a:xfrm>
        </p:grpSpPr>
        <p:sp>
          <p:nvSpPr>
            <p:cNvPr id="7196" name="AutoShape 107">
              <a:extLst>
                <a:ext uri="{FF2B5EF4-FFF2-40B4-BE49-F238E27FC236}">
                  <a16:creationId xmlns="" xmlns:a16="http://schemas.microsoft.com/office/drawing/2014/main" id="{DCF243C4-F2E4-4027-8585-DCC97D62CD0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7197" name="Text Box 108">
              <a:extLst>
                <a:ext uri="{FF2B5EF4-FFF2-40B4-BE49-F238E27FC236}">
                  <a16:creationId xmlns="" xmlns:a16="http://schemas.microsoft.com/office/drawing/2014/main" id="{2FD12272-B5BB-4E9B-A277-1D34F78A1CC0}"/>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3" name="TextBox 2"/>
          <p:cNvSpPr txBox="1"/>
          <p:nvPr/>
        </p:nvSpPr>
        <p:spPr>
          <a:xfrm>
            <a:off x="1219200" y="3059440"/>
            <a:ext cx="6992303" cy="2215991"/>
          </a:xfrm>
          <a:prstGeom prst="rect">
            <a:avLst/>
          </a:prstGeom>
          <a:noFill/>
        </p:spPr>
        <p:txBody>
          <a:bodyPr wrap="square" rtlCol="0">
            <a:spAutoFit/>
          </a:bodyPr>
          <a:lstStyle/>
          <a:p>
            <a:pPr algn="just"/>
            <a:r>
              <a:rPr lang="en-US" sz="2400" dirty="0" smtClean="0">
                <a:solidFill>
                  <a:srgbClr val="CC3300"/>
                </a:solidFill>
                <a:latin typeface="Times New Roman" panose="02020603050405020304" pitchFamily="18" charset="0"/>
                <a:cs typeface="Times New Roman" panose="02020603050405020304" pitchFamily="18" charset="0"/>
              </a:rPr>
              <a:t>A</a:t>
            </a:r>
            <a:r>
              <a:rPr lang="vi-VN" sz="2400" dirty="0" smtClean="0">
                <a:solidFill>
                  <a:srgbClr val="CC3300"/>
                </a:solidFill>
                <a:latin typeface="Times New Roman" panose="02020603050405020304" pitchFamily="18" charset="0"/>
                <a:cs typeface="Times New Roman" panose="02020603050405020304" pitchFamily="18" charset="0"/>
              </a:rPr>
              <a:t>) </a:t>
            </a:r>
            <a:r>
              <a:rPr lang="vi-VN" sz="2400" dirty="0">
                <a:solidFill>
                  <a:srgbClr val="CC3300"/>
                </a:solidFill>
                <a:latin typeface="Times New Roman" panose="02020603050405020304" pitchFamily="18" charset="0"/>
                <a:cs typeface="Times New Roman" panose="02020603050405020304" pitchFamily="18" charset="0"/>
              </a:rPr>
              <a:t>Chỉ qua đường khi đoạn đường không có xe cộ qua lại</a:t>
            </a:r>
            <a:r>
              <a:rPr lang="vi-VN" sz="2400" dirty="0" smtClean="0">
                <a:solidFill>
                  <a:srgbClr val="CC3300"/>
                </a:solidFill>
                <a:latin typeface="Times New Roman" panose="02020603050405020304" pitchFamily="18" charset="0"/>
                <a:cs typeface="Times New Roman" panose="02020603050405020304" pitchFamily="18" charset="0"/>
              </a:rPr>
              <a:t>.</a:t>
            </a:r>
            <a:endParaRPr lang="en-US" sz="2400" dirty="0" smtClean="0">
              <a:solidFill>
                <a:srgbClr val="CC3300"/>
              </a:solidFill>
              <a:latin typeface="Times New Roman" panose="02020603050405020304" pitchFamily="18" charset="0"/>
              <a:cs typeface="Times New Roman" panose="02020603050405020304" pitchFamily="18" charset="0"/>
            </a:endParaRPr>
          </a:p>
          <a:p>
            <a:pPr algn="just"/>
            <a:r>
              <a:rPr lang="en-US" sz="2400" dirty="0" smtClean="0">
                <a:solidFill>
                  <a:srgbClr val="CC3300"/>
                </a:solidFill>
                <a:latin typeface="Times New Roman" panose="02020603050405020304" pitchFamily="18" charset="0"/>
                <a:cs typeface="Times New Roman" panose="02020603050405020304" pitchFamily="18" charset="0"/>
              </a:rPr>
              <a:t>B</a:t>
            </a:r>
            <a:r>
              <a:rPr lang="vi-VN" sz="2400" dirty="0" smtClean="0">
                <a:solidFill>
                  <a:srgbClr val="CC3300"/>
                </a:solidFill>
                <a:latin typeface="Times New Roman" panose="02020603050405020304" pitchFamily="18" charset="0"/>
                <a:cs typeface="Times New Roman" panose="02020603050405020304" pitchFamily="18" charset="0"/>
              </a:rPr>
              <a:t>) </a:t>
            </a:r>
            <a:r>
              <a:rPr lang="vi-VN" sz="2400" dirty="0">
                <a:solidFill>
                  <a:srgbClr val="CC3300"/>
                </a:solidFill>
                <a:latin typeface="Times New Roman" panose="02020603050405020304" pitchFamily="18" charset="0"/>
                <a:cs typeface="Times New Roman" panose="02020603050405020304" pitchFamily="18" charset="0"/>
              </a:rPr>
              <a:t>Đi sát lề đường, không chơi đùa, ngồi dưới lòng đường</a:t>
            </a:r>
            <a:r>
              <a:rPr lang="vi-VN" sz="2400" dirty="0" smtClean="0">
                <a:solidFill>
                  <a:srgbClr val="CC3300"/>
                </a:solidFill>
                <a:latin typeface="Times New Roman" panose="02020603050405020304" pitchFamily="18" charset="0"/>
                <a:cs typeface="Times New Roman" panose="02020603050405020304" pitchFamily="18" charset="0"/>
              </a:rPr>
              <a:t>.</a:t>
            </a:r>
            <a:endParaRPr lang="en-US" sz="2400" dirty="0">
              <a:solidFill>
                <a:srgbClr val="CC3300"/>
              </a:solidFill>
              <a:latin typeface="Times New Roman" panose="02020603050405020304" pitchFamily="18" charset="0"/>
              <a:cs typeface="Times New Roman" panose="02020603050405020304" pitchFamily="18" charset="0"/>
            </a:endParaRPr>
          </a:p>
          <a:p>
            <a:pPr algn="just"/>
            <a:r>
              <a:rPr lang="en-US" sz="2400" dirty="0">
                <a:solidFill>
                  <a:srgbClr val="CC3300"/>
                </a:solidFill>
                <a:latin typeface="Times New Roman" panose="02020603050405020304" pitchFamily="18" charset="0"/>
                <a:cs typeface="Times New Roman" panose="02020603050405020304" pitchFamily="18" charset="0"/>
              </a:rPr>
              <a:t>C</a:t>
            </a:r>
            <a:r>
              <a:rPr lang="vi-VN" sz="2400" dirty="0" smtClean="0">
                <a:solidFill>
                  <a:srgbClr val="CC3300"/>
                </a:solidFill>
                <a:latin typeface="Times New Roman" panose="02020603050405020304" pitchFamily="18" charset="0"/>
                <a:cs typeface="Times New Roman" panose="02020603050405020304" pitchFamily="18" charset="0"/>
              </a:rPr>
              <a:t>) </a:t>
            </a:r>
            <a:r>
              <a:rPr lang="vi-VN" sz="2400" dirty="0">
                <a:solidFill>
                  <a:srgbClr val="CC3300"/>
                </a:solidFill>
                <a:latin typeface="Times New Roman" panose="02020603050405020304" pitchFamily="18" charset="0"/>
                <a:cs typeface="Times New Roman" panose="02020603050405020304" pitchFamily="18" charset="0"/>
              </a:rPr>
              <a:t>Cả 2 ý trên.</a:t>
            </a:r>
          </a:p>
          <a:p>
            <a:pPr eaLnBrk="1" hangingPunct="1"/>
            <a:endParaRPr lang="en-US" altLang="en-US" b="0" dirty="0"/>
          </a:p>
        </p:txBody>
      </p:sp>
      <p:pic>
        <p:nvPicPr>
          <p:cNvPr id="4" name="Am-thanh-tra-loi-du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70609" y="2898120"/>
            <a:ext cx="609600" cy="609600"/>
          </a:xfrm>
          <a:prstGeom prst="rect">
            <a:avLst/>
          </a:prstGeom>
        </p:spPr>
      </p:pic>
      <p:pic>
        <p:nvPicPr>
          <p:cNvPr id="5"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361878" y="3794780"/>
            <a:ext cx="609600" cy="609600"/>
          </a:xfrm>
          <a:prstGeom prst="rect">
            <a:avLst/>
          </a:prstGeom>
        </p:spPr>
      </p:pic>
      <p:pic>
        <p:nvPicPr>
          <p:cNvPr id="6"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450129" y="4496011"/>
            <a:ext cx="609600" cy="609600"/>
          </a:xfrm>
          <a:prstGeom prst="rect">
            <a:avLst/>
          </a:prstGeom>
        </p:spPr>
      </p:pic>
      <p:pic>
        <p:nvPicPr>
          <p:cNvPr id="7" name="Dong-ho-dem-nguoc-30-giay-www_nhacchuongvui_co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258651" y="4644493"/>
            <a:ext cx="609600" cy="609600"/>
          </a:xfrm>
          <a:prstGeom prst="rect">
            <a:avLst/>
          </a:prstGeom>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p:cTn id="7" dur="5000" fill="hold"/>
                                        <p:tgtEl>
                                          <p:spTgt spid="7182"/>
                                        </p:tgtEl>
                                        <p:attrNameLst>
                                          <p:attrName>ppt_w</p:attrName>
                                        </p:attrNameLst>
                                      </p:cBhvr>
                                      <p:tavLst>
                                        <p:tav tm="0" fmla="#ppt_w*sin(2.5*pi*$)">
                                          <p:val>
                                            <p:fltVal val="0"/>
                                          </p:val>
                                        </p:tav>
                                        <p:tav tm="100000">
                                          <p:val>
                                            <p:fltVal val="1"/>
                                          </p:val>
                                        </p:tav>
                                      </p:tavLst>
                                    </p:anim>
                                    <p:anim calcmode="lin" valueType="num">
                                      <p:cBhvr>
                                        <p:cTn id="8" dur="5000" fill="hold"/>
                                        <p:tgtEl>
                                          <p:spTgt spid="7182"/>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7181"/>
                                        </p:tgtEl>
                                        <p:attrNameLst>
                                          <p:attrName>style.visibility</p:attrName>
                                        </p:attrNameLst>
                                      </p:cBhvr>
                                      <p:to>
                                        <p:strVal val="visible"/>
                                      </p:to>
                                    </p:set>
                                    <p:anim calcmode="lin" valueType="num">
                                      <p:cBhvr>
                                        <p:cTn id="11" dur="5000" fill="hold"/>
                                        <p:tgtEl>
                                          <p:spTgt spid="7181"/>
                                        </p:tgtEl>
                                        <p:attrNameLst>
                                          <p:attrName>ppt_w</p:attrName>
                                        </p:attrNameLst>
                                      </p:cBhvr>
                                      <p:tavLst>
                                        <p:tav tm="0" fmla="#ppt_w*sin(2.5*pi*$)">
                                          <p:val>
                                            <p:fltVal val="0"/>
                                          </p:val>
                                        </p:tav>
                                        <p:tav tm="100000">
                                          <p:val>
                                            <p:fltVal val="1"/>
                                          </p:val>
                                        </p:tav>
                                      </p:tavLst>
                                    </p:anim>
                                    <p:anim calcmode="lin" valueType="num">
                                      <p:cBhvr>
                                        <p:cTn id="12" dur="5000" fill="hold"/>
                                        <p:tgtEl>
                                          <p:spTgt spid="7181"/>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7184"/>
                                        </p:tgtEl>
                                        <p:attrNameLst>
                                          <p:attrName>style.visibility</p:attrName>
                                        </p:attrNameLst>
                                      </p:cBhvr>
                                      <p:to>
                                        <p:strVal val="visible"/>
                                      </p:to>
                                    </p:set>
                                    <p:anim calcmode="discrete" valueType="clr">
                                      <p:cBhvr override="childStyle">
                                        <p:cTn id="15" dur="80"/>
                                        <p:tgtEl>
                                          <p:spTgt spid="718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184"/>
                                        </p:tgtEl>
                                        <p:attrNameLst>
                                          <p:attrName>fillcolor</p:attrName>
                                        </p:attrNameLst>
                                      </p:cBhvr>
                                      <p:tavLst>
                                        <p:tav tm="0">
                                          <p:val>
                                            <p:clrVal>
                                              <a:schemeClr val="accent2"/>
                                            </p:clrVal>
                                          </p:val>
                                        </p:tav>
                                        <p:tav tm="50000">
                                          <p:val>
                                            <p:clrVal>
                                              <a:schemeClr val="hlink"/>
                                            </p:clrVal>
                                          </p:val>
                                        </p:tav>
                                      </p:tavLst>
                                    </p:anim>
                                    <p:set>
                                      <p:cBhvr>
                                        <p:cTn id="17" dur="80"/>
                                        <p:tgtEl>
                                          <p:spTgt spid="7184"/>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1000"/>
                                  </p:stCondLst>
                                  <p:childTnLst>
                                    <p:set>
                                      <p:cBhvr>
                                        <p:cTn id="21" dur="1" fill="hold">
                                          <p:stCondLst>
                                            <p:cond delay="499"/>
                                          </p:stCondLst>
                                        </p:cTn>
                                        <p:tgtEl>
                                          <p:spTgt spid="724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9" name="beep.wav"/>
                                        </p:tgtEl>
                                      </p:cMediaNode>
                                    </p:audio>
                                  </p:subTnLst>
                                </p:cTn>
                              </p:par>
                            </p:childTnLst>
                          </p:cTn>
                        </p:par>
                        <p:par>
                          <p:cTn id="22" fill="hold">
                            <p:stCondLst>
                              <p:cond delay="1500"/>
                            </p:stCondLst>
                            <p:childTnLst>
                              <p:par>
                                <p:cTn id="23" presetID="1" presetClass="entr" presetSubtype="0" fill="hold" nodeType="afterEffect">
                                  <p:stCondLst>
                                    <p:cond delay="1000"/>
                                  </p:stCondLst>
                                  <p:childTnLst>
                                    <p:set>
                                      <p:cBhvr>
                                        <p:cTn id="24" dur="1" fill="hold">
                                          <p:stCondLst>
                                            <p:cond delay="499"/>
                                          </p:stCondLst>
                                        </p:cTn>
                                        <p:tgtEl>
                                          <p:spTgt spid="725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9" name="beep.wav"/>
                                        </p:tgtEl>
                                      </p:cMediaNode>
                                    </p:audio>
                                  </p:subTnLst>
                                </p:cTn>
                              </p:par>
                            </p:childTnLst>
                          </p:cTn>
                        </p:par>
                        <p:par>
                          <p:cTn id="25" fill="hold">
                            <p:stCondLst>
                              <p:cond delay="3000"/>
                            </p:stCondLst>
                            <p:childTnLst>
                              <p:par>
                                <p:cTn id="26" presetID="1" presetClass="entr" presetSubtype="0" fill="hold" nodeType="afterEffect">
                                  <p:stCondLst>
                                    <p:cond delay="1000"/>
                                  </p:stCondLst>
                                  <p:childTnLst>
                                    <p:set>
                                      <p:cBhvr>
                                        <p:cTn id="27" dur="1" fill="hold">
                                          <p:stCondLst>
                                            <p:cond delay="499"/>
                                          </p:stCondLst>
                                        </p:cTn>
                                        <p:tgtEl>
                                          <p:spTgt spid="725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9" name="beep.wav"/>
                                        </p:tgtEl>
                                      </p:cMediaNode>
                                    </p:audio>
                                  </p:subTnLst>
                                </p:cTn>
                              </p:par>
                            </p:childTnLst>
                          </p:cTn>
                        </p:par>
                        <p:par>
                          <p:cTn id="28" fill="hold">
                            <p:stCondLst>
                              <p:cond delay="4500"/>
                            </p:stCondLst>
                            <p:childTnLst>
                              <p:par>
                                <p:cTn id="29" presetID="1" presetClass="entr" presetSubtype="0" fill="hold" nodeType="afterEffect">
                                  <p:stCondLst>
                                    <p:cond delay="1000"/>
                                  </p:stCondLst>
                                  <p:childTnLst>
                                    <p:set>
                                      <p:cBhvr>
                                        <p:cTn id="30" dur="1" fill="hold">
                                          <p:stCondLst>
                                            <p:cond delay="499"/>
                                          </p:stCondLst>
                                        </p:cTn>
                                        <p:tgtEl>
                                          <p:spTgt spid="725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499"/>
                                          </p:stCondLst>
                                        </p:cTn>
                                        <p:tgtEl>
                                          <p:spTgt spid="725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499"/>
                                          </p:stCondLst>
                                        </p:cTn>
                                        <p:tgtEl>
                                          <p:spTgt spid="7262"/>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9000"/>
                            </p:stCondLst>
                            <p:childTnLst>
                              <p:par>
                                <p:cTn id="38" presetID="1" presetClass="entr" presetSubtype="0" fill="hold" nodeType="afterEffect">
                                  <p:stCondLst>
                                    <p:cond delay="1000"/>
                                  </p:stCondLst>
                                  <p:childTnLst>
                                    <p:set>
                                      <p:cBhvr>
                                        <p:cTn id="39" dur="1" fill="hold">
                                          <p:stCondLst>
                                            <p:cond delay="499"/>
                                          </p:stCondLst>
                                        </p:cTn>
                                        <p:tgtEl>
                                          <p:spTgt spid="72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10500"/>
                            </p:stCondLst>
                            <p:childTnLst>
                              <p:par>
                                <p:cTn id="41" presetID="1" presetClass="entr" presetSubtype="0" fill="hold" nodeType="afterEffect">
                                  <p:stCondLst>
                                    <p:cond delay="1000"/>
                                  </p:stCondLst>
                                  <p:childTnLst>
                                    <p:set>
                                      <p:cBhvr>
                                        <p:cTn id="42" dur="1" fill="hold">
                                          <p:stCondLst>
                                            <p:cond delay="499"/>
                                          </p:stCondLst>
                                        </p:cTn>
                                        <p:tgtEl>
                                          <p:spTgt spid="726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12000"/>
                            </p:stCondLst>
                            <p:childTnLst>
                              <p:par>
                                <p:cTn id="44" presetID="1" presetClass="entr" presetSubtype="0" fill="hold" nodeType="afterEffect">
                                  <p:stCondLst>
                                    <p:cond delay="1000"/>
                                  </p:stCondLst>
                                  <p:childTnLst>
                                    <p:set>
                                      <p:cBhvr>
                                        <p:cTn id="45" dur="1" fill="hold">
                                          <p:stCondLst>
                                            <p:cond delay="499"/>
                                          </p:stCondLst>
                                        </p:cTn>
                                        <p:tgtEl>
                                          <p:spTgt spid="7271"/>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13500"/>
                            </p:stCondLst>
                            <p:childTnLst>
                              <p:par>
                                <p:cTn id="47" presetID="1" presetClass="entr" presetSubtype="0" fill="hold" nodeType="afterEffect">
                                  <p:stCondLst>
                                    <p:cond delay="1000"/>
                                  </p:stCondLst>
                                  <p:childTnLst>
                                    <p:set>
                                      <p:cBhvr>
                                        <p:cTn id="48" dur="1" fill="hold">
                                          <p:stCondLst>
                                            <p:cond delay="499"/>
                                          </p:stCondLst>
                                        </p:cTn>
                                        <p:tgtEl>
                                          <p:spTgt spid="727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8. Ket thuc cau ho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7186"/>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718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11" name="FELIZ2.WAV"/>
                                        </p:tgtEl>
                                      </p:cMediaNode>
                                    </p:audio>
                                  </p:subTnLst>
                                </p:cTn>
                              </p:par>
                              <p:par>
                                <p:cTn id="54" presetID="22" presetClass="emph" presetSubtype="0" repeatCount="10000" fill="remove" grpId="0" nodeType="withEffect">
                                  <p:stCondLst>
                                    <p:cond delay="0"/>
                                  </p:stCondLst>
                                  <p:childTnLst>
                                    <p:animClr clrSpc="hsl" dir="cw">
                                      <p:cBhvr override="childStyle">
                                        <p:cTn id="55" dur="500" fill="hold"/>
                                        <p:tgtEl>
                                          <p:spTgt spid="7185"/>
                                        </p:tgtEl>
                                        <p:attrNameLst>
                                          <p:attrName>style.color</p:attrName>
                                        </p:attrNameLst>
                                      </p:cBhvr>
                                      <p:by>
                                        <p:hsl h="-7200000" s="0" l="0"/>
                                      </p:by>
                                    </p:animClr>
                                    <p:animClr clrSpc="hsl" dir="cw">
                                      <p:cBhvr>
                                        <p:cTn id="56" dur="500" fill="hold"/>
                                        <p:tgtEl>
                                          <p:spTgt spid="7185"/>
                                        </p:tgtEl>
                                        <p:attrNameLst>
                                          <p:attrName>fillcolor</p:attrName>
                                        </p:attrNameLst>
                                      </p:cBhvr>
                                      <p:by>
                                        <p:hsl h="-7200000" s="0" l="0"/>
                                      </p:by>
                                    </p:animClr>
                                    <p:animClr clrSpc="hsl" dir="cw">
                                      <p:cBhvr>
                                        <p:cTn id="57" dur="500" fill="hold"/>
                                        <p:tgtEl>
                                          <p:spTgt spid="7185"/>
                                        </p:tgtEl>
                                        <p:attrNameLst>
                                          <p:attrName>stroke.color</p:attrName>
                                        </p:attrNameLst>
                                      </p:cBhvr>
                                      <p:by>
                                        <p:hsl h="-7200000" s="0" l="0"/>
                                      </p:by>
                                    </p:animClr>
                                    <p:set>
                                      <p:cBhvr>
                                        <p:cTn id="58" dur="500" fill="hold"/>
                                        <p:tgtEl>
                                          <p:spTgt spid="7185"/>
                                        </p:tgtEl>
                                        <p:attrNameLst>
                                          <p:attrName>fill.type</p:attrName>
                                        </p:attrNameLst>
                                      </p:cBhvr>
                                      <p:to>
                                        <p:strVal val="solid"/>
                                      </p:to>
                                    </p:set>
                                  </p:childTnLst>
                                </p:cTn>
                              </p:par>
                            </p:childTnLst>
                          </p:cTn>
                        </p:par>
                      </p:childTnLst>
                    </p:cTn>
                  </p:par>
                </p:childTnLst>
              </p:cTn>
              <p:nextCondLst>
                <p:cond evt="onClick" delay="0">
                  <p:tgtEl>
                    <p:spTgt spid="7186"/>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8085" fill="hold"/>
                                        <p:tgtEl>
                                          <p:spTgt spid="4"/>
                                        </p:tgtEl>
                                      </p:cBhvr>
                                    </p:cmd>
                                  </p:childTnLst>
                                </p:cTn>
                              </p:par>
                            </p:childTnLst>
                          </p:cTn>
                        </p:par>
                      </p:childTnLst>
                    </p:cTn>
                  </p:par>
                </p:childTnLst>
              </p:cTn>
              <p:nextCondLst>
                <p:cond evt="onClick" delay="0">
                  <p:tgtEl>
                    <p:spTgt spid="4"/>
                  </p:tgtEl>
                </p:cond>
              </p:nextCondLst>
            </p:seq>
            <p:audio>
              <p:cMediaNode vol="80000">
                <p:cTn id="64" fill="hold" display="0">
                  <p:stCondLst>
                    <p:cond delay="indefinite"/>
                  </p:stCondLst>
                  <p:endCondLst>
                    <p:cond evt="onStopAudio" delay="0">
                      <p:tgtEl>
                        <p:sldTgt/>
                      </p:tgtEl>
                    </p:cond>
                  </p:endCondLst>
                </p:cTn>
                <p:tgtEl>
                  <p:spTgt spid="4"/>
                </p:tgtEl>
              </p:cMediaNode>
            </p:audio>
            <p:seq concurrent="1" nextAc="seek">
              <p:cTn id="65" restart="whenNotActive" fill="hold" evtFilter="cancelBubble" nodeType="interactiveSeq">
                <p:stCondLst>
                  <p:cond evt="onClick" delay="0">
                    <p:tgtEl>
                      <p:spTgt spid="5"/>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8150" fill="hold"/>
                                        <p:tgtEl>
                                          <p:spTgt spid="5"/>
                                        </p:tgtEl>
                                      </p:cBhvr>
                                    </p:cmd>
                                  </p:childTnLst>
                                </p:cTn>
                              </p:par>
                            </p:childTnLst>
                          </p:cTn>
                        </p:par>
                      </p:childTnLst>
                    </p:cTn>
                  </p:par>
                </p:childTnLst>
              </p:cTn>
              <p:nextCondLst>
                <p:cond evt="onClick" delay="0">
                  <p:tgtEl>
                    <p:spTgt spid="5"/>
                  </p:tgtEl>
                </p:cond>
              </p:nextCondLst>
            </p:seq>
            <p:audio>
              <p:cMediaNode vol="80000">
                <p:cTn id="70" fill="hold" display="0">
                  <p:stCondLst>
                    <p:cond delay="indefinite"/>
                  </p:stCondLst>
                  <p:endCondLst>
                    <p:cond evt="onStopAudio" delay="0">
                      <p:tgtEl>
                        <p:sldTgt/>
                      </p:tgtEl>
                    </p:cond>
                  </p:endCondLst>
                </p:cTn>
                <p:tgtEl>
                  <p:spTgt spid="5"/>
                </p:tgtEl>
              </p:cMediaNode>
            </p:audio>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8150" fill="hold"/>
                                        <p:tgtEl>
                                          <p:spTgt spid="6"/>
                                        </p:tgtEl>
                                      </p:cBhvr>
                                    </p:cmd>
                                  </p:childTnLst>
                                </p:cTn>
                              </p:par>
                            </p:childTnLst>
                          </p:cTn>
                        </p:par>
                      </p:childTnLst>
                    </p:cTn>
                  </p:par>
                </p:childTnLst>
              </p:cTn>
              <p:nextCondLst>
                <p:cond evt="onClick" delay="0">
                  <p:tgtEl>
                    <p:spTgt spid="6"/>
                  </p:tgtEl>
                </p:cond>
              </p:nextCondLst>
            </p:seq>
            <p:audio>
              <p:cMediaNode vol="80000">
                <p:cTn id="76" fill="hold" display="0">
                  <p:stCondLst>
                    <p:cond delay="indefinite"/>
                  </p:stCondLst>
                  <p:endCondLst>
                    <p:cond evt="onStopAudio" delay="0">
                      <p:tgtEl>
                        <p:sldTgt/>
                      </p:tgtEl>
                    </p:cond>
                  </p:endCondLst>
                </p:cTn>
                <p:tgtEl>
                  <p:spTgt spid="6"/>
                </p:tgtEl>
              </p:cMediaNode>
            </p:audio>
            <p:seq concurrent="1" nextAc="seek">
              <p:cTn id="77" restart="whenNotActive" fill="hold" evtFilter="cancelBubble" nodeType="interactiveSeq">
                <p:stCondLst>
                  <p:cond evt="onClick" delay="0">
                    <p:tgtEl>
                      <p:spTgt spid="7"/>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33149" fill="hold"/>
                                        <p:tgtEl>
                                          <p:spTgt spid="7"/>
                                        </p:tgtEl>
                                      </p:cBhvr>
                                    </p:cmd>
                                  </p:childTnLst>
                                </p:cTn>
                              </p:par>
                            </p:childTnLst>
                          </p:cTn>
                        </p:par>
                      </p:childTnLst>
                    </p:cTn>
                  </p:par>
                </p:childTnLst>
              </p:cTn>
              <p:nextCondLst>
                <p:cond evt="onClick" delay="0">
                  <p:tgtEl>
                    <p:spTgt spid="7"/>
                  </p:tgtEl>
                </p:cond>
              </p:nextCondLst>
            </p:seq>
            <p:audio>
              <p:cMediaNode vol="80000">
                <p:cTn id="82" fill="hold" display="0">
                  <p:stCondLst>
                    <p:cond delay="indefinite"/>
                  </p:stCondLst>
                  <p:endCondLst>
                    <p:cond evt="onStopAudio" delay="0">
                      <p:tgtEl>
                        <p:sldTgt/>
                      </p:tgtEl>
                    </p:cond>
                  </p:endCondLst>
                </p:cTn>
                <p:tgtEl>
                  <p:spTgt spid="7"/>
                </p:tgtEl>
              </p:cMediaNode>
            </p:audio>
          </p:childTnLst>
        </p:cTn>
      </p:par>
    </p:tnLst>
    <p:bldLst>
      <p:bldP spid="71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a:extLst>
              <a:ext uri="{FF2B5EF4-FFF2-40B4-BE49-F238E27FC236}">
                <a16:creationId xmlns="" xmlns:a16="http://schemas.microsoft.com/office/drawing/2014/main" id="{AB0482F9-410B-4523-97A2-FC81C7A77B36}"/>
              </a:ext>
            </a:extLst>
          </p:cNvPr>
          <p:cNvSpPr>
            <a:spLocks noChangeArrowheads="1"/>
          </p:cNvSpPr>
          <p:nvPr/>
        </p:nvSpPr>
        <p:spPr bwMode="auto">
          <a:xfrm>
            <a:off x="304800" y="200891"/>
            <a:ext cx="8534400" cy="6388100"/>
          </a:xfrm>
          <a:prstGeom prst="roundRect">
            <a:avLst>
              <a:gd name="adj" fmla="val 16667"/>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8195" name="Picture 3" descr="an30">
            <a:extLst>
              <a:ext uri="{FF2B5EF4-FFF2-40B4-BE49-F238E27FC236}">
                <a16:creationId xmlns="" xmlns:a16="http://schemas.microsoft.com/office/drawing/2014/main" id="{84CF9DBA-CE4F-40B2-92FD-046405AE4C18}"/>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33">
            <a:extLst>
              <a:ext uri="{FF2B5EF4-FFF2-40B4-BE49-F238E27FC236}">
                <a16:creationId xmlns="" xmlns:a16="http://schemas.microsoft.com/office/drawing/2014/main" id="{D20FDA43-4391-4EA6-BD1D-97701DDBABD0}"/>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WordArt 5">
            <a:extLst>
              <a:ext uri="{FF2B5EF4-FFF2-40B4-BE49-F238E27FC236}">
                <a16:creationId xmlns="" xmlns:a16="http://schemas.microsoft.com/office/drawing/2014/main" id="{90CC0772-B803-4AAE-9CC6-4EA31A03287B}"/>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8198" name="Group 6">
            <a:extLst>
              <a:ext uri="{FF2B5EF4-FFF2-40B4-BE49-F238E27FC236}">
                <a16:creationId xmlns="" xmlns:a16="http://schemas.microsoft.com/office/drawing/2014/main" id="{69072D78-9C1C-41A6-97B3-FFABC3DB4DE5}"/>
              </a:ext>
            </a:extLst>
          </p:cNvPr>
          <p:cNvGrpSpPr>
            <a:grpSpLocks/>
          </p:cNvGrpSpPr>
          <p:nvPr/>
        </p:nvGrpSpPr>
        <p:grpSpPr bwMode="auto">
          <a:xfrm>
            <a:off x="7162800" y="6019800"/>
            <a:ext cx="1168400" cy="561975"/>
            <a:chOff x="4512" y="3792"/>
            <a:chExt cx="736" cy="354"/>
          </a:xfrm>
        </p:grpSpPr>
        <p:pic>
          <p:nvPicPr>
            <p:cNvPr id="8240" name="Picture 7" descr="ani32">
              <a:extLst>
                <a:ext uri="{FF2B5EF4-FFF2-40B4-BE49-F238E27FC236}">
                  <a16:creationId xmlns="" xmlns:a16="http://schemas.microsoft.com/office/drawing/2014/main" id="{5D65B44A-723B-4282-AA9A-CD8739E130D1}"/>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1" name="Text Box 8">
              <a:hlinkClick r:id="rId15" action="ppaction://hlinksldjump" tooltip="Trở lại chọn câu hỏi"/>
              <a:extLst>
                <a:ext uri="{FF2B5EF4-FFF2-40B4-BE49-F238E27FC236}">
                  <a16:creationId xmlns="" xmlns:a16="http://schemas.microsoft.com/office/drawing/2014/main" id="{92DBB328-8207-4738-91A3-B6E10848B2AE}"/>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8199" name="AutoShape 9">
            <a:extLst>
              <a:ext uri="{FF2B5EF4-FFF2-40B4-BE49-F238E27FC236}">
                <a16:creationId xmlns="" xmlns:a16="http://schemas.microsoft.com/office/drawing/2014/main" id="{D107C4BB-9D02-4987-81DD-74768890B402}"/>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00" name="AutoShape 10">
            <a:extLst>
              <a:ext uri="{FF2B5EF4-FFF2-40B4-BE49-F238E27FC236}">
                <a16:creationId xmlns="" xmlns:a16="http://schemas.microsoft.com/office/drawing/2014/main" id="{7005FBF1-5F33-47BA-9163-6F18F2205158}"/>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01" name="Text Box 11">
            <a:extLst>
              <a:ext uri="{FF2B5EF4-FFF2-40B4-BE49-F238E27FC236}">
                <a16:creationId xmlns="" xmlns:a16="http://schemas.microsoft.com/office/drawing/2014/main" id="{69206713-77E5-436F-B45D-5505E5F76F9A}"/>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5</a:t>
            </a:r>
          </a:p>
        </p:txBody>
      </p:sp>
      <p:pic>
        <p:nvPicPr>
          <p:cNvPr id="8202" name="Picture 12" descr="star_tip_md_wht">
            <a:extLst>
              <a:ext uri="{FF2B5EF4-FFF2-40B4-BE49-F238E27FC236}">
                <a16:creationId xmlns="" xmlns:a16="http://schemas.microsoft.com/office/drawing/2014/main" id="{DFCB60B1-F013-4C67-8548-316DDF9DA2CE}"/>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3" descr="people008">
            <a:extLst>
              <a:ext uri="{FF2B5EF4-FFF2-40B4-BE49-F238E27FC236}">
                <a16:creationId xmlns="" xmlns:a16="http://schemas.microsoft.com/office/drawing/2014/main" id="{3B56EE59-C227-4D5D-9C32-A45CCB75C7B0}"/>
              </a:ext>
            </a:extLst>
          </p:cNvPr>
          <p:cNvPicPr>
            <a:picLocks noChangeAspect="1" noChangeArrowheads="1" noCrop="1"/>
          </p:cNvPicPr>
          <p:nvPr/>
        </p:nvPicPr>
        <p:blipFill>
          <a:blip r:embed="rId17">
            <a:lum contrast="12000"/>
            <a:extLst>
              <a:ext uri="{28A0092B-C50C-407E-A947-70E740481C1C}">
                <a14:useLocalDpi xmlns:a14="http://schemas.microsoft.com/office/drawing/2010/main" val="0"/>
              </a:ext>
            </a:extLst>
          </a:blip>
          <a:srcRect/>
          <a:stretch>
            <a:fillRect/>
          </a:stretch>
        </p:blipFill>
        <p:spPr bwMode="auto">
          <a:xfrm>
            <a:off x="774700" y="5257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 Box 14">
            <a:extLst>
              <a:ext uri="{FF2B5EF4-FFF2-40B4-BE49-F238E27FC236}">
                <a16:creationId xmlns="" xmlns:a16="http://schemas.microsoft.com/office/drawing/2014/main" id="{3433A6AE-5661-48A4-838F-D34A26AA039D}"/>
              </a:ext>
            </a:extLst>
          </p:cNvPr>
          <p:cNvSpPr txBox="1">
            <a:spLocks noChangeArrowheads="1"/>
          </p:cNvSpPr>
          <p:nvPr/>
        </p:nvSpPr>
        <p:spPr bwMode="auto">
          <a:xfrm>
            <a:off x="381000" y="2376488"/>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Đặc</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điểm</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của</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biển</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báo</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nguy</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hiểm</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là</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800" dirty="0" err="1">
                <a:solidFill>
                  <a:schemeClr val="tx1">
                    <a:lumMod val="65000"/>
                    <a:lumOff val="35000"/>
                  </a:schemeClr>
                </a:solidFill>
                <a:latin typeface="Times New Roman" panose="02020603050405020304" pitchFamily="18" charset="0"/>
                <a:cs typeface="Times New Roman" panose="02020603050405020304" pitchFamily="18" charset="0"/>
              </a:rPr>
              <a:t>gì</a:t>
            </a:r>
            <a:r>
              <a:rPr lang="en-US" sz="28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n-US" alt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6095" name="Text Box 15">
            <a:extLst>
              <a:ext uri="{FF2B5EF4-FFF2-40B4-BE49-F238E27FC236}">
                <a16:creationId xmlns="" xmlns:a16="http://schemas.microsoft.com/office/drawing/2014/main" id="{CC7605AB-B9F5-4DE4-AE7E-EEC8225846A4}"/>
              </a:ext>
            </a:extLst>
          </p:cNvPr>
          <p:cNvSpPr txBox="1">
            <a:spLocks noChangeArrowheads="1"/>
          </p:cNvSpPr>
          <p:nvPr/>
        </p:nvSpPr>
        <p:spPr bwMode="auto">
          <a:xfrm>
            <a:off x="1202371" y="3173725"/>
            <a:ext cx="6874829" cy="1107763"/>
          </a:xfrm>
          <a:prstGeom prst="rect">
            <a:avLst/>
          </a:prstGeom>
          <a:solidFill>
            <a:srgbClr val="FFCC00"/>
          </a:solidFill>
          <a:ln w="38100" cmpd="dbl">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25000"/>
              </a:lnSpc>
              <a:spcBef>
                <a:spcPct val="55000"/>
              </a:spcBef>
            </a:pPr>
            <a:endParaRPr lang="en-US" altLang="en-US" sz="2800" dirty="0"/>
          </a:p>
        </p:txBody>
      </p:sp>
      <p:sp>
        <p:nvSpPr>
          <p:cNvPr id="46096" name="Text Box 16">
            <a:extLst>
              <a:ext uri="{FF2B5EF4-FFF2-40B4-BE49-F238E27FC236}">
                <a16:creationId xmlns="" xmlns:a16="http://schemas.microsoft.com/office/drawing/2014/main" id="{D9B1088F-05AA-47B4-AB94-90BA57C6E3F1}"/>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46097" name="WordArt 17">
            <a:extLst>
              <a:ext uri="{FF2B5EF4-FFF2-40B4-BE49-F238E27FC236}">
                <a16:creationId xmlns="" xmlns:a16="http://schemas.microsoft.com/office/drawing/2014/main" id="{0712408A-807E-42D9-B4B7-066FA46FBF47}"/>
              </a:ext>
            </a:extLst>
          </p:cNvPr>
          <p:cNvSpPr>
            <a:spLocks noChangeArrowheads="1" noChangeShapeType="1" noTextEdit="1"/>
          </p:cNvSpPr>
          <p:nvPr/>
        </p:nvSpPr>
        <p:spPr bwMode="auto">
          <a:xfrm>
            <a:off x="2362200" y="1660525"/>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6098" name="WordArt 18">
            <a:extLst>
              <a:ext uri="{FF2B5EF4-FFF2-40B4-BE49-F238E27FC236}">
                <a16:creationId xmlns="" xmlns:a16="http://schemas.microsoft.com/office/drawing/2014/main" id="{88CFAC1F-2F23-41FE-BEC0-829F6E00D2F8}"/>
              </a:ext>
            </a:extLst>
          </p:cNvPr>
          <p:cNvSpPr>
            <a:spLocks noChangeArrowheads="1" noChangeShapeType="1" noTextEdit="1"/>
          </p:cNvSpPr>
          <p:nvPr/>
        </p:nvSpPr>
        <p:spPr bwMode="auto">
          <a:xfrm>
            <a:off x="5638800" y="1651000"/>
            <a:ext cx="12954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46099" name="Group 19">
            <a:extLst>
              <a:ext uri="{FF2B5EF4-FFF2-40B4-BE49-F238E27FC236}">
                <a16:creationId xmlns="" xmlns:a16="http://schemas.microsoft.com/office/drawing/2014/main" id="{017C4CFF-CCB5-44FA-9A30-24F61896C864}"/>
              </a:ext>
            </a:extLst>
          </p:cNvPr>
          <p:cNvGrpSpPr>
            <a:grpSpLocks/>
          </p:cNvGrpSpPr>
          <p:nvPr/>
        </p:nvGrpSpPr>
        <p:grpSpPr bwMode="auto">
          <a:xfrm>
            <a:off x="7850188" y="5181600"/>
            <a:ext cx="1370012" cy="1295400"/>
            <a:chOff x="4574" y="3342"/>
            <a:chExt cx="960" cy="912"/>
          </a:xfrm>
        </p:grpSpPr>
        <p:sp>
          <p:nvSpPr>
            <p:cNvPr id="8238" name="AutoShape 20">
              <a:extLst>
                <a:ext uri="{FF2B5EF4-FFF2-40B4-BE49-F238E27FC236}">
                  <a16:creationId xmlns="" xmlns:a16="http://schemas.microsoft.com/office/drawing/2014/main" id="{700F72BA-C32E-4730-A778-AF49AE82B94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39" name="Text Box 21">
              <a:extLst>
                <a:ext uri="{FF2B5EF4-FFF2-40B4-BE49-F238E27FC236}">
                  <a16:creationId xmlns="" xmlns:a16="http://schemas.microsoft.com/office/drawing/2014/main" id="{435CDE9E-0804-4C4B-9352-4AE5578E759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46102" name="Group 22">
            <a:extLst>
              <a:ext uri="{FF2B5EF4-FFF2-40B4-BE49-F238E27FC236}">
                <a16:creationId xmlns="" xmlns:a16="http://schemas.microsoft.com/office/drawing/2014/main" id="{2F0E057A-69EA-45A4-BA3A-191AA8B44EA7}"/>
              </a:ext>
            </a:extLst>
          </p:cNvPr>
          <p:cNvGrpSpPr>
            <a:grpSpLocks/>
          </p:cNvGrpSpPr>
          <p:nvPr/>
        </p:nvGrpSpPr>
        <p:grpSpPr bwMode="auto">
          <a:xfrm>
            <a:off x="7850188" y="5181600"/>
            <a:ext cx="1370012" cy="1295400"/>
            <a:chOff x="4574" y="3342"/>
            <a:chExt cx="960" cy="912"/>
          </a:xfrm>
        </p:grpSpPr>
        <p:sp>
          <p:nvSpPr>
            <p:cNvPr id="8236" name="AutoShape 23">
              <a:extLst>
                <a:ext uri="{FF2B5EF4-FFF2-40B4-BE49-F238E27FC236}">
                  <a16:creationId xmlns="" xmlns:a16="http://schemas.microsoft.com/office/drawing/2014/main" id="{4D39F3B0-276D-4518-B23C-A2C906FD60E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37" name="Text Box 24">
              <a:extLst>
                <a:ext uri="{FF2B5EF4-FFF2-40B4-BE49-F238E27FC236}">
                  <a16:creationId xmlns="" xmlns:a16="http://schemas.microsoft.com/office/drawing/2014/main" id="{EDDD406F-E5CC-4FF6-8B0A-AFAF32C4506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46105" name="Group 25">
            <a:extLst>
              <a:ext uri="{FF2B5EF4-FFF2-40B4-BE49-F238E27FC236}">
                <a16:creationId xmlns="" xmlns:a16="http://schemas.microsoft.com/office/drawing/2014/main" id="{A4BFC082-8C7D-47EF-8C26-60974437EC87}"/>
              </a:ext>
            </a:extLst>
          </p:cNvPr>
          <p:cNvGrpSpPr>
            <a:grpSpLocks/>
          </p:cNvGrpSpPr>
          <p:nvPr/>
        </p:nvGrpSpPr>
        <p:grpSpPr bwMode="auto">
          <a:xfrm>
            <a:off x="7850188" y="5181600"/>
            <a:ext cx="1370012" cy="1295400"/>
            <a:chOff x="4574" y="3342"/>
            <a:chExt cx="960" cy="912"/>
          </a:xfrm>
        </p:grpSpPr>
        <p:sp>
          <p:nvSpPr>
            <p:cNvPr id="8234" name="AutoShape 26">
              <a:extLst>
                <a:ext uri="{FF2B5EF4-FFF2-40B4-BE49-F238E27FC236}">
                  <a16:creationId xmlns="" xmlns:a16="http://schemas.microsoft.com/office/drawing/2014/main" id="{71B7D210-F34C-4288-9346-BF8D536D639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35" name="Text Box 27">
              <a:extLst>
                <a:ext uri="{FF2B5EF4-FFF2-40B4-BE49-F238E27FC236}">
                  <a16:creationId xmlns="" xmlns:a16="http://schemas.microsoft.com/office/drawing/2014/main" id="{8BED7BC9-F267-43C5-9A0B-586F3E3A77C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46108" name="Group 28">
            <a:extLst>
              <a:ext uri="{FF2B5EF4-FFF2-40B4-BE49-F238E27FC236}">
                <a16:creationId xmlns="" xmlns:a16="http://schemas.microsoft.com/office/drawing/2014/main" id="{7F0CBC97-E9AD-414B-A370-4CAA26084D98}"/>
              </a:ext>
            </a:extLst>
          </p:cNvPr>
          <p:cNvGrpSpPr>
            <a:grpSpLocks/>
          </p:cNvGrpSpPr>
          <p:nvPr/>
        </p:nvGrpSpPr>
        <p:grpSpPr bwMode="auto">
          <a:xfrm>
            <a:off x="7850188" y="5181600"/>
            <a:ext cx="1370012" cy="1295400"/>
            <a:chOff x="4574" y="3342"/>
            <a:chExt cx="960" cy="912"/>
          </a:xfrm>
        </p:grpSpPr>
        <p:sp>
          <p:nvSpPr>
            <p:cNvPr id="8232" name="AutoShape 29">
              <a:extLst>
                <a:ext uri="{FF2B5EF4-FFF2-40B4-BE49-F238E27FC236}">
                  <a16:creationId xmlns="" xmlns:a16="http://schemas.microsoft.com/office/drawing/2014/main" id="{02670BF9-5D1F-4C76-A49C-BADF06DBD0A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33" name="Text Box 30">
              <a:extLst>
                <a:ext uri="{FF2B5EF4-FFF2-40B4-BE49-F238E27FC236}">
                  <a16:creationId xmlns="" xmlns:a16="http://schemas.microsoft.com/office/drawing/2014/main" id="{9E194A41-2488-4823-9E83-E1F5604101D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46111" name="Group 31">
            <a:extLst>
              <a:ext uri="{FF2B5EF4-FFF2-40B4-BE49-F238E27FC236}">
                <a16:creationId xmlns="" xmlns:a16="http://schemas.microsoft.com/office/drawing/2014/main" id="{31EF34B0-C2C5-4750-8338-457C4E756ED5}"/>
              </a:ext>
            </a:extLst>
          </p:cNvPr>
          <p:cNvGrpSpPr>
            <a:grpSpLocks/>
          </p:cNvGrpSpPr>
          <p:nvPr/>
        </p:nvGrpSpPr>
        <p:grpSpPr bwMode="auto">
          <a:xfrm>
            <a:off x="7850188" y="5181600"/>
            <a:ext cx="1370012" cy="1295400"/>
            <a:chOff x="4574" y="3342"/>
            <a:chExt cx="960" cy="912"/>
          </a:xfrm>
        </p:grpSpPr>
        <p:sp>
          <p:nvSpPr>
            <p:cNvPr id="8230" name="AutoShape 32">
              <a:extLst>
                <a:ext uri="{FF2B5EF4-FFF2-40B4-BE49-F238E27FC236}">
                  <a16:creationId xmlns="" xmlns:a16="http://schemas.microsoft.com/office/drawing/2014/main" id="{1008965A-D035-41CC-A0A3-D49E8CD6F85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31" name="Text Box 33">
              <a:extLst>
                <a:ext uri="{FF2B5EF4-FFF2-40B4-BE49-F238E27FC236}">
                  <a16:creationId xmlns="" xmlns:a16="http://schemas.microsoft.com/office/drawing/2014/main" id="{70D5BDF8-9965-4DD1-9E28-A32702B8551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46114" name="Group 34">
            <a:extLst>
              <a:ext uri="{FF2B5EF4-FFF2-40B4-BE49-F238E27FC236}">
                <a16:creationId xmlns="" xmlns:a16="http://schemas.microsoft.com/office/drawing/2014/main" id="{55F6272F-ED46-4639-83DA-1184236D896C}"/>
              </a:ext>
            </a:extLst>
          </p:cNvPr>
          <p:cNvGrpSpPr>
            <a:grpSpLocks/>
          </p:cNvGrpSpPr>
          <p:nvPr/>
        </p:nvGrpSpPr>
        <p:grpSpPr bwMode="auto">
          <a:xfrm>
            <a:off x="7850188" y="5181600"/>
            <a:ext cx="1370012" cy="1295400"/>
            <a:chOff x="4574" y="3342"/>
            <a:chExt cx="960" cy="912"/>
          </a:xfrm>
        </p:grpSpPr>
        <p:sp>
          <p:nvSpPr>
            <p:cNvPr id="8228" name="AutoShape 35">
              <a:extLst>
                <a:ext uri="{FF2B5EF4-FFF2-40B4-BE49-F238E27FC236}">
                  <a16:creationId xmlns="" xmlns:a16="http://schemas.microsoft.com/office/drawing/2014/main" id="{56A5248D-B504-43BF-A4DC-447855C9652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29" name="Text Box 36">
              <a:extLst>
                <a:ext uri="{FF2B5EF4-FFF2-40B4-BE49-F238E27FC236}">
                  <a16:creationId xmlns="" xmlns:a16="http://schemas.microsoft.com/office/drawing/2014/main" id="{6EB2170E-09A2-4409-926F-65D9AC008F0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46117" name="Group 37">
            <a:extLst>
              <a:ext uri="{FF2B5EF4-FFF2-40B4-BE49-F238E27FC236}">
                <a16:creationId xmlns="" xmlns:a16="http://schemas.microsoft.com/office/drawing/2014/main" id="{BC418245-E509-4573-95D4-014690D04841}"/>
              </a:ext>
            </a:extLst>
          </p:cNvPr>
          <p:cNvGrpSpPr>
            <a:grpSpLocks/>
          </p:cNvGrpSpPr>
          <p:nvPr/>
        </p:nvGrpSpPr>
        <p:grpSpPr bwMode="auto">
          <a:xfrm>
            <a:off x="7850188" y="5181600"/>
            <a:ext cx="1370012" cy="1295400"/>
            <a:chOff x="4574" y="3342"/>
            <a:chExt cx="960" cy="912"/>
          </a:xfrm>
        </p:grpSpPr>
        <p:sp>
          <p:nvSpPr>
            <p:cNvPr id="8226" name="AutoShape 38">
              <a:extLst>
                <a:ext uri="{FF2B5EF4-FFF2-40B4-BE49-F238E27FC236}">
                  <a16:creationId xmlns="" xmlns:a16="http://schemas.microsoft.com/office/drawing/2014/main" id="{867EE5DC-64F4-401E-BF55-152B11BC481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27" name="Text Box 39">
              <a:extLst>
                <a:ext uri="{FF2B5EF4-FFF2-40B4-BE49-F238E27FC236}">
                  <a16:creationId xmlns="" xmlns:a16="http://schemas.microsoft.com/office/drawing/2014/main" id="{D8088660-6DE4-4D9A-9E26-D50F33FC683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46120" name="Group 40">
            <a:extLst>
              <a:ext uri="{FF2B5EF4-FFF2-40B4-BE49-F238E27FC236}">
                <a16:creationId xmlns="" xmlns:a16="http://schemas.microsoft.com/office/drawing/2014/main" id="{BA135F0D-2A78-4FD1-BE8C-85BBDCAC1B1F}"/>
              </a:ext>
            </a:extLst>
          </p:cNvPr>
          <p:cNvGrpSpPr>
            <a:grpSpLocks/>
          </p:cNvGrpSpPr>
          <p:nvPr/>
        </p:nvGrpSpPr>
        <p:grpSpPr bwMode="auto">
          <a:xfrm>
            <a:off x="7850188" y="5181600"/>
            <a:ext cx="1370012" cy="1295400"/>
            <a:chOff x="4574" y="3342"/>
            <a:chExt cx="960" cy="912"/>
          </a:xfrm>
        </p:grpSpPr>
        <p:sp>
          <p:nvSpPr>
            <p:cNvPr id="8224" name="AutoShape 41">
              <a:extLst>
                <a:ext uri="{FF2B5EF4-FFF2-40B4-BE49-F238E27FC236}">
                  <a16:creationId xmlns="" xmlns:a16="http://schemas.microsoft.com/office/drawing/2014/main" id="{4509E99D-021C-4FD4-910C-CB77A8F72C4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25" name="Text Box 42">
              <a:extLst>
                <a:ext uri="{FF2B5EF4-FFF2-40B4-BE49-F238E27FC236}">
                  <a16:creationId xmlns="" xmlns:a16="http://schemas.microsoft.com/office/drawing/2014/main" id="{D32874F3-875C-41B8-AC8A-72EB8EEFC22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46123" name="Group 43">
            <a:extLst>
              <a:ext uri="{FF2B5EF4-FFF2-40B4-BE49-F238E27FC236}">
                <a16:creationId xmlns="" xmlns:a16="http://schemas.microsoft.com/office/drawing/2014/main" id="{522E4656-DE2F-486A-99E4-941D13FF4F1D}"/>
              </a:ext>
            </a:extLst>
          </p:cNvPr>
          <p:cNvGrpSpPr>
            <a:grpSpLocks/>
          </p:cNvGrpSpPr>
          <p:nvPr/>
        </p:nvGrpSpPr>
        <p:grpSpPr bwMode="auto">
          <a:xfrm>
            <a:off x="7850188" y="5181600"/>
            <a:ext cx="1370012" cy="1295400"/>
            <a:chOff x="4574" y="3342"/>
            <a:chExt cx="960" cy="912"/>
          </a:xfrm>
        </p:grpSpPr>
        <p:sp>
          <p:nvSpPr>
            <p:cNvPr id="8222" name="AutoShape 44">
              <a:extLst>
                <a:ext uri="{FF2B5EF4-FFF2-40B4-BE49-F238E27FC236}">
                  <a16:creationId xmlns="" xmlns:a16="http://schemas.microsoft.com/office/drawing/2014/main" id="{A2532F64-98D9-4909-ADC5-DAD0353828A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23" name="Text Box 45">
              <a:extLst>
                <a:ext uri="{FF2B5EF4-FFF2-40B4-BE49-F238E27FC236}">
                  <a16:creationId xmlns="" xmlns:a16="http://schemas.microsoft.com/office/drawing/2014/main" id="{F8C179E2-494F-480C-927C-B770277F766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46126" name="Group 46">
            <a:extLst>
              <a:ext uri="{FF2B5EF4-FFF2-40B4-BE49-F238E27FC236}">
                <a16:creationId xmlns="" xmlns:a16="http://schemas.microsoft.com/office/drawing/2014/main" id="{1DC260D1-CAC2-4BF7-8293-4671ACFDDD25}"/>
              </a:ext>
            </a:extLst>
          </p:cNvPr>
          <p:cNvGrpSpPr>
            <a:grpSpLocks/>
          </p:cNvGrpSpPr>
          <p:nvPr/>
        </p:nvGrpSpPr>
        <p:grpSpPr bwMode="auto">
          <a:xfrm>
            <a:off x="7848600" y="5180013"/>
            <a:ext cx="1371600" cy="1295400"/>
            <a:chOff x="4574" y="3342"/>
            <a:chExt cx="960" cy="912"/>
          </a:xfrm>
        </p:grpSpPr>
        <p:sp>
          <p:nvSpPr>
            <p:cNvPr id="8220" name="AutoShape 47">
              <a:extLst>
                <a:ext uri="{FF2B5EF4-FFF2-40B4-BE49-F238E27FC236}">
                  <a16:creationId xmlns="" xmlns:a16="http://schemas.microsoft.com/office/drawing/2014/main" id="{E169B8B5-1275-4B8F-8A9F-58BFA3B29E2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8221" name="Text Box 48">
              <a:extLst>
                <a:ext uri="{FF2B5EF4-FFF2-40B4-BE49-F238E27FC236}">
                  <a16:creationId xmlns="" xmlns:a16="http://schemas.microsoft.com/office/drawing/2014/main" id="{85ED7EDD-2445-4C9D-8A30-070ACB564B60}"/>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a:solidFill>
                    <a:schemeClr val="bg1"/>
                  </a:solidFill>
                  <a:latin typeface=".VnTime" pitchFamily="34" charset="0"/>
                </a:rPr>
                <a:t>HÕt giê</a:t>
              </a:r>
            </a:p>
          </p:txBody>
        </p:sp>
      </p:grpSp>
      <p:sp>
        <p:nvSpPr>
          <p:cNvPr id="2" name="TextBox 1"/>
          <p:cNvSpPr txBox="1"/>
          <p:nvPr/>
        </p:nvSpPr>
        <p:spPr>
          <a:xfrm>
            <a:off x="1260475" y="3145632"/>
            <a:ext cx="6740525" cy="1938992"/>
          </a:xfrm>
          <a:prstGeom prst="rect">
            <a:avLst/>
          </a:prstGeom>
          <a:noFill/>
        </p:spPr>
        <p:txBody>
          <a:bodyPr wrap="square" rtlCol="0">
            <a:spAutoFit/>
          </a:bodyPr>
          <a:lstStyle/>
          <a:p>
            <a:pPr algn="just"/>
            <a:r>
              <a:rPr lang="en-US" sz="2400" dirty="0">
                <a:solidFill>
                  <a:srgbClr val="C00000"/>
                </a:solidFill>
                <a:latin typeface="Times New Roman" panose="02020603050405020304" pitchFamily="18" charset="0"/>
                <a:cs typeface="Times New Roman" panose="02020603050405020304" pitchFamily="18" charset="0"/>
              </a:rPr>
              <a:t>A</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tam </a:t>
            </a:r>
            <a:r>
              <a:rPr lang="en-US" sz="2400" dirty="0" err="1">
                <a:solidFill>
                  <a:srgbClr val="C00000"/>
                </a:solidFill>
                <a:latin typeface="Times New Roman" panose="02020603050405020304" pitchFamily="18" charset="0"/>
                <a:cs typeface="Times New Roman" panose="02020603050405020304" pitchFamily="18" charset="0"/>
              </a:rPr>
              <a:t>giác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màu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viền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màu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đỏ</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giữa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có</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vẽ</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màu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đen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biểu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nội</a:t>
            </a:r>
            <a:r>
              <a:rPr lang="en-US" sz="2400" dirty="0">
                <a:solidFill>
                  <a:srgbClr val="C00000"/>
                </a:solidFill>
                <a:latin typeface="Times New Roman" panose="02020603050405020304" pitchFamily="18" charset="0"/>
                <a:cs typeface="Times New Roman" panose="02020603050405020304" pitchFamily="18" charset="0"/>
              </a:rPr>
              <a:t> dung </a:t>
            </a:r>
            <a:r>
              <a:rPr lang="en-US" sz="2400" dirty="0" err="1">
                <a:solidFill>
                  <a:srgbClr val="C00000"/>
                </a:solidFill>
                <a:latin typeface="Times New Roman" panose="02020603050405020304" pitchFamily="18" charset="0"/>
                <a:cs typeface="Times New Roman" panose="02020603050405020304" pitchFamily="18" charset="0"/>
              </a:rPr>
              <a:t>sự</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hiểm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cần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biết</a:t>
            </a:r>
            <a:r>
              <a:rPr lang="en-US" sz="2400" dirty="0">
                <a:solidFill>
                  <a:srgbClr val="C00000"/>
                </a:solidFill>
                <a:latin typeface="Times New Roman" panose="02020603050405020304" pitchFamily="18" charset="0"/>
                <a:cs typeface="Times New Roman" panose="02020603050405020304" pitchFamily="18" charset="0"/>
              </a:rPr>
              <a:t>.</a:t>
            </a:r>
          </a:p>
          <a:p>
            <a:pPr algn="just"/>
            <a:r>
              <a:rPr lang="en-US" sz="2400" dirty="0">
                <a:solidFill>
                  <a:srgbClr val="C00000"/>
                </a:solidFill>
                <a:latin typeface="Times New Roman" panose="02020603050405020304" pitchFamily="18" charset="0"/>
                <a:cs typeface="Times New Roman" panose="02020603050405020304" pitchFamily="18" charset="0"/>
              </a:rPr>
              <a:t>B</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tam </a:t>
            </a:r>
            <a:r>
              <a:rPr lang="en-US" sz="2400" dirty="0" err="1">
                <a:solidFill>
                  <a:srgbClr val="C00000"/>
                </a:solidFill>
                <a:latin typeface="Times New Roman" panose="02020603050405020304" pitchFamily="18" charset="0"/>
                <a:cs typeface="Times New Roman" panose="02020603050405020304" pitchFamily="18" charset="0"/>
              </a:rPr>
              <a:t>giác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trắng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viền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xanh</a:t>
            </a:r>
            <a:r>
              <a:rPr lang="en-US" sz="2400" dirty="0">
                <a:solidFill>
                  <a:srgbClr val="C00000"/>
                </a:solidFill>
                <a:latin typeface="Times New Roman" panose="02020603050405020304" pitchFamily="18" charset="0"/>
                <a:cs typeface="Times New Roman" panose="02020603050405020304" pitchFamily="18" charset="0"/>
              </a:rPr>
              <a:t>.</a:t>
            </a:r>
          </a:p>
          <a:p>
            <a:pPr algn="just"/>
            <a:r>
              <a:rPr lang="en-US" sz="2400" dirty="0">
                <a:solidFill>
                  <a:srgbClr val="C00000"/>
                </a:solidFill>
                <a:latin typeface="Times New Roman" panose="02020603050405020304" pitchFamily="18" charset="0"/>
                <a:cs typeface="Times New Roman" panose="02020603050405020304" pitchFamily="18" charset="0"/>
              </a:rPr>
              <a:t>C</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tròn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viền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trắng</a:t>
            </a:r>
            <a:r>
              <a:rPr lang="en-US" sz="2400" dirty="0">
                <a:solidFill>
                  <a:srgbClr val="C00000"/>
                </a:solidFill>
                <a:latin typeface="Times New Roman" panose="02020603050405020304" pitchFamily="18" charset="0"/>
                <a:cs typeface="Times New Roman" panose="02020603050405020304" pitchFamily="18" charset="0"/>
              </a:rPr>
              <a:t>.</a:t>
            </a:r>
          </a:p>
        </p:txBody>
      </p:sp>
      <p:pic>
        <p:nvPicPr>
          <p:cNvPr id="3" name="Am-thanh-tra-loi-du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44645" y="3089997"/>
            <a:ext cx="609600" cy="609600"/>
          </a:xfrm>
          <a:prstGeom prst="rect">
            <a:avLst/>
          </a:prstGeom>
        </p:spPr>
      </p:pic>
      <p:pic>
        <p:nvPicPr>
          <p:cNvPr id="4"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444645" y="4115128"/>
            <a:ext cx="609600" cy="609600"/>
          </a:xfrm>
          <a:prstGeom prst="rect">
            <a:avLst/>
          </a:prstGeom>
        </p:spPr>
      </p:pic>
      <p:pic>
        <p:nvPicPr>
          <p:cNvPr id="5"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469900" y="4742459"/>
            <a:ext cx="609600" cy="609600"/>
          </a:xfrm>
          <a:prstGeom prst="rect">
            <a:avLst/>
          </a:prstGeom>
        </p:spPr>
      </p:pic>
      <p:pic>
        <p:nvPicPr>
          <p:cNvPr id="6" name="Dong-ho-dem-nguoc-30-giay-www_nhacchuongvui_co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212282" y="4572000"/>
            <a:ext cx="609600" cy="609600"/>
          </a:xfrm>
          <a:prstGeom prst="rect">
            <a:avLst/>
          </a:prstGeom>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6097"/>
                                        </p:tgtEl>
                                        <p:attrNameLst>
                                          <p:attrName>style.visibility</p:attrName>
                                        </p:attrNameLst>
                                      </p:cBhvr>
                                      <p:to>
                                        <p:strVal val="visible"/>
                                      </p:to>
                                    </p:set>
                                    <p:anim calcmode="lin" valueType="num">
                                      <p:cBhvr>
                                        <p:cTn id="7" dur="5000" fill="hold"/>
                                        <p:tgtEl>
                                          <p:spTgt spid="46097"/>
                                        </p:tgtEl>
                                        <p:attrNameLst>
                                          <p:attrName>ppt_w</p:attrName>
                                        </p:attrNameLst>
                                      </p:cBhvr>
                                      <p:tavLst>
                                        <p:tav tm="0" fmla="#ppt_w*sin(2.5*pi*$)">
                                          <p:val>
                                            <p:fltVal val="0"/>
                                          </p:val>
                                        </p:tav>
                                        <p:tav tm="100000">
                                          <p:val>
                                            <p:fltVal val="1"/>
                                          </p:val>
                                        </p:tav>
                                      </p:tavLst>
                                    </p:anim>
                                    <p:anim calcmode="lin" valueType="num">
                                      <p:cBhvr>
                                        <p:cTn id="8" dur="5000" fill="hold"/>
                                        <p:tgtEl>
                                          <p:spTgt spid="46097"/>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6098"/>
                                        </p:tgtEl>
                                        <p:attrNameLst>
                                          <p:attrName>style.visibility</p:attrName>
                                        </p:attrNameLst>
                                      </p:cBhvr>
                                      <p:to>
                                        <p:strVal val="visible"/>
                                      </p:to>
                                    </p:set>
                                    <p:anim calcmode="lin" valueType="num">
                                      <p:cBhvr>
                                        <p:cTn id="11" dur="5000" fill="hold"/>
                                        <p:tgtEl>
                                          <p:spTgt spid="46098"/>
                                        </p:tgtEl>
                                        <p:attrNameLst>
                                          <p:attrName>ppt_w</p:attrName>
                                        </p:attrNameLst>
                                      </p:cBhvr>
                                      <p:tavLst>
                                        <p:tav tm="0" fmla="#ppt_w*sin(2.5*pi*$)">
                                          <p:val>
                                            <p:fltVal val="0"/>
                                          </p:val>
                                        </p:tav>
                                        <p:tav tm="100000">
                                          <p:val>
                                            <p:fltVal val="1"/>
                                          </p:val>
                                        </p:tav>
                                      </p:tavLst>
                                    </p:anim>
                                    <p:anim calcmode="lin" valueType="num">
                                      <p:cBhvr>
                                        <p:cTn id="12" dur="5000" fill="hold"/>
                                        <p:tgtEl>
                                          <p:spTgt spid="46098"/>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6094"/>
                                        </p:tgtEl>
                                        <p:attrNameLst>
                                          <p:attrName>style.visibility</p:attrName>
                                        </p:attrNameLst>
                                      </p:cBhvr>
                                      <p:to>
                                        <p:strVal val="visible"/>
                                      </p:to>
                                    </p:set>
                                    <p:anim calcmode="discrete" valueType="clr">
                                      <p:cBhvr override="childStyle">
                                        <p:cTn id="15" dur="80"/>
                                        <p:tgtEl>
                                          <p:spTgt spid="4609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6094"/>
                                        </p:tgtEl>
                                        <p:attrNameLst>
                                          <p:attrName>fillcolor</p:attrName>
                                        </p:attrNameLst>
                                      </p:cBhvr>
                                      <p:tavLst>
                                        <p:tav tm="0">
                                          <p:val>
                                            <p:clrVal>
                                              <a:schemeClr val="accent2"/>
                                            </p:clrVal>
                                          </p:val>
                                        </p:tav>
                                        <p:tav tm="50000">
                                          <p:val>
                                            <p:clrVal>
                                              <a:schemeClr val="hlink"/>
                                            </p:clrVal>
                                          </p:val>
                                        </p:tav>
                                      </p:tavLst>
                                    </p:anim>
                                    <p:set>
                                      <p:cBhvr>
                                        <p:cTn id="17" dur="80"/>
                                        <p:tgtEl>
                                          <p:spTgt spid="46094"/>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1000"/>
                                  </p:stCondLst>
                                  <p:childTnLst>
                                    <p:set>
                                      <p:cBhvr>
                                        <p:cTn id="21" dur="1" fill="hold">
                                          <p:stCondLst>
                                            <p:cond delay="499"/>
                                          </p:stCondLst>
                                        </p:cTn>
                                        <p:tgtEl>
                                          <p:spTgt spid="4609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9" name="beep.wav"/>
                                        </p:tgtEl>
                                      </p:cMediaNode>
                                    </p:audio>
                                  </p:subTnLst>
                                </p:cTn>
                              </p:par>
                            </p:childTnLst>
                          </p:cTn>
                        </p:par>
                        <p:par>
                          <p:cTn id="22" fill="hold">
                            <p:stCondLst>
                              <p:cond delay="1500"/>
                            </p:stCondLst>
                            <p:childTnLst>
                              <p:par>
                                <p:cTn id="23" presetID="1" presetClass="entr" presetSubtype="0" fill="hold" nodeType="afterEffect">
                                  <p:stCondLst>
                                    <p:cond delay="1000"/>
                                  </p:stCondLst>
                                  <p:childTnLst>
                                    <p:set>
                                      <p:cBhvr>
                                        <p:cTn id="24" dur="1" fill="hold">
                                          <p:stCondLst>
                                            <p:cond delay="499"/>
                                          </p:stCondLst>
                                        </p:cTn>
                                        <p:tgtEl>
                                          <p:spTgt spid="4610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9" name="beep.wav"/>
                                        </p:tgtEl>
                                      </p:cMediaNode>
                                    </p:audio>
                                  </p:subTnLst>
                                </p:cTn>
                              </p:par>
                            </p:childTnLst>
                          </p:cTn>
                        </p:par>
                        <p:par>
                          <p:cTn id="25" fill="hold">
                            <p:stCondLst>
                              <p:cond delay="3000"/>
                            </p:stCondLst>
                            <p:childTnLst>
                              <p:par>
                                <p:cTn id="26" presetID="1" presetClass="entr" presetSubtype="0" fill="hold" nodeType="afterEffect">
                                  <p:stCondLst>
                                    <p:cond delay="1000"/>
                                  </p:stCondLst>
                                  <p:childTnLst>
                                    <p:set>
                                      <p:cBhvr>
                                        <p:cTn id="27" dur="1" fill="hold">
                                          <p:stCondLst>
                                            <p:cond delay="499"/>
                                          </p:stCondLst>
                                        </p:cTn>
                                        <p:tgtEl>
                                          <p:spTgt spid="4610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9" name="beep.wav"/>
                                        </p:tgtEl>
                                      </p:cMediaNode>
                                    </p:audio>
                                  </p:subTnLst>
                                </p:cTn>
                              </p:par>
                            </p:childTnLst>
                          </p:cTn>
                        </p:par>
                        <p:par>
                          <p:cTn id="28" fill="hold">
                            <p:stCondLst>
                              <p:cond delay="4500"/>
                            </p:stCondLst>
                            <p:childTnLst>
                              <p:par>
                                <p:cTn id="29" presetID="1" presetClass="entr" presetSubtype="0" fill="hold" nodeType="afterEffect">
                                  <p:stCondLst>
                                    <p:cond delay="1000"/>
                                  </p:stCondLst>
                                  <p:childTnLst>
                                    <p:set>
                                      <p:cBhvr>
                                        <p:cTn id="30" dur="1" fill="hold">
                                          <p:stCondLst>
                                            <p:cond delay="499"/>
                                          </p:stCondLst>
                                        </p:cTn>
                                        <p:tgtEl>
                                          <p:spTgt spid="4610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499"/>
                                          </p:stCondLst>
                                        </p:cTn>
                                        <p:tgtEl>
                                          <p:spTgt spid="461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499"/>
                                          </p:stCondLst>
                                        </p:cTn>
                                        <p:tgtEl>
                                          <p:spTgt spid="4611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9000"/>
                            </p:stCondLst>
                            <p:childTnLst>
                              <p:par>
                                <p:cTn id="38" presetID="1" presetClass="entr" presetSubtype="0" fill="hold" nodeType="afterEffect">
                                  <p:stCondLst>
                                    <p:cond delay="1000"/>
                                  </p:stCondLst>
                                  <p:childTnLst>
                                    <p:set>
                                      <p:cBhvr>
                                        <p:cTn id="39" dur="1" fill="hold">
                                          <p:stCondLst>
                                            <p:cond delay="499"/>
                                          </p:stCondLst>
                                        </p:cTn>
                                        <p:tgtEl>
                                          <p:spTgt spid="461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10500"/>
                            </p:stCondLst>
                            <p:childTnLst>
                              <p:par>
                                <p:cTn id="41" presetID="1" presetClass="entr" presetSubtype="0" fill="hold" nodeType="afterEffect">
                                  <p:stCondLst>
                                    <p:cond delay="1000"/>
                                  </p:stCondLst>
                                  <p:childTnLst>
                                    <p:set>
                                      <p:cBhvr>
                                        <p:cTn id="42" dur="1" fill="hold">
                                          <p:stCondLst>
                                            <p:cond delay="499"/>
                                          </p:stCondLst>
                                        </p:cTn>
                                        <p:tgtEl>
                                          <p:spTgt spid="4612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12000"/>
                            </p:stCondLst>
                            <p:childTnLst>
                              <p:par>
                                <p:cTn id="44" presetID="1" presetClass="entr" presetSubtype="0" fill="hold" nodeType="afterEffect">
                                  <p:stCondLst>
                                    <p:cond delay="1000"/>
                                  </p:stCondLst>
                                  <p:childTnLst>
                                    <p:set>
                                      <p:cBhvr>
                                        <p:cTn id="45" dur="1" fill="hold">
                                          <p:stCondLst>
                                            <p:cond delay="499"/>
                                          </p:stCondLst>
                                        </p:cTn>
                                        <p:tgtEl>
                                          <p:spTgt spid="461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13500"/>
                            </p:stCondLst>
                            <p:childTnLst>
                              <p:par>
                                <p:cTn id="47" presetID="1" presetClass="entr" presetSubtype="0" fill="hold" nodeType="afterEffect">
                                  <p:stCondLst>
                                    <p:cond delay="1000"/>
                                  </p:stCondLst>
                                  <p:childTnLst>
                                    <p:set>
                                      <p:cBhvr>
                                        <p:cTn id="48" dur="1" fill="hold">
                                          <p:stCondLst>
                                            <p:cond delay="499"/>
                                          </p:stCondLst>
                                        </p:cTn>
                                        <p:tgtEl>
                                          <p:spTgt spid="461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8. Ket thuc cau ho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6096"/>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ntr" presetSubtype="0" fill="hold" grpId="0" nodeType="clickEffect">
                                  <p:stCondLst>
                                    <p:cond delay="0"/>
                                  </p:stCondLst>
                                  <p:iterate type="lt">
                                    <p:tmAbs val="0"/>
                                  </p:iterate>
                                  <p:childTnLst>
                                    <p:set>
                                      <p:cBhvr>
                                        <p:cTn id="53" dur="1" fill="hold">
                                          <p:stCondLst>
                                            <p:cond delay="0"/>
                                          </p:stCondLst>
                                        </p:cTn>
                                        <p:tgtEl>
                                          <p:spTgt spid="4609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11" name="FELIZ2.WAV"/>
                                        </p:tgtEl>
                                      </p:cMediaNode>
                                    </p:audio>
                                  </p:subTnLst>
                                </p:cTn>
                              </p:par>
                              <p:par>
                                <p:cTn id="54" presetID="22" presetClass="emph" presetSubtype="0" repeatCount="10000" fill="remove" grpId="1" nodeType="withEffect">
                                  <p:stCondLst>
                                    <p:cond delay="0"/>
                                  </p:stCondLst>
                                  <p:iterate type="lt">
                                    <p:tmPct val="0"/>
                                  </p:iterate>
                                  <p:childTnLst>
                                    <p:animClr clrSpc="hsl" dir="cw">
                                      <p:cBhvr override="childStyle">
                                        <p:cTn id="55" dur="500" fill="hold"/>
                                        <p:tgtEl>
                                          <p:spTgt spid="46095"/>
                                        </p:tgtEl>
                                        <p:attrNameLst>
                                          <p:attrName>style.color</p:attrName>
                                        </p:attrNameLst>
                                      </p:cBhvr>
                                      <p:by>
                                        <p:hsl h="-7200000" s="0" l="0"/>
                                      </p:by>
                                    </p:animClr>
                                    <p:animClr clrSpc="hsl" dir="cw">
                                      <p:cBhvr>
                                        <p:cTn id="56" dur="500" fill="hold"/>
                                        <p:tgtEl>
                                          <p:spTgt spid="46095"/>
                                        </p:tgtEl>
                                        <p:attrNameLst>
                                          <p:attrName>fillcolor</p:attrName>
                                        </p:attrNameLst>
                                      </p:cBhvr>
                                      <p:by>
                                        <p:hsl h="-7200000" s="0" l="0"/>
                                      </p:by>
                                    </p:animClr>
                                    <p:animClr clrSpc="hsl" dir="cw">
                                      <p:cBhvr>
                                        <p:cTn id="57" dur="500" fill="hold"/>
                                        <p:tgtEl>
                                          <p:spTgt spid="46095"/>
                                        </p:tgtEl>
                                        <p:attrNameLst>
                                          <p:attrName>stroke.color</p:attrName>
                                        </p:attrNameLst>
                                      </p:cBhvr>
                                      <p:by>
                                        <p:hsl h="-7200000" s="0" l="0"/>
                                      </p:by>
                                    </p:animClr>
                                    <p:set>
                                      <p:cBhvr>
                                        <p:cTn id="58" dur="500" fill="hold"/>
                                        <p:tgtEl>
                                          <p:spTgt spid="46095"/>
                                        </p:tgtEl>
                                        <p:attrNameLst>
                                          <p:attrName>fill.type</p:attrName>
                                        </p:attrNameLst>
                                      </p:cBhvr>
                                      <p:to>
                                        <p:strVal val="solid"/>
                                      </p:to>
                                    </p:set>
                                  </p:childTnLst>
                                </p:cTn>
                              </p:par>
                            </p:childTnLst>
                          </p:cTn>
                        </p:par>
                      </p:childTnLst>
                    </p:cTn>
                  </p:par>
                </p:childTnLst>
              </p:cTn>
              <p:nextCondLst>
                <p:cond evt="onClick" delay="0">
                  <p:tgtEl>
                    <p:spTgt spid="46096"/>
                  </p:tgtEl>
                </p:cond>
              </p:nextCondLst>
            </p:seq>
            <p:seq concurrent="1" nextAc="seek">
              <p:cTn id="59" restart="whenNotActive" fill="hold" evtFilter="cancelBubble" nodeType="interactiveSeq">
                <p:stCondLst>
                  <p:cond evt="onClick" delay="0">
                    <p:tgtEl>
                      <p:spTgt spid="3"/>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8085" fill="hold"/>
                                        <p:tgtEl>
                                          <p:spTgt spid="3"/>
                                        </p:tgtEl>
                                      </p:cBhvr>
                                    </p:cmd>
                                  </p:childTnLst>
                                </p:cTn>
                              </p:par>
                            </p:childTnLst>
                          </p:cTn>
                        </p:par>
                      </p:childTnLst>
                    </p:cTn>
                  </p:par>
                </p:childTnLst>
              </p:cTn>
              <p:nextCondLst>
                <p:cond evt="onClick" delay="0">
                  <p:tgtEl>
                    <p:spTgt spid="3"/>
                  </p:tgtEl>
                </p:cond>
              </p:nextCondLst>
            </p:seq>
            <p:audio>
              <p:cMediaNode vol="80000">
                <p:cTn id="64" fill="hold" display="0">
                  <p:stCondLst>
                    <p:cond delay="indefinite"/>
                  </p:stCondLst>
                  <p:endCondLst>
                    <p:cond evt="onStopAudio" delay="0">
                      <p:tgtEl>
                        <p:sldTgt/>
                      </p:tgtEl>
                    </p:cond>
                  </p:endCondLst>
                </p:cTn>
                <p:tgtEl>
                  <p:spTgt spid="3"/>
                </p:tgtEl>
              </p:cMediaNode>
            </p:audio>
            <p:seq concurrent="1" nextAc="seek">
              <p:cTn id="65" restart="whenNotActive" fill="hold" evtFilter="cancelBubble" nodeType="interactiveSeq">
                <p:stCondLst>
                  <p:cond evt="onClick" delay="0">
                    <p:tgtEl>
                      <p:spTgt spid="4"/>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8150" fill="hold"/>
                                        <p:tgtEl>
                                          <p:spTgt spid="4"/>
                                        </p:tgtEl>
                                      </p:cBhvr>
                                    </p:cmd>
                                  </p:childTnLst>
                                </p:cTn>
                              </p:par>
                            </p:childTnLst>
                          </p:cTn>
                        </p:par>
                      </p:childTnLst>
                    </p:cTn>
                  </p:par>
                </p:childTnLst>
              </p:cTn>
              <p:nextCondLst>
                <p:cond evt="onClick" delay="0">
                  <p:tgtEl>
                    <p:spTgt spid="4"/>
                  </p:tgtEl>
                </p:cond>
              </p:nextCondLst>
            </p:seq>
            <p:audio>
              <p:cMediaNode vol="80000">
                <p:cTn id="70" fill="hold" display="0">
                  <p:stCondLst>
                    <p:cond delay="indefinite"/>
                  </p:stCondLst>
                  <p:endCondLst>
                    <p:cond evt="onStopAudio" delay="0">
                      <p:tgtEl>
                        <p:sldTgt/>
                      </p:tgtEl>
                    </p:cond>
                  </p:endCondLst>
                </p:cTn>
                <p:tgtEl>
                  <p:spTgt spid="4"/>
                </p:tgtEl>
              </p:cMediaNode>
            </p:audio>
            <p:seq concurrent="1" nextAc="seek">
              <p:cTn id="71" restart="whenNotActive" fill="hold" evtFilter="cancelBubble" nodeType="interactiveSeq">
                <p:stCondLst>
                  <p:cond evt="onClick" delay="0">
                    <p:tgtEl>
                      <p:spTgt spid="5"/>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8150" fill="hold"/>
                                        <p:tgtEl>
                                          <p:spTgt spid="5"/>
                                        </p:tgtEl>
                                      </p:cBhvr>
                                    </p:cmd>
                                  </p:childTnLst>
                                </p:cTn>
                              </p:par>
                            </p:childTnLst>
                          </p:cTn>
                        </p:par>
                      </p:childTnLst>
                    </p:cTn>
                  </p:par>
                </p:childTnLst>
              </p:cTn>
              <p:nextCondLst>
                <p:cond evt="onClick" delay="0">
                  <p:tgtEl>
                    <p:spTgt spid="5"/>
                  </p:tgtEl>
                </p:cond>
              </p:nextCondLst>
            </p:seq>
            <p:audio>
              <p:cMediaNode vol="80000">
                <p:cTn id="76" fill="hold" display="0">
                  <p:stCondLst>
                    <p:cond delay="indefinite"/>
                  </p:stCondLst>
                  <p:endCondLst>
                    <p:cond evt="onStopAudio" delay="0">
                      <p:tgtEl>
                        <p:sldTgt/>
                      </p:tgtEl>
                    </p:cond>
                  </p:endCondLst>
                </p:cTn>
                <p:tgtEl>
                  <p:spTgt spid="5"/>
                </p:tgtEl>
              </p:cMediaNode>
            </p:audio>
            <p:seq concurrent="1" nextAc="seek">
              <p:cTn id="77" restart="whenNotActive" fill="hold" evtFilter="cancelBubble" nodeType="interactiveSeq">
                <p:stCondLst>
                  <p:cond evt="onClick" delay="0">
                    <p:tgtEl>
                      <p:spTgt spid="6"/>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33149" fill="hold"/>
                                        <p:tgtEl>
                                          <p:spTgt spid="6"/>
                                        </p:tgtEl>
                                      </p:cBhvr>
                                    </p:cmd>
                                  </p:childTnLst>
                                </p:cTn>
                              </p:par>
                            </p:childTnLst>
                          </p:cTn>
                        </p:par>
                      </p:childTnLst>
                    </p:cTn>
                  </p:par>
                </p:childTnLst>
              </p:cTn>
              <p:nextCondLst>
                <p:cond evt="onClick" delay="0">
                  <p:tgtEl>
                    <p:spTgt spid="6"/>
                  </p:tgtEl>
                </p:cond>
              </p:nextCondLst>
            </p:seq>
            <p:audio>
              <p:cMediaNode vol="80000">
                <p:cTn id="82" fill="hold" display="0">
                  <p:stCondLst>
                    <p:cond delay="indefinite"/>
                  </p:stCondLst>
                  <p:endCondLst>
                    <p:cond evt="onStopAudio" delay="0">
                      <p:tgtEl>
                        <p:sldTgt/>
                      </p:tgtEl>
                    </p:cond>
                  </p:endCondLst>
                </p:cTn>
                <p:tgtEl>
                  <p:spTgt spid="6"/>
                </p:tgtEl>
              </p:cMediaNode>
            </p:audio>
          </p:childTnLst>
        </p:cTn>
      </p:par>
    </p:tnLst>
    <p:bldLst>
      <p:bldP spid="46095" grpId="0" animBg="1"/>
      <p:bldP spid="4609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9900">
            <a:alpha val="73000"/>
          </a:srgbClr>
        </a:solidFill>
        <a:effectLst/>
      </p:bgPr>
    </p:bg>
    <p:spTree>
      <p:nvGrpSpPr>
        <p:cNvPr id="1" name=""/>
        <p:cNvGrpSpPr/>
        <p:nvPr/>
      </p:nvGrpSpPr>
      <p:grpSpPr>
        <a:xfrm>
          <a:off x="0" y="0"/>
          <a:ext cx="0" cy="0"/>
          <a:chOff x="0" y="0"/>
          <a:chExt cx="0" cy="0"/>
        </a:xfrm>
      </p:grpSpPr>
      <p:sp>
        <p:nvSpPr>
          <p:cNvPr id="9218" name="AutoShape 2">
            <a:extLst>
              <a:ext uri="{FF2B5EF4-FFF2-40B4-BE49-F238E27FC236}">
                <a16:creationId xmlns="" xmlns:a16="http://schemas.microsoft.com/office/drawing/2014/main" id="{5DF60335-BA1F-4BCC-879C-C7D29B223A02}"/>
              </a:ext>
            </a:extLst>
          </p:cNvPr>
          <p:cNvSpPr>
            <a:spLocks noChangeArrowheads="1"/>
          </p:cNvSpPr>
          <p:nvPr/>
        </p:nvSpPr>
        <p:spPr bwMode="auto">
          <a:xfrm>
            <a:off x="362903" y="356374"/>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dirty="0"/>
          </a:p>
        </p:txBody>
      </p:sp>
      <p:pic>
        <p:nvPicPr>
          <p:cNvPr id="9219" name="Picture 3" descr="an30">
            <a:extLst>
              <a:ext uri="{FF2B5EF4-FFF2-40B4-BE49-F238E27FC236}">
                <a16:creationId xmlns="" xmlns:a16="http://schemas.microsoft.com/office/drawing/2014/main" id="{E6BC3608-6793-47C3-A2F1-B7118893998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33">
            <a:extLst>
              <a:ext uri="{FF2B5EF4-FFF2-40B4-BE49-F238E27FC236}">
                <a16:creationId xmlns="" xmlns:a16="http://schemas.microsoft.com/office/drawing/2014/main" id="{B89AA98B-5651-4AE1-B8D4-AA7A7AF74B6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WordArt 5">
            <a:extLst>
              <a:ext uri="{FF2B5EF4-FFF2-40B4-BE49-F238E27FC236}">
                <a16:creationId xmlns="" xmlns:a16="http://schemas.microsoft.com/office/drawing/2014/main" id="{FEC4207F-96E1-4CD7-8698-DC5C327C7FEC}"/>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9222" name="Group 6">
            <a:extLst>
              <a:ext uri="{FF2B5EF4-FFF2-40B4-BE49-F238E27FC236}">
                <a16:creationId xmlns="" xmlns:a16="http://schemas.microsoft.com/office/drawing/2014/main" id="{3A8A4270-6CEE-4D0B-ADB6-EEA1B7F3CD39}"/>
              </a:ext>
            </a:extLst>
          </p:cNvPr>
          <p:cNvGrpSpPr>
            <a:grpSpLocks/>
          </p:cNvGrpSpPr>
          <p:nvPr/>
        </p:nvGrpSpPr>
        <p:grpSpPr bwMode="auto">
          <a:xfrm>
            <a:off x="7162800" y="6019800"/>
            <a:ext cx="1168400" cy="561975"/>
            <a:chOff x="4512" y="3792"/>
            <a:chExt cx="736" cy="354"/>
          </a:xfrm>
        </p:grpSpPr>
        <p:pic>
          <p:nvPicPr>
            <p:cNvPr id="9232" name="Picture 7" descr="ani32">
              <a:extLst>
                <a:ext uri="{FF2B5EF4-FFF2-40B4-BE49-F238E27FC236}">
                  <a16:creationId xmlns="" xmlns:a16="http://schemas.microsoft.com/office/drawing/2014/main" id="{AAFB98FC-5ED1-48F0-820E-1A2D900DBB4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a:hlinkClick r:id="rId9" action="ppaction://hlinksldjump" tooltip="Trở lại chọn câu hỏi"/>
              <a:extLst>
                <a:ext uri="{FF2B5EF4-FFF2-40B4-BE49-F238E27FC236}">
                  <a16:creationId xmlns="" xmlns:a16="http://schemas.microsoft.com/office/drawing/2014/main" id="{52B92BDD-E252-4B18-ADBC-C47EDE3C018E}"/>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9223" name="AutoShape 9">
            <a:extLst>
              <a:ext uri="{FF2B5EF4-FFF2-40B4-BE49-F238E27FC236}">
                <a16:creationId xmlns="" xmlns:a16="http://schemas.microsoft.com/office/drawing/2014/main" id="{979F82FB-8DA0-4090-8D60-297A08D81EC2}"/>
              </a:ext>
            </a:extLst>
          </p:cNvPr>
          <p:cNvSpPr>
            <a:spLocks noChangeArrowheads="1"/>
          </p:cNvSpPr>
          <p:nvPr/>
        </p:nvSpPr>
        <p:spPr bwMode="auto">
          <a:xfrm>
            <a:off x="2057400" y="1604963"/>
            <a:ext cx="5105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9224" name="AutoShape 10">
            <a:extLst>
              <a:ext uri="{FF2B5EF4-FFF2-40B4-BE49-F238E27FC236}">
                <a16:creationId xmlns="" xmlns:a16="http://schemas.microsoft.com/office/drawing/2014/main" id="{1844A968-6BFC-47B2-BB9C-4CD842C13A0F}"/>
              </a:ext>
            </a:extLst>
          </p:cNvPr>
          <p:cNvSpPr>
            <a:spLocks noChangeArrowheads="1"/>
          </p:cNvSpPr>
          <p:nvPr/>
        </p:nvSpPr>
        <p:spPr bwMode="auto">
          <a:xfrm>
            <a:off x="2133600" y="1655763"/>
            <a:ext cx="49530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pic>
        <p:nvPicPr>
          <p:cNvPr id="9226" name="Picture 12" descr="star_tip_md_wht">
            <a:extLst>
              <a:ext uri="{FF2B5EF4-FFF2-40B4-BE49-F238E27FC236}">
                <a16:creationId xmlns="" xmlns:a16="http://schemas.microsoft.com/office/drawing/2014/main" id="{637C7881-3CF1-4E6C-A19B-8B9767C0E94C}"/>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people008">
            <a:extLst>
              <a:ext uri="{FF2B5EF4-FFF2-40B4-BE49-F238E27FC236}">
                <a16:creationId xmlns="" xmlns:a16="http://schemas.microsoft.com/office/drawing/2014/main" id="{E6220577-5F34-45D8-8C62-6D52D913DC28}"/>
              </a:ext>
            </a:extLst>
          </p:cNvPr>
          <p:cNvPicPr>
            <a:picLocks noChangeAspect="1" noChangeArrowheads="1" noCrop="1"/>
          </p:cNvPicPr>
          <p:nvPr/>
        </p:nvPicPr>
        <p:blipFill>
          <a:blip r:embed="rId11">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15">
            <a:extLst>
              <a:ext uri="{FF2B5EF4-FFF2-40B4-BE49-F238E27FC236}">
                <a16:creationId xmlns="" xmlns:a16="http://schemas.microsoft.com/office/drawing/2014/main" id="{667DC759-1316-4A3A-8B77-17F3FFD38DA9}"/>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dirty="0">
                <a:effectLst>
                  <a:outerShdw blurRad="38100" dist="38100" dir="2700000" algn="tl">
                    <a:srgbClr val="FFFFFF"/>
                  </a:outerShdw>
                </a:effectLst>
                <a:latin typeface=".VnArial" pitchFamily="34" charset="0"/>
              </a:rPr>
              <a:t>§¸p ¸n</a:t>
            </a:r>
          </a:p>
        </p:txBody>
      </p:sp>
      <p:sp>
        <p:nvSpPr>
          <p:cNvPr id="5" name="TextBox 4"/>
          <p:cNvSpPr txBox="1"/>
          <p:nvPr/>
        </p:nvSpPr>
        <p:spPr>
          <a:xfrm>
            <a:off x="2044700" y="1586574"/>
            <a:ext cx="502920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1452563" y="3845812"/>
            <a:ext cx="2057400" cy="90901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CC3300"/>
                </a:solidFill>
                <a:latin typeface="+mj-lt"/>
              </a:rPr>
              <a:t>A. </a:t>
            </a:r>
            <a:r>
              <a:rPr lang="vi-VN" dirty="0" smtClean="0">
                <a:solidFill>
                  <a:srgbClr val="CC3300"/>
                </a:solidFill>
                <a:latin typeface="+mj-lt"/>
              </a:rPr>
              <a:t>Không được phép</a:t>
            </a:r>
            <a:r>
              <a:rPr lang="vi-VN" b="1" dirty="0" smtClean="0">
                <a:solidFill>
                  <a:srgbClr val="CC3300"/>
                </a:solidFill>
              </a:rPr>
              <a:t>.</a:t>
            </a:r>
            <a:endParaRPr lang="vi-VN" dirty="0">
              <a:solidFill>
                <a:srgbClr val="CC3300"/>
              </a:solidFill>
            </a:endParaRPr>
          </a:p>
        </p:txBody>
      </p:sp>
      <p:sp>
        <p:nvSpPr>
          <p:cNvPr id="21" name="Rounded Rectangle 20"/>
          <p:cNvSpPr/>
          <p:nvPr/>
        </p:nvSpPr>
        <p:spPr>
          <a:xfrm>
            <a:off x="5359400" y="3837418"/>
            <a:ext cx="2133600" cy="909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CC3300"/>
                </a:solidFill>
                <a:latin typeface="+mj-lt"/>
              </a:rPr>
              <a:t>B</a:t>
            </a:r>
            <a:r>
              <a:rPr lang="vi-VN" dirty="0" smtClean="0">
                <a:solidFill>
                  <a:srgbClr val="CC3300"/>
                </a:solidFill>
                <a:latin typeface="+mj-lt"/>
              </a:rPr>
              <a:t>. </a:t>
            </a:r>
            <a:r>
              <a:rPr lang="vi-VN" dirty="0">
                <a:solidFill>
                  <a:srgbClr val="CC3300"/>
                </a:solidFill>
                <a:latin typeface="+mj-lt"/>
              </a:rPr>
              <a:t>Được phép.</a:t>
            </a:r>
          </a:p>
        </p:txBody>
      </p:sp>
      <p:pic>
        <p:nvPicPr>
          <p:cNvPr id="22" name="Dong-ho-dem-nguoc-30-giay-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134249" y="4395813"/>
            <a:ext cx="609600" cy="609600"/>
          </a:xfrm>
          <a:prstGeom prst="rect">
            <a:avLst/>
          </a:prstGeom>
        </p:spPr>
      </p:pic>
      <p:sp>
        <p:nvSpPr>
          <p:cNvPr id="6" name="TextBox 5"/>
          <p:cNvSpPr txBox="1"/>
          <p:nvPr/>
        </p:nvSpPr>
        <p:spPr>
          <a:xfrm>
            <a:off x="1562100" y="2350095"/>
            <a:ext cx="6019800" cy="1200329"/>
          </a:xfrm>
          <a:prstGeom prst="rect">
            <a:avLst/>
          </a:prstGeom>
          <a:noFill/>
        </p:spPr>
        <p:txBody>
          <a:bodyPr wrap="square" rtlCol="0">
            <a:spAutoFit/>
          </a:bodyPr>
          <a:lstStyle/>
          <a:p>
            <a:r>
              <a:rPr lang="vi-VN" sz="2400" dirty="0">
                <a:solidFill>
                  <a:schemeClr val="tx1">
                    <a:lumMod val="65000"/>
                    <a:lumOff val="35000"/>
                  </a:schemeClr>
                </a:solidFill>
                <a:latin typeface="Times New Roman" panose="02020603050405020304" pitchFamily="18" charset="0"/>
                <a:cs typeface="Times New Roman" panose="02020603050405020304" pitchFamily="18" charset="0"/>
              </a:rPr>
              <a:t>Em có thể đi bộ qua đường khi tín hiệu đèn giao thông dành cho người đi bộ chuyển sang màu đỏ không?</a:t>
            </a:r>
          </a:p>
        </p:txBody>
      </p:sp>
      <p:sp>
        <p:nvSpPr>
          <p:cNvPr id="12" name="Flowchart: Connector 11"/>
          <p:cNvSpPr/>
          <p:nvPr/>
        </p:nvSpPr>
        <p:spPr bwMode="auto">
          <a:xfrm>
            <a:off x="1314450" y="5050213"/>
            <a:ext cx="419100" cy="433413"/>
          </a:xfrm>
          <a:prstGeom prst="flowChartConnector">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3" name="Oval 12"/>
          <p:cNvSpPr/>
          <p:nvPr/>
        </p:nvSpPr>
        <p:spPr bwMode="auto">
          <a:xfrm>
            <a:off x="1452563" y="3986448"/>
            <a:ext cx="452438" cy="504051"/>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grpSp>
        <p:nvGrpSpPr>
          <p:cNvPr id="31" name="Group 47">
            <a:extLst>
              <a:ext uri="{FF2B5EF4-FFF2-40B4-BE49-F238E27FC236}">
                <a16:creationId xmlns="" xmlns:a16="http://schemas.microsoft.com/office/drawing/2014/main" id="{E7AD5ED6-8931-4C03-AE4E-505D2D47A65A}"/>
              </a:ext>
            </a:extLst>
          </p:cNvPr>
          <p:cNvGrpSpPr>
            <a:grpSpLocks/>
          </p:cNvGrpSpPr>
          <p:nvPr/>
        </p:nvGrpSpPr>
        <p:grpSpPr bwMode="auto">
          <a:xfrm>
            <a:off x="7612856" y="5052177"/>
            <a:ext cx="1371600" cy="1295400"/>
            <a:chOff x="4409" y="3252"/>
            <a:chExt cx="960" cy="912"/>
          </a:xfrm>
        </p:grpSpPr>
        <p:sp>
          <p:nvSpPr>
            <p:cNvPr id="32" name="AutoShape 48">
              <a:extLst>
                <a:ext uri="{FF2B5EF4-FFF2-40B4-BE49-F238E27FC236}">
                  <a16:creationId xmlns="" xmlns:a16="http://schemas.microsoft.com/office/drawing/2014/main" id="{13B2F928-CA13-4FAE-9F88-FDE55DC7289A}"/>
                </a:ext>
              </a:extLst>
            </p:cNvPr>
            <p:cNvSpPr>
              <a:spLocks noChangeArrowheads="1"/>
            </p:cNvSpPr>
            <p:nvPr/>
          </p:nvSpPr>
          <p:spPr bwMode="auto">
            <a:xfrm>
              <a:off x="4409" y="325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3" name="Text Box 49">
              <a:extLst>
                <a:ext uri="{FF2B5EF4-FFF2-40B4-BE49-F238E27FC236}">
                  <a16:creationId xmlns="" xmlns:a16="http://schemas.microsoft.com/office/drawing/2014/main" id="{7D82B29F-FB51-47B6-8FE5-FFA948316D9A}"/>
                </a:ext>
              </a:extLst>
            </p:cNvPr>
            <p:cNvSpPr txBox="1">
              <a:spLocks noChangeArrowheads="1"/>
            </p:cNvSpPr>
            <p:nvPr/>
          </p:nvSpPr>
          <p:spPr bwMode="auto">
            <a:xfrm>
              <a:off x="4681" y="3523"/>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dirty="0" err="1">
                  <a:solidFill>
                    <a:schemeClr val="bg1"/>
                  </a:solidFill>
                  <a:latin typeface=".VnTime" pitchFamily="34" charset="0"/>
                </a:rPr>
                <a:t>HÕt</a:t>
              </a:r>
              <a:r>
                <a:rPr lang="en-US" altLang="en-US" sz="2000" dirty="0">
                  <a:solidFill>
                    <a:schemeClr val="bg1"/>
                  </a:solidFill>
                  <a:latin typeface=".VnTime" pitchFamily="34" charset="0"/>
                </a:rPr>
                <a:t> </a:t>
              </a:r>
              <a:r>
                <a:rPr lang="en-US" altLang="en-US" sz="2000" dirty="0" err="1">
                  <a:solidFill>
                    <a:schemeClr val="bg1"/>
                  </a:solidFill>
                  <a:latin typeface=".VnTime" pitchFamily="34" charset="0"/>
                </a:rPr>
                <a:t>giê</a:t>
              </a:r>
              <a:endParaRPr lang="en-US" altLang="en-US" sz="2000" dirty="0">
                <a:solidFill>
                  <a:schemeClr val="bg1"/>
                </a:solidFill>
                <a:latin typeface=".VnTime" pitchFamily="34" charset="0"/>
              </a:endParaRPr>
            </a:p>
          </p:txBody>
        </p:sp>
      </p:grpSp>
    </p:spTree>
  </p:cSld>
  <p:clrMapOvr>
    <a:masterClrMapping/>
  </p:clrMapOvr>
  <p:transition spd="slow" advClick="0">
    <p:zoom/>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499"/>
                                          </p:stCondLst>
                                        </p:cTn>
                                        <p:tgtEl>
                                          <p:spTgt spid="3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5" name="8. Ket thuc cau ho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3149" fill="hold"/>
                                        <p:tgtEl>
                                          <p:spTgt spid="22"/>
                                        </p:tgtEl>
                                      </p:cBhvr>
                                    </p:cmd>
                                  </p:childTnLst>
                                </p:cTn>
                              </p:par>
                            </p:childTnLst>
                          </p:cTn>
                        </p:par>
                      </p:childTnLst>
                    </p:cTn>
                  </p:par>
                </p:childTnLst>
              </p:cTn>
              <p:nextCondLst>
                <p:cond evt="onClick" delay="0">
                  <p:tgtEl>
                    <p:spTgt spid="22"/>
                  </p:tgtEl>
                </p:cond>
              </p:nextCondLst>
            </p:seq>
            <p:audio>
              <p:cMediaNode vol="80000">
                <p:cTn id="18" fill="hold" display="0">
                  <p:stCondLst>
                    <p:cond delay="indefinite"/>
                  </p:stCondLst>
                  <p:endCondLst>
                    <p:cond evt="onStopAudio" delay="0">
                      <p:tgtEl>
                        <p:sldTgt/>
                      </p:tgtEl>
                    </p:cond>
                  </p:endCondLst>
                </p:cTn>
                <p:tgtEl>
                  <p:spTgt spid="22"/>
                </p:tgtEl>
              </p:cMediaNode>
            </p:audio>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extLst>
              <a:ext uri="{FF2B5EF4-FFF2-40B4-BE49-F238E27FC236}">
                <a16:creationId xmlns="" xmlns:a16="http://schemas.microsoft.com/office/drawing/2014/main" id="{C93D1BB6-EEC7-4763-A67C-B0DBF3985C71}"/>
              </a:ext>
            </a:extLst>
          </p:cNvPr>
          <p:cNvSpPr>
            <a:spLocks noChangeArrowheads="1"/>
          </p:cNvSpPr>
          <p:nvPr/>
        </p:nvSpPr>
        <p:spPr bwMode="auto">
          <a:xfrm>
            <a:off x="406400" y="319088"/>
            <a:ext cx="8534400" cy="6388100"/>
          </a:xfrm>
          <a:prstGeom prst="roundRect">
            <a:avLst>
              <a:gd name="adj" fmla="val 16667"/>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0243" name="Picture 3" descr="an30">
            <a:extLst>
              <a:ext uri="{FF2B5EF4-FFF2-40B4-BE49-F238E27FC236}">
                <a16:creationId xmlns="" xmlns:a16="http://schemas.microsoft.com/office/drawing/2014/main" id="{9AA1EA71-670C-4239-A7EA-F34357ABFEBF}"/>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33">
            <a:extLst>
              <a:ext uri="{FF2B5EF4-FFF2-40B4-BE49-F238E27FC236}">
                <a16:creationId xmlns="" xmlns:a16="http://schemas.microsoft.com/office/drawing/2014/main" id="{7EEC4D97-FE75-4171-A9AC-DA06063DFDC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WordArt 5">
            <a:extLst>
              <a:ext uri="{FF2B5EF4-FFF2-40B4-BE49-F238E27FC236}">
                <a16:creationId xmlns="" xmlns:a16="http://schemas.microsoft.com/office/drawing/2014/main" id="{6EBBBC20-E04F-40C5-98C6-DBEC0FD5266F}"/>
              </a:ext>
            </a:extLst>
          </p:cNvPr>
          <p:cNvSpPr>
            <a:spLocks noChangeArrowheads="1" noChangeShapeType="1" noTextEdit="1"/>
          </p:cNvSpPr>
          <p:nvPr/>
        </p:nvSpPr>
        <p:spPr bwMode="auto">
          <a:xfrm>
            <a:off x="2819400" y="547688"/>
            <a:ext cx="5181600" cy="6096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grpSp>
        <p:nvGrpSpPr>
          <p:cNvPr id="10246" name="Group 6">
            <a:extLst>
              <a:ext uri="{FF2B5EF4-FFF2-40B4-BE49-F238E27FC236}">
                <a16:creationId xmlns="" xmlns:a16="http://schemas.microsoft.com/office/drawing/2014/main" id="{DB865CD7-0813-4746-BA3B-E1C0B144FF0C}"/>
              </a:ext>
            </a:extLst>
          </p:cNvPr>
          <p:cNvGrpSpPr>
            <a:grpSpLocks/>
          </p:cNvGrpSpPr>
          <p:nvPr/>
        </p:nvGrpSpPr>
        <p:grpSpPr bwMode="auto">
          <a:xfrm>
            <a:off x="7162800" y="6019800"/>
            <a:ext cx="1168400" cy="561975"/>
            <a:chOff x="4512" y="3792"/>
            <a:chExt cx="736" cy="354"/>
          </a:xfrm>
        </p:grpSpPr>
        <p:pic>
          <p:nvPicPr>
            <p:cNvPr id="10289" name="Picture 7" descr="ani32">
              <a:extLst>
                <a:ext uri="{FF2B5EF4-FFF2-40B4-BE49-F238E27FC236}">
                  <a16:creationId xmlns="" xmlns:a16="http://schemas.microsoft.com/office/drawing/2014/main" id="{081A241C-9ED7-47AE-BC84-E848254A8D32}"/>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0" name="Text Box 8">
              <a:hlinkClick r:id="rId15" action="ppaction://hlinksldjump" tooltip="Trở lại chọn câu hỏi"/>
              <a:extLst>
                <a:ext uri="{FF2B5EF4-FFF2-40B4-BE49-F238E27FC236}">
                  <a16:creationId xmlns="" xmlns:a16="http://schemas.microsoft.com/office/drawing/2014/main" id="{5EF310E7-2E65-4E80-84D3-4837BF7AC866}"/>
                </a:ext>
              </a:extLst>
            </p:cNvPr>
            <p:cNvSpPr txBox="1">
              <a:spLocks noChangeArrowheads="1"/>
            </p:cNvSpPr>
            <p:nvPr/>
          </p:nvSpPr>
          <p:spPr bwMode="auto">
            <a:xfrm>
              <a:off x="4752" y="3896"/>
              <a:ext cx="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pPr>
              <a:r>
                <a:rPr lang="en-US" altLang="en-US" sz="2000">
                  <a:latin typeface=".VnArial Narrow" pitchFamily="34" charset="0"/>
                </a:rPr>
                <a:t>Home</a:t>
              </a:r>
            </a:p>
          </p:txBody>
        </p:sp>
      </p:grpSp>
      <p:sp>
        <p:nvSpPr>
          <p:cNvPr id="10247" name="AutoShape 9">
            <a:extLst>
              <a:ext uri="{FF2B5EF4-FFF2-40B4-BE49-F238E27FC236}">
                <a16:creationId xmlns="" xmlns:a16="http://schemas.microsoft.com/office/drawing/2014/main" id="{78A58897-83B2-46DB-81FB-3B99D55EFAB3}"/>
              </a:ext>
            </a:extLst>
          </p:cNvPr>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48" name="AutoShape 10">
            <a:extLst>
              <a:ext uri="{FF2B5EF4-FFF2-40B4-BE49-F238E27FC236}">
                <a16:creationId xmlns="" xmlns:a16="http://schemas.microsoft.com/office/drawing/2014/main" id="{EF9EDF8C-2196-41EC-B375-5D49B24A1563}"/>
              </a:ext>
            </a:extLst>
          </p:cNvPr>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49" name="Text Box 11">
            <a:extLst>
              <a:ext uri="{FF2B5EF4-FFF2-40B4-BE49-F238E27FC236}">
                <a16:creationId xmlns="" xmlns:a16="http://schemas.microsoft.com/office/drawing/2014/main" id="{3BC2D2E0-7ED5-4FB2-B77E-BEF50E30014C}"/>
              </a:ext>
            </a:extLst>
          </p:cNvPr>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latin typeface=".VnBlack" pitchFamily="34" charset="0"/>
              </a:rPr>
              <a:t>C©u hái 6</a:t>
            </a:r>
          </a:p>
        </p:txBody>
      </p:sp>
      <p:pic>
        <p:nvPicPr>
          <p:cNvPr id="10250" name="Picture 12" descr="star_tip_md_wht">
            <a:extLst>
              <a:ext uri="{FF2B5EF4-FFF2-40B4-BE49-F238E27FC236}">
                <a16:creationId xmlns="" xmlns:a16="http://schemas.microsoft.com/office/drawing/2014/main" id="{DF4DD7B9-4908-4D9C-9018-BE525BFBC3BB}"/>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7" name="WordArt 13">
            <a:extLst>
              <a:ext uri="{FF2B5EF4-FFF2-40B4-BE49-F238E27FC236}">
                <a16:creationId xmlns="" xmlns:a16="http://schemas.microsoft.com/office/drawing/2014/main" id="{2C30BA44-4FB7-4B42-AE14-6B512D252254}"/>
              </a:ext>
            </a:extLst>
          </p:cNvPr>
          <p:cNvSpPr>
            <a:spLocks noChangeArrowheads="1" noChangeShapeType="1" noTextEdit="1"/>
          </p:cNvSpPr>
          <p:nvPr/>
        </p:nvSpPr>
        <p:spPr bwMode="auto">
          <a:xfrm>
            <a:off x="2362200" y="1685925"/>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7118" name="WordArt 14">
            <a:extLst>
              <a:ext uri="{FF2B5EF4-FFF2-40B4-BE49-F238E27FC236}">
                <a16:creationId xmlns="" xmlns:a16="http://schemas.microsoft.com/office/drawing/2014/main" id="{5B275ADF-34A2-4F1D-A0DA-CE3766162758}"/>
              </a:ext>
            </a:extLst>
          </p:cNvPr>
          <p:cNvSpPr>
            <a:spLocks noChangeArrowheads="1" noChangeShapeType="1" noTextEdit="1"/>
          </p:cNvSpPr>
          <p:nvPr/>
        </p:nvSpPr>
        <p:spPr bwMode="auto">
          <a:xfrm>
            <a:off x="5638800" y="1676400"/>
            <a:ext cx="1295400" cy="219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sz="36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10253" name="Picture 15" descr="people008">
            <a:extLst>
              <a:ext uri="{FF2B5EF4-FFF2-40B4-BE49-F238E27FC236}">
                <a16:creationId xmlns="" xmlns:a16="http://schemas.microsoft.com/office/drawing/2014/main" id="{6D08087F-D222-470F-89D8-8D5DE47BC875}"/>
              </a:ext>
            </a:extLst>
          </p:cNvPr>
          <p:cNvPicPr>
            <a:picLocks noChangeAspect="1" noChangeArrowheads="1" noCrop="1"/>
          </p:cNvPicPr>
          <p:nvPr/>
        </p:nvPicPr>
        <p:blipFill>
          <a:blip r:embed="rId17">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Text Box 16">
            <a:extLst>
              <a:ext uri="{FF2B5EF4-FFF2-40B4-BE49-F238E27FC236}">
                <a16:creationId xmlns="" xmlns:a16="http://schemas.microsoft.com/office/drawing/2014/main" id="{648C38DF-7944-4287-8241-EA333B7C826E}"/>
              </a:ext>
            </a:extLst>
          </p:cNvPr>
          <p:cNvSpPr txBox="1">
            <a:spLocks noChangeArrowheads="1"/>
          </p:cNvSpPr>
          <p:nvPr/>
        </p:nvSpPr>
        <p:spPr bwMode="auto">
          <a:xfrm>
            <a:off x="432176" y="2133600"/>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vi-VN" sz="32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K</a:t>
            </a:r>
            <a:r>
              <a:rPr lang="en-US" sz="32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hi</a:t>
            </a:r>
            <a:r>
              <a:rPr lang="vi-VN" sz="3200" dirty="0" smtClean="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vi-VN" sz="32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qua đường nên:</a:t>
            </a:r>
            <a:endParaRPr lang="en-US" altLang="en-US" sz="3200"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7121" name="AutoShape 17">
            <a:extLst>
              <a:ext uri="{FF2B5EF4-FFF2-40B4-BE49-F238E27FC236}">
                <a16:creationId xmlns="" xmlns:a16="http://schemas.microsoft.com/office/drawing/2014/main" id="{770797E1-2B8C-4A03-81A0-B586801EAD1E}"/>
              </a:ext>
            </a:extLst>
          </p:cNvPr>
          <p:cNvSpPr>
            <a:spLocks noChangeArrowheads="1"/>
          </p:cNvSpPr>
          <p:nvPr/>
        </p:nvSpPr>
        <p:spPr bwMode="auto">
          <a:xfrm>
            <a:off x="975360" y="3080182"/>
            <a:ext cx="7355840" cy="1264805"/>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7123" name="Text Box 19">
            <a:extLst>
              <a:ext uri="{FF2B5EF4-FFF2-40B4-BE49-F238E27FC236}">
                <a16:creationId xmlns="" xmlns:a16="http://schemas.microsoft.com/office/drawing/2014/main" id="{B926C4C8-4774-4150-9D55-8CD81D69E3AB}"/>
              </a:ext>
            </a:extLst>
          </p:cNvPr>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grpSp>
        <p:nvGrpSpPr>
          <p:cNvPr id="47124" name="Group 20">
            <a:extLst>
              <a:ext uri="{FF2B5EF4-FFF2-40B4-BE49-F238E27FC236}">
                <a16:creationId xmlns="" xmlns:a16="http://schemas.microsoft.com/office/drawing/2014/main" id="{4CFED9A0-EA15-473B-9095-08DA6BCA5A61}"/>
              </a:ext>
            </a:extLst>
          </p:cNvPr>
          <p:cNvGrpSpPr>
            <a:grpSpLocks/>
          </p:cNvGrpSpPr>
          <p:nvPr/>
        </p:nvGrpSpPr>
        <p:grpSpPr bwMode="auto">
          <a:xfrm>
            <a:off x="7850188" y="5181600"/>
            <a:ext cx="1370012" cy="1295400"/>
            <a:chOff x="4574" y="3342"/>
            <a:chExt cx="960" cy="912"/>
          </a:xfrm>
        </p:grpSpPr>
        <p:sp>
          <p:nvSpPr>
            <p:cNvPr id="10287" name="AutoShape 21">
              <a:extLst>
                <a:ext uri="{FF2B5EF4-FFF2-40B4-BE49-F238E27FC236}">
                  <a16:creationId xmlns="" xmlns:a16="http://schemas.microsoft.com/office/drawing/2014/main" id="{A9C408A2-AFCC-4914-9D94-06EF4FA26F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88" name="Text Box 22">
              <a:extLst>
                <a:ext uri="{FF2B5EF4-FFF2-40B4-BE49-F238E27FC236}">
                  <a16:creationId xmlns="" xmlns:a16="http://schemas.microsoft.com/office/drawing/2014/main" id="{D1602F74-7977-4D71-A472-43DF49969B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1</a:t>
              </a:r>
            </a:p>
          </p:txBody>
        </p:sp>
      </p:grpSp>
      <p:grpSp>
        <p:nvGrpSpPr>
          <p:cNvPr id="47127" name="Group 23">
            <a:extLst>
              <a:ext uri="{FF2B5EF4-FFF2-40B4-BE49-F238E27FC236}">
                <a16:creationId xmlns="" xmlns:a16="http://schemas.microsoft.com/office/drawing/2014/main" id="{C4547AFF-1DCD-488A-8D9D-0662EA0D4DEB}"/>
              </a:ext>
            </a:extLst>
          </p:cNvPr>
          <p:cNvGrpSpPr>
            <a:grpSpLocks/>
          </p:cNvGrpSpPr>
          <p:nvPr/>
        </p:nvGrpSpPr>
        <p:grpSpPr bwMode="auto">
          <a:xfrm>
            <a:off x="7850188" y="5181600"/>
            <a:ext cx="1370012" cy="1295400"/>
            <a:chOff x="4574" y="3342"/>
            <a:chExt cx="960" cy="912"/>
          </a:xfrm>
        </p:grpSpPr>
        <p:sp>
          <p:nvSpPr>
            <p:cNvPr id="10285" name="AutoShape 24">
              <a:extLst>
                <a:ext uri="{FF2B5EF4-FFF2-40B4-BE49-F238E27FC236}">
                  <a16:creationId xmlns="" xmlns:a16="http://schemas.microsoft.com/office/drawing/2014/main" id="{EF6E7F6D-B861-4F3F-BE34-7570A250ABF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86" name="Text Box 25">
              <a:extLst>
                <a:ext uri="{FF2B5EF4-FFF2-40B4-BE49-F238E27FC236}">
                  <a16:creationId xmlns="" xmlns:a16="http://schemas.microsoft.com/office/drawing/2014/main" id="{0C2A6AFF-B57C-43FD-9E42-24E17FD00C3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2</a:t>
              </a:r>
            </a:p>
          </p:txBody>
        </p:sp>
      </p:grpSp>
      <p:grpSp>
        <p:nvGrpSpPr>
          <p:cNvPr id="47130" name="Group 26">
            <a:extLst>
              <a:ext uri="{FF2B5EF4-FFF2-40B4-BE49-F238E27FC236}">
                <a16:creationId xmlns="" xmlns:a16="http://schemas.microsoft.com/office/drawing/2014/main" id="{7865D8D5-9DC5-45C5-B7B2-FBA0E78D7F19}"/>
              </a:ext>
            </a:extLst>
          </p:cNvPr>
          <p:cNvGrpSpPr>
            <a:grpSpLocks/>
          </p:cNvGrpSpPr>
          <p:nvPr/>
        </p:nvGrpSpPr>
        <p:grpSpPr bwMode="auto">
          <a:xfrm>
            <a:off x="7850188" y="5181600"/>
            <a:ext cx="1370012" cy="1295400"/>
            <a:chOff x="4574" y="3342"/>
            <a:chExt cx="960" cy="912"/>
          </a:xfrm>
        </p:grpSpPr>
        <p:sp>
          <p:nvSpPr>
            <p:cNvPr id="10283" name="AutoShape 27">
              <a:extLst>
                <a:ext uri="{FF2B5EF4-FFF2-40B4-BE49-F238E27FC236}">
                  <a16:creationId xmlns="" xmlns:a16="http://schemas.microsoft.com/office/drawing/2014/main" id="{DED16C58-A4C9-4E95-81CF-235F2F1A8CC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84" name="Text Box 28">
              <a:extLst>
                <a:ext uri="{FF2B5EF4-FFF2-40B4-BE49-F238E27FC236}">
                  <a16:creationId xmlns="" xmlns:a16="http://schemas.microsoft.com/office/drawing/2014/main" id="{B5D1C176-31AD-4486-B7DC-70B222218D5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3</a:t>
              </a:r>
            </a:p>
          </p:txBody>
        </p:sp>
      </p:grpSp>
      <p:grpSp>
        <p:nvGrpSpPr>
          <p:cNvPr id="47133" name="Group 29">
            <a:extLst>
              <a:ext uri="{FF2B5EF4-FFF2-40B4-BE49-F238E27FC236}">
                <a16:creationId xmlns="" xmlns:a16="http://schemas.microsoft.com/office/drawing/2014/main" id="{1821B8A9-378C-4C26-BAF5-98D62BEB55E0}"/>
              </a:ext>
            </a:extLst>
          </p:cNvPr>
          <p:cNvGrpSpPr>
            <a:grpSpLocks/>
          </p:cNvGrpSpPr>
          <p:nvPr/>
        </p:nvGrpSpPr>
        <p:grpSpPr bwMode="auto">
          <a:xfrm>
            <a:off x="7850188" y="5181600"/>
            <a:ext cx="1370012" cy="1295400"/>
            <a:chOff x="4574" y="3342"/>
            <a:chExt cx="960" cy="912"/>
          </a:xfrm>
        </p:grpSpPr>
        <p:sp>
          <p:nvSpPr>
            <p:cNvPr id="10281" name="AutoShape 30">
              <a:extLst>
                <a:ext uri="{FF2B5EF4-FFF2-40B4-BE49-F238E27FC236}">
                  <a16:creationId xmlns="" xmlns:a16="http://schemas.microsoft.com/office/drawing/2014/main" id="{8918F1EA-25C7-4216-9528-143E2B3BF5A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82" name="Text Box 31">
              <a:extLst>
                <a:ext uri="{FF2B5EF4-FFF2-40B4-BE49-F238E27FC236}">
                  <a16:creationId xmlns="" xmlns:a16="http://schemas.microsoft.com/office/drawing/2014/main" id="{B8EC254F-4F27-4AE3-8D8C-61B7F73B4FD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4</a:t>
              </a:r>
            </a:p>
          </p:txBody>
        </p:sp>
      </p:grpSp>
      <p:grpSp>
        <p:nvGrpSpPr>
          <p:cNvPr id="47136" name="Group 32">
            <a:extLst>
              <a:ext uri="{FF2B5EF4-FFF2-40B4-BE49-F238E27FC236}">
                <a16:creationId xmlns="" xmlns:a16="http://schemas.microsoft.com/office/drawing/2014/main" id="{F387A083-80D6-43AC-9014-EC2C2812ABFD}"/>
              </a:ext>
            </a:extLst>
          </p:cNvPr>
          <p:cNvGrpSpPr>
            <a:grpSpLocks/>
          </p:cNvGrpSpPr>
          <p:nvPr/>
        </p:nvGrpSpPr>
        <p:grpSpPr bwMode="auto">
          <a:xfrm>
            <a:off x="7850188" y="5181600"/>
            <a:ext cx="1370012" cy="1295400"/>
            <a:chOff x="4574" y="3342"/>
            <a:chExt cx="960" cy="912"/>
          </a:xfrm>
        </p:grpSpPr>
        <p:sp>
          <p:nvSpPr>
            <p:cNvPr id="10279" name="AutoShape 33">
              <a:extLst>
                <a:ext uri="{FF2B5EF4-FFF2-40B4-BE49-F238E27FC236}">
                  <a16:creationId xmlns="" xmlns:a16="http://schemas.microsoft.com/office/drawing/2014/main" id="{6F8BAD7E-3FDC-47DE-9F06-E3ACC3386FC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80" name="Text Box 34">
              <a:extLst>
                <a:ext uri="{FF2B5EF4-FFF2-40B4-BE49-F238E27FC236}">
                  <a16:creationId xmlns="" xmlns:a16="http://schemas.microsoft.com/office/drawing/2014/main" id="{C8447F13-6476-468C-8A82-87B8FF857CC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5</a:t>
              </a:r>
            </a:p>
          </p:txBody>
        </p:sp>
      </p:grpSp>
      <p:grpSp>
        <p:nvGrpSpPr>
          <p:cNvPr id="47139" name="Group 35">
            <a:extLst>
              <a:ext uri="{FF2B5EF4-FFF2-40B4-BE49-F238E27FC236}">
                <a16:creationId xmlns="" xmlns:a16="http://schemas.microsoft.com/office/drawing/2014/main" id="{B80143C2-5A9E-48E1-94C4-FAEEC1932678}"/>
              </a:ext>
            </a:extLst>
          </p:cNvPr>
          <p:cNvGrpSpPr>
            <a:grpSpLocks/>
          </p:cNvGrpSpPr>
          <p:nvPr/>
        </p:nvGrpSpPr>
        <p:grpSpPr bwMode="auto">
          <a:xfrm>
            <a:off x="7850188" y="5181600"/>
            <a:ext cx="1370012" cy="1295400"/>
            <a:chOff x="4574" y="3342"/>
            <a:chExt cx="960" cy="912"/>
          </a:xfrm>
        </p:grpSpPr>
        <p:sp>
          <p:nvSpPr>
            <p:cNvPr id="10277" name="AutoShape 36">
              <a:extLst>
                <a:ext uri="{FF2B5EF4-FFF2-40B4-BE49-F238E27FC236}">
                  <a16:creationId xmlns="" xmlns:a16="http://schemas.microsoft.com/office/drawing/2014/main" id="{CD896FFB-7EFA-4737-A19B-E95DA8C971A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78" name="Text Box 37">
              <a:extLst>
                <a:ext uri="{FF2B5EF4-FFF2-40B4-BE49-F238E27FC236}">
                  <a16:creationId xmlns="" xmlns:a16="http://schemas.microsoft.com/office/drawing/2014/main" id="{D71811B7-30EE-4485-95E8-A6E3FFE18AE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6</a:t>
              </a:r>
            </a:p>
          </p:txBody>
        </p:sp>
      </p:grpSp>
      <p:grpSp>
        <p:nvGrpSpPr>
          <p:cNvPr id="47142" name="Group 38">
            <a:extLst>
              <a:ext uri="{FF2B5EF4-FFF2-40B4-BE49-F238E27FC236}">
                <a16:creationId xmlns="" xmlns:a16="http://schemas.microsoft.com/office/drawing/2014/main" id="{6D8FAA6A-FEE7-4AB9-B794-10EBA4A6F71A}"/>
              </a:ext>
            </a:extLst>
          </p:cNvPr>
          <p:cNvGrpSpPr>
            <a:grpSpLocks/>
          </p:cNvGrpSpPr>
          <p:nvPr/>
        </p:nvGrpSpPr>
        <p:grpSpPr bwMode="auto">
          <a:xfrm>
            <a:off x="7850188" y="5181600"/>
            <a:ext cx="1370012" cy="1295400"/>
            <a:chOff x="4574" y="3342"/>
            <a:chExt cx="960" cy="912"/>
          </a:xfrm>
        </p:grpSpPr>
        <p:sp>
          <p:nvSpPr>
            <p:cNvPr id="10275" name="AutoShape 39">
              <a:extLst>
                <a:ext uri="{FF2B5EF4-FFF2-40B4-BE49-F238E27FC236}">
                  <a16:creationId xmlns="" xmlns:a16="http://schemas.microsoft.com/office/drawing/2014/main" id="{78A133C4-E4AA-451C-8343-DD3B76A8EF5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76" name="Text Box 40">
              <a:extLst>
                <a:ext uri="{FF2B5EF4-FFF2-40B4-BE49-F238E27FC236}">
                  <a16:creationId xmlns="" xmlns:a16="http://schemas.microsoft.com/office/drawing/2014/main" id="{02A24D3A-501E-4BA5-ABF9-D97DFD26F3E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7</a:t>
              </a:r>
            </a:p>
          </p:txBody>
        </p:sp>
      </p:grpSp>
      <p:grpSp>
        <p:nvGrpSpPr>
          <p:cNvPr id="47145" name="Group 41">
            <a:extLst>
              <a:ext uri="{FF2B5EF4-FFF2-40B4-BE49-F238E27FC236}">
                <a16:creationId xmlns="" xmlns:a16="http://schemas.microsoft.com/office/drawing/2014/main" id="{A95C03B2-0358-4807-80E6-F97C03EAD981}"/>
              </a:ext>
            </a:extLst>
          </p:cNvPr>
          <p:cNvGrpSpPr>
            <a:grpSpLocks/>
          </p:cNvGrpSpPr>
          <p:nvPr/>
        </p:nvGrpSpPr>
        <p:grpSpPr bwMode="auto">
          <a:xfrm>
            <a:off x="7850188" y="5181600"/>
            <a:ext cx="1370012" cy="1295400"/>
            <a:chOff x="4574" y="3342"/>
            <a:chExt cx="960" cy="912"/>
          </a:xfrm>
        </p:grpSpPr>
        <p:sp>
          <p:nvSpPr>
            <p:cNvPr id="10273" name="AutoShape 42">
              <a:extLst>
                <a:ext uri="{FF2B5EF4-FFF2-40B4-BE49-F238E27FC236}">
                  <a16:creationId xmlns="" xmlns:a16="http://schemas.microsoft.com/office/drawing/2014/main" id="{C8E318E9-72D4-4558-8BCD-93C3A506683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74" name="Text Box 43">
              <a:extLst>
                <a:ext uri="{FF2B5EF4-FFF2-40B4-BE49-F238E27FC236}">
                  <a16:creationId xmlns="" xmlns:a16="http://schemas.microsoft.com/office/drawing/2014/main" id="{99C213FF-0C4C-438B-8CF8-6A5810BCD2D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8</a:t>
              </a:r>
            </a:p>
          </p:txBody>
        </p:sp>
      </p:grpSp>
      <p:grpSp>
        <p:nvGrpSpPr>
          <p:cNvPr id="47148" name="Group 44">
            <a:extLst>
              <a:ext uri="{FF2B5EF4-FFF2-40B4-BE49-F238E27FC236}">
                <a16:creationId xmlns="" xmlns:a16="http://schemas.microsoft.com/office/drawing/2014/main" id="{E426DC81-BFDC-47E6-BE48-F2797BB92A8F}"/>
              </a:ext>
            </a:extLst>
          </p:cNvPr>
          <p:cNvGrpSpPr>
            <a:grpSpLocks/>
          </p:cNvGrpSpPr>
          <p:nvPr/>
        </p:nvGrpSpPr>
        <p:grpSpPr bwMode="auto">
          <a:xfrm>
            <a:off x="7850188" y="5181600"/>
            <a:ext cx="1370012" cy="1295400"/>
            <a:chOff x="4574" y="3342"/>
            <a:chExt cx="960" cy="912"/>
          </a:xfrm>
        </p:grpSpPr>
        <p:sp>
          <p:nvSpPr>
            <p:cNvPr id="10271" name="AutoShape 45">
              <a:extLst>
                <a:ext uri="{FF2B5EF4-FFF2-40B4-BE49-F238E27FC236}">
                  <a16:creationId xmlns="" xmlns:a16="http://schemas.microsoft.com/office/drawing/2014/main" id="{E9ECDAAB-32EE-4E1A-830F-87C1269F4A9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72" name="Text Box 46">
              <a:extLst>
                <a:ext uri="{FF2B5EF4-FFF2-40B4-BE49-F238E27FC236}">
                  <a16:creationId xmlns="" xmlns:a16="http://schemas.microsoft.com/office/drawing/2014/main" id="{79F9541A-FF96-4165-BDE3-2ACA041356F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600">
                  <a:solidFill>
                    <a:schemeClr val="bg1"/>
                  </a:solidFill>
                  <a:latin typeface=".VnTime" pitchFamily="34" charset="0"/>
                </a:rPr>
                <a:t>9</a:t>
              </a:r>
            </a:p>
          </p:txBody>
        </p:sp>
      </p:grpSp>
      <p:grpSp>
        <p:nvGrpSpPr>
          <p:cNvPr id="47151" name="Group 47">
            <a:extLst>
              <a:ext uri="{FF2B5EF4-FFF2-40B4-BE49-F238E27FC236}">
                <a16:creationId xmlns="" xmlns:a16="http://schemas.microsoft.com/office/drawing/2014/main" id="{E7AD5ED6-8931-4C03-AE4E-505D2D47A65A}"/>
              </a:ext>
            </a:extLst>
          </p:cNvPr>
          <p:cNvGrpSpPr>
            <a:grpSpLocks/>
          </p:cNvGrpSpPr>
          <p:nvPr/>
        </p:nvGrpSpPr>
        <p:grpSpPr bwMode="auto">
          <a:xfrm>
            <a:off x="7848600" y="5180013"/>
            <a:ext cx="1371600" cy="1295400"/>
            <a:chOff x="4574" y="3342"/>
            <a:chExt cx="960" cy="912"/>
          </a:xfrm>
        </p:grpSpPr>
        <p:sp>
          <p:nvSpPr>
            <p:cNvPr id="10269" name="AutoShape 48">
              <a:extLst>
                <a:ext uri="{FF2B5EF4-FFF2-40B4-BE49-F238E27FC236}">
                  <a16:creationId xmlns="" xmlns:a16="http://schemas.microsoft.com/office/drawing/2014/main" id="{13B2F928-CA13-4FAE-9F88-FDE55DC7289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0270" name="Text Box 49">
              <a:extLst>
                <a:ext uri="{FF2B5EF4-FFF2-40B4-BE49-F238E27FC236}">
                  <a16:creationId xmlns="" xmlns:a16="http://schemas.microsoft.com/office/drawing/2014/main" id="{7D82B29F-FB51-47B6-8FE5-FFA948316D9A}"/>
                </a:ext>
              </a:extLst>
            </p:cNvPr>
            <p:cNvSpPr txBox="1">
              <a:spLocks noChangeArrowheads="1"/>
            </p:cNvSpPr>
            <p:nvPr/>
          </p:nvSpPr>
          <p:spPr bwMode="auto">
            <a:xfrm>
              <a:off x="4828" y="3591"/>
              <a:ext cx="480" cy="494"/>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dirty="0" err="1">
                  <a:solidFill>
                    <a:schemeClr val="bg1"/>
                  </a:solidFill>
                  <a:latin typeface=".VnTime" pitchFamily="34" charset="0"/>
                </a:rPr>
                <a:t>HÕt</a:t>
              </a:r>
              <a:r>
                <a:rPr lang="en-US" altLang="en-US" sz="2000" dirty="0">
                  <a:solidFill>
                    <a:schemeClr val="bg1"/>
                  </a:solidFill>
                  <a:latin typeface=".VnTime" pitchFamily="34" charset="0"/>
                </a:rPr>
                <a:t> </a:t>
              </a:r>
              <a:r>
                <a:rPr lang="en-US" altLang="en-US" sz="2000" dirty="0" err="1">
                  <a:solidFill>
                    <a:schemeClr val="bg1"/>
                  </a:solidFill>
                  <a:latin typeface=".VnTime" pitchFamily="34" charset="0"/>
                </a:rPr>
                <a:t>giê</a:t>
              </a:r>
              <a:endParaRPr lang="en-US" altLang="en-US" sz="2000" dirty="0">
                <a:solidFill>
                  <a:schemeClr val="bg1"/>
                </a:solidFill>
                <a:latin typeface=".VnTime" pitchFamily="34" charset="0"/>
              </a:endParaRPr>
            </a:p>
          </p:txBody>
        </p:sp>
      </p:grpSp>
      <p:sp>
        <p:nvSpPr>
          <p:cNvPr id="2" name="TextBox 1"/>
          <p:cNvSpPr txBox="1"/>
          <p:nvPr/>
        </p:nvSpPr>
        <p:spPr>
          <a:xfrm>
            <a:off x="1071563" y="3155288"/>
            <a:ext cx="7297737" cy="1938992"/>
          </a:xfrm>
          <a:prstGeom prst="rect">
            <a:avLst/>
          </a:prstGeom>
          <a:noFill/>
        </p:spPr>
        <p:txBody>
          <a:bodyPr wrap="square" rtlCol="0">
            <a:spAutoFit/>
          </a:bodyPr>
          <a:lstStyle/>
          <a:p>
            <a:pPr algn="just"/>
            <a:r>
              <a:rPr lang="en-US" sz="2400" dirty="0">
                <a:solidFill>
                  <a:srgbClr val="CC3300"/>
                </a:solidFill>
                <a:latin typeface="Times New Roman" panose="02020603050405020304" pitchFamily="18" charset="0"/>
                <a:cs typeface="Times New Roman" panose="02020603050405020304" pitchFamily="18" charset="0"/>
              </a:rPr>
              <a:t>A</a:t>
            </a:r>
            <a:r>
              <a:rPr lang="vi-VN" sz="2400" dirty="0" smtClean="0">
                <a:solidFill>
                  <a:srgbClr val="CC3300"/>
                </a:solidFill>
                <a:latin typeface="Times New Roman" panose="02020603050405020304" pitchFamily="18" charset="0"/>
                <a:cs typeface="Times New Roman" panose="02020603050405020304" pitchFamily="18" charset="0"/>
              </a:rPr>
              <a:t>) Đi </a:t>
            </a:r>
            <a:r>
              <a:rPr lang="vi-VN" sz="2400" dirty="0">
                <a:solidFill>
                  <a:srgbClr val="CC3300"/>
                </a:solidFill>
                <a:latin typeface="Times New Roman" panose="02020603050405020304" pitchFamily="18" charset="0"/>
                <a:cs typeface="Times New Roman" panose="02020603050405020304" pitchFamily="18" charset="0"/>
              </a:rPr>
              <a:t>vào vạch kẻ đi bộ qua đường, nếu không có vạch đi bộ qua đường thì phải chọn nơi an toàn, quan sát kĩ xe trên đường rồi mới được qua.</a:t>
            </a:r>
          </a:p>
          <a:p>
            <a:pPr algn="just"/>
            <a:r>
              <a:rPr lang="en-US" sz="2400" dirty="0">
                <a:solidFill>
                  <a:srgbClr val="CC3300"/>
                </a:solidFill>
                <a:latin typeface="Times New Roman" panose="02020603050405020304" pitchFamily="18" charset="0"/>
                <a:cs typeface="Times New Roman" panose="02020603050405020304" pitchFamily="18" charset="0"/>
              </a:rPr>
              <a:t>B</a:t>
            </a:r>
            <a:r>
              <a:rPr lang="vi-VN" sz="2400" dirty="0" smtClean="0">
                <a:solidFill>
                  <a:srgbClr val="CC3300"/>
                </a:solidFill>
                <a:latin typeface="Times New Roman" panose="02020603050405020304" pitchFamily="18" charset="0"/>
                <a:cs typeface="Times New Roman" panose="02020603050405020304" pitchFamily="18" charset="0"/>
              </a:rPr>
              <a:t>) </a:t>
            </a:r>
            <a:r>
              <a:rPr lang="vi-VN" sz="2400" dirty="0">
                <a:solidFill>
                  <a:srgbClr val="CC3300"/>
                </a:solidFill>
                <a:latin typeface="Times New Roman" panose="02020603050405020304" pitchFamily="18" charset="0"/>
                <a:cs typeface="Times New Roman" panose="02020603050405020304" pitchFamily="18" charset="0"/>
              </a:rPr>
              <a:t>Nắm tay nhau chạy qua đường.</a:t>
            </a:r>
          </a:p>
          <a:p>
            <a:pPr algn="just"/>
            <a:r>
              <a:rPr lang="en-US" sz="2400" dirty="0">
                <a:solidFill>
                  <a:srgbClr val="CC3300"/>
                </a:solidFill>
                <a:latin typeface="Times New Roman" panose="02020603050405020304" pitchFamily="18" charset="0"/>
                <a:cs typeface="Times New Roman" panose="02020603050405020304" pitchFamily="18" charset="0"/>
              </a:rPr>
              <a:t>C</a:t>
            </a:r>
            <a:r>
              <a:rPr lang="vi-VN" sz="2400" dirty="0" smtClean="0">
                <a:solidFill>
                  <a:srgbClr val="CC3300"/>
                </a:solidFill>
                <a:latin typeface="Times New Roman" panose="02020603050405020304" pitchFamily="18" charset="0"/>
                <a:cs typeface="Times New Roman" panose="02020603050405020304" pitchFamily="18" charset="0"/>
              </a:rPr>
              <a:t>) </a:t>
            </a:r>
            <a:r>
              <a:rPr lang="vi-VN" sz="2400" dirty="0">
                <a:solidFill>
                  <a:srgbClr val="CC3300"/>
                </a:solidFill>
                <a:latin typeface="Times New Roman" panose="02020603050405020304" pitchFamily="18" charset="0"/>
                <a:cs typeface="Times New Roman" panose="02020603050405020304" pitchFamily="18" charset="0"/>
              </a:rPr>
              <a:t>Qua đường ở nơi bị che khuất.</a:t>
            </a:r>
          </a:p>
        </p:txBody>
      </p:sp>
      <p:pic>
        <p:nvPicPr>
          <p:cNvPr id="3" name="Am-thanh-tra-loi-du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23863" y="3183659"/>
            <a:ext cx="609600" cy="609600"/>
          </a:xfrm>
          <a:prstGeom prst="rect">
            <a:avLst/>
          </a:prstGeom>
        </p:spPr>
      </p:pic>
      <p:pic>
        <p:nvPicPr>
          <p:cNvPr id="4"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381000" y="4079984"/>
            <a:ext cx="609600" cy="609600"/>
          </a:xfrm>
          <a:prstGeom prst="rect">
            <a:avLst/>
          </a:prstGeom>
        </p:spPr>
      </p:pic>
      <p:pic>
        <p:nvPicPr>
          <p:cNvPr id="5" name="Am-thanh-tra-loi-sai-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432176" y="4634240"/>
            <a:ext cx="609600" cy="609600"/>
          </a:xfrm>
          <a:prstGeom prst="rect">
            <a:avLst/>
          </a:prstGeom>
        </p:spPr>
      </p:pic>
      <p:pic>
        <p:nvPicPr>
          <p:cNvPr id="6" name="Dong-ho-dem-nguoc-30-giay-www_nhacchuongvui_co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211503" y="4617076"/>
            <a:ext cx="609600" cy="609600"/>
          </a:xfrm>
          <a:prstGeom prst="rect">
            <a:avLst/>
          </a:prstGeom>
        </p:spPr>
      </p:pic>
    </p:spTree>
  </p:cSld>
  <p:clrMapOvr>
    <a:masterClrMapping/>
  </p:clrMapOvr>
  <p:transition spd="slow" advClick="0">
    <p:zoom/>
    <p:sndAc>
      <p:stSnd>
        <p:snd r:embed="rId8"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7118"/>
                                        </p:tgtEl>
                                        <p:attrNameLst>
                                          <p:attrName>style.visibility</p:attrName>
                                        </p:attrNameLst>
                                      </p:cBhvr>
                                      <p:to>
                                        <p:strVal val="visible"/>
                                      </p:to>
                                    </p:set>
                                    <p:anim calcmode="lin" valueType="num">
                                      <p:cBhvr>
                                        <p:cTn id="7" dur="5000" fill="hold"/>
                                        <p:tgtEl>
                                          <p:spTgt spid="47118"/>
                                        </p:tgtEl>
                                        <p:attrNameLst>
                                          <p:attrName>ppt_w</p:attrName>
                                        </p:attrNameLst>
                                      </p:cBhvr>
                                      <p:tavLst>
                                        <p:tav tm="0" fmla="#ppt_w*sin(2.5*pi*$)">
                                          <p:val>
                                            <p:fltVal val="0"/>
                                          </p:val>
                                        </p:tav>
                                        <p:tav tm="100000">
                                          <p:val>
                                            <p:fltVal val="1"/>
                                          </p:val>
                                        </p:tav>
                                      </p:tavLst>
                                    </p:anim>
                                    <p:anim calcmode="lin" valueType="num">
                                      <p:cBhvr>
                                        <p:cTn id="8" dur="5000" fill="hold"/>
                                        <p:tgtEl>
                                          <p:spTgt spid="47118"/>
                                        </p:tgtEl>
                                        <p:attrNameLst>
                                          <p:attrName>ppt_h</p:attrName>
                                        </p:attrNameLst>
                                      </p:cBhvr>
                                      <p:tavLst>
                                        <p:tav tm="0">
                                          <p:val>
                                            <p:strVal val="#ppt_h"/>
                                          </p:val>
                                        </p:tav>
                                        <p:tav tm="100000">
                                          <p:val>
                                            <p:strVal val="#ppt_h"/>
                                          </p:val>
                                        </p:tav>
                                      </p:tavLst>
                                    </p:anim>
                                  </p:childTnLst>
                                </p:cTn>
                              </p:par>
                              <p:par>
                                <p:cTn id="9" presetID="19" presetClass="entr" presetSubtype="10" repeatCount="indefinite" fill="hold" nodeType="withEffect">
                                  <p:stCondLst>
                                    <p:cond delay="0"/>
                                  </p:stCondLst>
                                  <p:childTnLst>
                                    <p:set>
                                      <p:cBhvr>
                                        <p:cTn id="10" dur="1" fill="hold">
                                          <p:stCondLst>
                                            <p:cond delay="0"/>
                                          </p:stCondLst>
                                        </p:cTn>
                                        <p:tgtEl>
                                          <p:spTgt spid="47117"/>
                                        </p:tgtEl>
                                        <p:attrNameLst>
                                          <p:attrName>style.visibility</p:attrName>
                                        </p:attrNameLst>
                                      </p:cBhvr>
                                      <p:to>
                                        <p:strVal val="visible"/>
                                      </p:to>
                                    </p:set>
                                    <p:anim calcmode="lin" valueType="num">
                                      <p:cBhvr>
                                        <p:cTn id="11" dur="5000" fill="hold"/>
                                        <p:tgtEl>
                                          <p:spTgt spid="47117"/>
                                        </p:tgtEl>
                                        <p:attrNameLst>
                                          <p:attrName>ppt_w</p:attrName>
                                        </p:attrNameLst>
                                      </p:cBhvr>
                                      <p:tavLst>
                                        <p:tav tm="0" fmla="#ppt_w*sin(2.5*pi*$)">
                                          <p:val>
                                            <p:fltVal val="0"/>
                                          </p:val>
                                        </p:tav>
                                        <p:tav tm="100000">
                                          <p:val>
                                            <p:fltVal val="1"/>
                                          </p:val>
                                        </p:tav>
                                      </p:tavLst>
                                    </p:anim>
                                    <p:anim calcmode="lin" valueType="num">
                                      <p:cBhvr>
                                        <p:cTn id="12" dur="5000" fill="hold"/>
                                        <p:tgtEl>
                                          <p:spTgt spid="47117"/>
                                        </p:tgtEl>
                                        <p:attrNameLst>
                                          <p:attrName>ppt_h</p:attrName>
                                        </p:attrNameLst>
                                      </p:cBhvr>
                                      <p:tavLst>
                                        <p:tav tm="0">
                                          <p:val>
                                            <p:strVal val="#ppt_h"/>
                                          </p:val>
                                        </p:tav>
                                        <p:tav tm="100000">
                                          <p:val>
                                            <p:strVal val="#ppt_h"/>
                                          </p:val>
                                        </p:tav>
                                      </p:tavLst>
                                    </p:anim>
                                  </p:childTnLst>
                                </p:cTn>
                              </p:par>
                              <p:par>
                                <p:cTn id="13" presetID="27" presetClass="entr" presetSubtype="0" fill="hold" nodeType="withEffect">
                                  <p:stCondLst>
                                    <p:cond delay="2000"/>
                                  </p:stCondLst>
                                  <p:iterate type="lt">
                                    <p:tmPct val="50000"/>
                                  </p:iterate>
                                  <p:childTnLst>
                                    <p:set>
                                      <p:cBhvr>
                                        <p:cTn id="14" dur="1" fill="hold">
                                          <p:stCondLst>
                                            <p:cond delay="0"/>
                                          </p:stCondLst>
                                        </p:cTn>
                                        <p:tgtEl>
                                          <p:spTgt spid="47120"/>
                                        </p:tgtEl>
                                        <p:attrNameLst>
                                          <p:attrName>style.visibility</p:attrName>
                                        </p:attrNameLst>
                                      </p:cBhvr>
                                      <p:to>
                                        <p:strVal val="visible"/>
                                      </p:to>
                                    </p:set>
                                    <p:anim calcmode="discrete" valueType="clr">
                                      <p:cBhvr override="childStyle">
                                        <p:cTn id="15" dur="80"/>
                                        <p:tgtEl>
                                          <p:spTgt spid="4712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7120"/>
                                        </p:tgtEl>
                                        <p:attrNameLst>
                                          <p:attrName>fillcolor</p:attrName>
                                        </p:attrNameLst>
                                      </p:cBhvr>
                                      <p:tavLst>
                                        <p:tav tm="0">
                                          <p:val>
                                            <p:clrVal>
                                              <a:schemeClr val="accent2"/>
                                            </p:clrVal>
                                          </p:val>
                                        </p:tav>
                                        <p:tav tm="50000">
                                          <p:val>
                                            <p:clrVal>
                                              <a:schemeClr val="hlink"/>
                                            </p:clrVal>
                                          </p:val>
                                        </p:tav>
                                      </p:tavLst>
                                    </p:anim>
                                    <p:set>
                                      <p:cBhvr>
                                        <p:cTn id="17" dur="80"/>
                                        <p:tgtEl>
                                          <p:spTgt spid="47120"/>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1000"/>
                                  </p:stCondLst>
                                  <p:childTnLst>
                                    <p:set>
                                      <p:cBhvr>
                                        <p:cTn id="21" dur="1" fill="hold">
                                          <p:stCondLst>
                                            <p:cond delay="499"/>
                                          </p:stCondLst>
                                        </p:cTn>
                                        <p:tgtEl>
                                          <p:spTgt spid="47124"/>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9" name="beep.wav"/>
                                        </p:tgtEl>
                                      </p:cMediaNode>
                                    </p:audio>
                                  </p:subTnLst>
                                </p:cTn>
                              </p:par>
                            </p:childTnLst>
                          </p:cTn>
                        </p:par>
                        <p:par>
                          <p:cTn id="22" fill="hold">
                            <p:stCondLst>
                              <p:cond delay="1500"/>
                            </p:stCondLst>
                            <p:childTnLst>
                              <p:par>
                                <p:cTn id="23" presetID="1" presetClass="entr" presetSubtype="0" fill="hold" nodeType="afterEffect">
                                  <p:stCondLst>
                                    <p:cond delay="1000"/>
                                  </p:stCondLst>
                                  <p:childTnLst>
                                    <p:set>
                                      <p:cBhvr>
                                        <p:cTn id="24" dur="1" fill="hold">
                                          <p:stCondLst>
                                            <p:cond delay="499"/>
                                          </p:stCondLst>
                                        </p:cTn>
                                        <p:tgtEl>
                                          <p:spTgt spid="4712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9" name="beep.wav"/>
                                        </p:tgtEl>
                                      </p:cMediaNode>
                                    </p:audio>
                                  </p:subTnLst>
                                </p:cTn>
                              </p:par>
                            </p:childTnLst>
                          </p:cTn>
                        </p:par>
                        <p:par>
                          <p:cTn id="25" fill="hold">
                            <p:stCondLst>
                              <p:cond delay="3000"/>
                            </p:stCondLst>
                            <p:childTnLst>
                              <p:par>
                                <p:cTn id="26" presetID="1" presetClass="entr" presetSubtype="0" fill="hold" nodeType="afterEffect">
                                  <p:stCondLst>
                                    <p:cond delay="1000"/>
                                  </p:stCondLst>
                                  <p:childTnLst>
                                    <p:set>
                                      <p:cBhvr>
                                        <p:cTn id="27" dur="1" fill="hold">
                                          <p:stCondLst>
                                            <p:cond delay="499"/>
                                          </p:stCondLst>
                                        </p:cTn>
                                        <p:tgtEl>
                                          <p:spTgt spid="4713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9" name="beep.wav"/>
                                        </p:tgtEl>
                                      </p:cMediaNode>
                                    </p:audio>
                                  </p:subTnLst>
                                </p:cTn>
                              </p:par>
                            </p:childTnLst>
                          </p:cTn>
                        </p:par>
                        <p:par>
                          <p:cTn id="28" fill="hold">
                            <p:stCondLst>
                              <p:cond delay="4500"/>
                            </p:stCondLst>
                            <p:childTnLst>
                              <p:par>
                                <p:cTn id="29" presetID="1" presetClass="entr" presetSubtype="0" fill="hold" nodeType="afterEffect">
                                  <p:stCondLst>
                                    <p:cond delay="1000"/>
                                  </p:stCondLst>
                                  <p:childTnLst>
                                    <p:set>
                                      <p:cBhvr>
                                        <p:cTn id="30" dur="1" fill="hold">
                                          <p:stCondLst>
                                            <p:cond delay="499"/>
                                          </p:stCondLst>
                                        </p:cTn>
                                        <p:tgtEl>
                                          <p:spTgt spid="4713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beep.wav"/>
                                        </p:tgtEl>
                                      </p:cMediaNode>
                                    </p:audio>
                                  </p:sub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499"/>
                                          </p:stCondLst>
                                        </p:cTn>
                                        <p:tgtEl>
                                          <p:spTgt spid="4713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9" name="beep.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499"/>
                                          </p:stCondLst>
                                        </p:cTn>
                                        <p:tgtEl>
                                          <p:spTgt spid="4713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beep.wav"/>
                                        </p:tgtEl>
                                      </p:cMediaNode>
                                    </p:audio>
                                  </p:subTnLst>
                                </p:cTn>
                              </p:par>
                            </p:childTnLst>
                          </p:cTn>
                        </p:par>
                        <p:par>
                          <p:cTn id="37" fill="hold">
                            <p:stCondLst>
                              <p:cond delay="9000"/>
                            </p:stCondLst>
                            <p:childTnLst>
                              <p:par>
                                <p:cTn id="38" presetID="1" presetClass="entr" presetSubtype="0" fill="hold" nodeType="afterEffect">
                                  <p:stCondLst>
                                    <p:cond delay="1000"/>
                                  </p:stCondLst>
                                  <p:childTnLst>
                                    <p:set>
                                      <p:cBhvr>
                                        <p:cTn id="39" dur="1" fill="hold">
                                          <p:stCondLst>
                                            <p:cond delay="499"/>
                                          </p:stCondLst>
                                        </p:cTn>
                                        <p:tgtEl>
                                          <p:spTgt spid="4714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9" name="beep.wav"/>
                                        </p:tgtEl>
                                      </p:cMediaNode>
                                    </p:audio>
                                  </p:subTnLst>
                                </p:cTn>
                              </p:par>
                            </p:childTnLst>
                          </p:cTn>
                        </p:par>
                        <p:par>
                          <p:cTn id="40" fill="hold">
                            <p:stCondLst>
                              <p:cond delay="10500"/>
                            </p:stCondLst>
                            <p:childTnLst>
                              <p:par>
                                <p:cTn id="41" presetID="1" presetClass="entr" presetSubtype="0" fill="hold" nodeType="afterEffect">
                                  <p:stCondLst>
                                    <p:cond delay="1000"/>
                                  </p:stCondLst>
                                  <p:childTnLst>
                                    <p:set>
                                      <p:cBhvr>
                                        <p:cTn id="42" dur="1" fill="hold">
                                          <p:stCondLst>
                                            <p:cond delay="499"/>
                                          </p:stCondLst>
                                        </p:cTn>
                                        <p:tgtEl>
                                          <p:spTgt spid="4714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9" name="beep.wav"/>
                                        </p:tgtEl>
                                      </p:cMediaNode>
                                    </p:audio>
                                  </p:subTnLst>
                                </p:cTn>
                              </p:par>
                            </p:childTnLst>
                          </p:cTn>
                        </p:par>
                        <p:par>
                          <p:cTn id="43" fill="hold">
                            <p:stCondLst>
                              <p:cond delay="12000"/>
                            </p:stCondLst>
                            <p:childTnLst>
                              <p:par>
                                <p:cTn id="44" presetID="1" presetClass="entr" presetSubtype="0" fill="hold" nodeType="afterEffect">
                                  <p:stCondLst>
                                    <p:cond delay="1000"/>
                                  </p:stCondLst>
                                  <p:childTnLst>
                                    <p:set>
                                      <p:cBhvr>
                                        <p:cTn id="45" dur="1" fill="hold">
                                          <p:stCondLst>
                                            <p:cond delay="499"/>
                                          </p:stCondLst>
                                        </p:cTn>
                                        <p:tgtEl>
                                          <p:spTgt spid="4714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9" name="beep.wav"/>
                                        </p:tgtEl>
                                      </p:cMediaNode>
                                    </p:audio>
                                  </p:subTnLst>
                                </p:cTn>
                              </p:par>
                            </p:childTnLst>
                          </p:cTn>
                        </p:par>
                        <p:par>
                          <p:cTn id="46" fill="hold">
                            <p:stCondLst>
                              <p:cond delay="13500"/>
                            </p:stCondLst>
                            <p:childTnLst>
                              <p:par>
                                <p:cTn id="47" presetID="1" presetClass="entr" presetSubtype="0" fill="hold" nodeType="afterEffect">
                                  <p:stCondLst>
                                    <p:cond delay="1000"/>
                                  </p:stCondLst>
                                  <p:childTnLst>
                                    <p:set>
                                      <p:cBhvr>
                                        <p:cTn id="48" dur="1" fill="hold">
                                          <p:stCondLst>
                                            <p:cond delay="499"/>
                                          </p:stCondLst>
                                        </p:cTn>
                                        <p:tgtEl>
                                          <p:spTgt spid="4715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10" name="8. Ket thuc cau ho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712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121"/>
                                        </p:tgtEl>
                                        <p:attrNameLst>
                                          <p:attrName>style.visibility</p:attrName>
                                        </p:attrNameLst>
                                      </p:cBhvr>
                                      <p:to>
                                        <p:strVal val="visible"/>
                                      </p:to>
                                    </p:set>
                                    <p:animEffect transition="in" filter="fade">
                                      <p:cBhvr>
                                        <p:cTn id="54" dur="500"/>
                                        <p:tgtEl>
                                          <p:spTgt spid="47121"/>
                                        </p:tgtEl>
                                      </p:cBhvr>
                                    </p:animEffect>
                                  </p:childTnLst>
                                  <p:subTnLst>
                                    <p:audio>
                                      <p:cMediaNode>
                                        <p:cTn display="0" masterRel="sameClick">
                                          <p:stCondLst>
                                            <p:cond evt="begin" delay="0">
                                              <p:tn val="52"/>
                                            </p:cond>
                                          </p:stCondLst>
                                          <p:endCondLst>
                                            <p:cond evt="onStopAudio" delay="0">
                                              <p:tgtEl>
                                                <p:sldTgt/>
                                              </p:tgtEl>
                                            </p:cond>
                                          </p:endCondLst>
                                        </p:cTn>
                                        <p:tgtEl>
                                          <p:sndTgt r:embed="rId11" name="FELIZ2.WAV"/>
                                        </p:tgtEl>
                                      </p:cMediaNode>
                                    </p:audio>
                                  </p:subTnLst>
                                </p:cTn>
                              </p:par>
                              <p:par>
                                <p:cTn id="55" presetID="22" presetClass="emph" presetSubtype="0" repeatCount="10000" fill="remove" grpId="1" nodeType="withEffect">
                                  <p:stCondLst>
                                    <p:cond delay="0"/>
                                  </p:stCondLst>
                                  <p:childTnLst>
                                    <p:animClr clrSpc="hsl" dir="cw">
                                      <p:cBhvr override="childStyle">
                                        <p:cTn id="56" dur="500" fill="hold"/>
                                        <p:tgtEl>
                                          <p:spTgt spid="47121"/>
                                        </p:tgtEl>
                                        <p:attrNameLst>
                                          <p:attrName>style.color</p:attrName>
                                        </p:attrNameLst>
                                      </p:cBhvr>
                                      <p:by>
                                        <p:hsl h="-7200000" s="0" l="0"/>
                                      </p:by>
                                    </p:animClr>
                                    <p:animClr clrSpc="hsl" dir="cw">
                                      <p:cBhvr>
                                        <p:cTn id="57" dur="500" fill="hold"/>
                                        <p:tgtEl>
                                          <p:spTgt spid="47121"/>
                                        </p:tgtEl>
                                        <p:attrNameLst>
                                          <p:attrName>fillcolor</p:attrName>
                                        </p:attrNameLst>
                                      </p:cBhvr>
                                      <p:by>
                                        <p:hsl h="-7200000" s="0" l="0"/>
                                      </p:by>
                                    </p:animClr>
                                    <p:animClr clrSpc="hsl" dir="cw">
                                      <p:cBhvr>
                                        <p:cTn id="58" dur="500" fill="hold"/>
                                        <p:tgtEl>
                                          <p:spTgt spid="47121"/>
                                        </p:tgtEl>
                                        <p:attrNameLst>
                                          <p:attrName>stroke.color</p:attrName>
                                        </p:attrNameLst>
                                      </p:cBhvr>
                                      <p:by>
                                        <p:hsl h="-7200000" s="0" l="0"/>
                                      </p:by>
                                    </p:animClr>
                                    <p:set>
                                      <p:cBhvr>
                                        <p:cTn id="59" dur="500" fill="hold"/>
                                        <p:tgtEl>
                                          <p:spTgt spid="47121"/>
                                        </p:tgtEl>
                                        <p:attrNameLst>
                                          <p:attrName>fill.type</p:attrName>
                                        </p:attrNameLst>
                                      </p:cBhvr>
                                      <p:to>
                                        <p:strVal val="solid"/>
                                      </p:to>
                                    </p:set>
                                  </p:childTnLst>
                                </p:cTn>
                              </p:par>
                            </p:childTnLst>
                          </p:cTn>
                        </p:par>
                      </p:childTnLst>
                    </p:cTn>
                  </p:par>
                </p:childTnLst>
              </p:cTn>
              <p:nextCondLst>
                <p:cond evt="onClick" delay="0">
                  <p:tgtEl>
                    <p:spTgt spid="47123"/>
                  </p:tgtEl>
                </p:cond>
              </p:nextCondLst>
            </p:seq>
            <p:seq concurrent="1" nextAc="seek">
              <p:cTn id="60" restart="whenNotActive" fill="hold" evtFilter="cancelBubble" nodeType="interactiveSeq">
                <p:stCondLst>
                  <p:cond evt="onClick" delay="0">
                    <p:tgtEl>
                      <p:spTgt spid="3"/>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8085" fill="hold"/>
                                        <p:tgtEl>
                                          <p:spTgt spid="3"/>
                                        </p:tgtEl>
                                      </p:cBhvr>
                                    </p:cmd>
                                  </p:childTnLst>
                                </p:cTn>
                              </p:par>
                            </p:childTnLst>
                          </p:cTn>
                        </p:par>
                      </p:childTnLst>
                    </p:cTn>
                  </p:par>
                </p:childTnLst>
              </p:cTn>
              <p:nextCondLst>
                <p:cond evt="onClick" delay="0">
                  <p:tgtEl>
                    <p:spTgt spid="3"/>
                  </p:tgtEl>
                </p:cond>
              </p:nextCondLst>
            </p:seq>
            <p:audio>
              <p:cMediaNode vol="80000">
                <p:cTn id="65" fill="hold" display="0">
                  <p:stCondLst>
                    <p:cond delay="indefinite"/>
                  </p:stCondLst>
                  <p:endCondLst>
                    <p:cond evt="onStopAudio" delay="0">
                      <p:tgtEl>
                        <p:sldTgt/>
                      </p:tgtEl>
                    </p:cond>
                  </p:endCondLst>
                </p:cTn>
                <p:tgtEl>
                  <p:spTgt spid="3"/>
                </p:tgtEl>
              </p:cMediaNode>
            </p:audio>
            <p:seq concurrent="1" nextAc="seek">
              <p:cTn id="66" restart="whenNotActive" fill="hold" evtFilter="cancelBubble" nodeType="interactiveSeq">
                <p:stCondLst>
                  <p:cond evt="onClick" delay="0">
                    <p:tgtEl>
                      <p:spTgt spid="4"/>
                    </p:tgtEl>
                  </p:cond>
                </p:stCondLst>
                <p:endSync evt="end" delay="0">
                  <p:rtn val="all"/>
                </p:endSync>
                <p:childTnLst>
                  <p:par>
                    <p:cTn id="67" fill="hold">
                      <p:stCondLst>
                        <p:cond delay="0"/>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8150" fill="hold"/>
                                        <p:tgtEl>
                                          <p:spTgt spid="4"/>
                                        </p:tgtEl>
                                      </p:cBhvr>
                                    </p:cmd>
                                  </p:childTnLst>
                                </p:cTn>
                              </p:par>
                            </p:childTnLst>
                          </p:cTn>
                        </p:par>
                      </p:childTnLst>
                    </p:cTn>
                  </p:par>
                </p:childTnLst>
              </p:cTn>
              <p:nextCondLst>
                <p:cond evt="onClick" delay="0">
                  <p:tgtEl>
                    <p:spTgt spid="4"/>
                  </p:tgtEl>
                </p:cond>
              </p:nextCondLst>
            </p:seq>
            <p:audio>
              <p:cMediaNode vol="80000">
                <p:cTn id="71" fill="hold" display="0">
                  <p:stCondLst>
                    <p:cond delay="indefinite"/>
                  </p:stCondLst>
                  <p:endCondLst>
                    <p:cond evt="onStopAudio" delay="0">
                      <p:tgtEl>
                        <p:sldTgt/>
                      </p:tgtEl>
                    </p:cond>
                  </p:endCondLst>
                </p:cTn>
                <p:tgtEl>
                  <p:spTgt spid="4"/>
                </p:tgtEl>
              </p:cMediaNode>
            </p:audio>
            <p:seq concurrent="1" nextAc="seek">
              <p:cTn id="72" restart="whenNotActive" fill="hold" evtFilter="cancelBubble" nodeType="interactiveSeq">
                <p:stCondLst>
                  <p:cond evt="onClick" delay="0">
                    <p:tgtEl>
                      <p:spTgt spid="5"/>
                    </p:tgtEl>
                  </p:cond>
                </p:stCondLst>
                <p:endSync evt="end" delay="0">
                  <p:rtn val="all"/>
                </p:endSync>
                <p:childTnLst>
                  <p:par>
                    <p:cTn id="73" fill="hold">
                      <p:stCondLst>
                        <p:cond delay="0"/>
                      </p:stCondLst>
                      <p:childTnLst>
                        <p:par>
                          <p:cTn id="74" fill="hold">
                            <p:stCondLst>
                              <p:cond delay="0"/>
                            </p:stCondLst>
                            <p:childTnLst>
                              <p:par>
                                <p:cTn id="75" presetID="1" presetClass="mediacall" presetSubtype="0" fill="hold" nodeType="clickEffect">
                                  <p:stCondLst>
                                    <p:cond delay="0"/>
                                  </p:stCondLst>
                                  <p:childTnLst>
                                    <p:cmd type="call" cmd="playFrom(0.0)">
                                      <p:cBhvr>
                                        <p:cTn id="76" dur="8150" fill="hold"/>
                                        <p:tgtEl>
                                          <p:spTgt spid="5"/>
                                        </p:tgtEl>
                                      </p:cBhvr>
                                    </p:cmd>
                                  </p:childTnLst>
                                </p:cTn>
                              </p:par>
                            </p:childTnLst>
                          </p:cTn>
                        </p:par>
                      </p:childTnLst>
                    </p:cTn>
                  </p:par>
                </p:childTnLst>
              </p:cTn>
              <p:nextCondLst>
                <p:cond evt="onClick" delay="0">
                  <p:tgtEl>
                    <p:spTgt spid="5"/>
                  </p:tgtEl>
                </p:cond>
              </p:nextCondLst>
            </p:seq>
            <p:audio>
              <p:cMediaNode vol="80000">
                <p:cTn id="77" fill="hold" display="0">
                  <p:stCondLst>
                    <p:cond delay="indefinite"/>
                  </p:stCondLst>
                  <p:endCondLst>
                    <p:cond evt="onStopAudio" delay="0">
                      <p:tgtEl>
                        <p:sldTgt/>
                      </p:tgtEl>
                    </p:cond>
                  </p:endCondLst>
                </p:cTn>
                <p:tgtEl>
                  <p:spTgt spid="5"/>
                </p:tgtEl>
              </p:cMediaNode>
            </p:audio>
            <p:seq concurrent="1" nextAc="seek">
              <p:cTn id="78" restart="whenNotActive" fill="hold" evtFilter="cancelBubble" nodeType="interactiveSeq">
                <p:stCondLst>
                  <p:cond evt="onClick" delay="0">
                    <p:tgtEl>
                      <p:spTgt spid="6"/>
                    </p:tgtEl>
                  </p:cond>
                </p:stCondLst>
                <p:endSync evt="end" delay="0">
                  <p:rtn val="all"/>
                </p:endSync>
                <p:childTnLst>
                  <p:par>
                    <p:cTn id="79" fill="hold">
                      <p:stCondLst>
                        <p:cond delay="0"/>
                      </p:stCondLst>
                      <p:childTnLst>
                        <p:par>
                          <p:cTn id="80" fill="hold">
                            <p:stCondLst>
                              <p:cond delay="0"/>
                            </p:stCondLst>
                            <p:childTnLst>
                              <p:par>
                                <p:cTn id="81" presetID="1" presetClass="mediacall" presetSubtype="0" fill="hold" nodeType="clickEffect">
                                  <p:stCondLst>
                                    <p:cond delay="0"/>
                                  </p:stCondLst>
                                  <p:childTnLst>
                                    <p:cmd type="call" cmd="playFrom(0.0)">
                                      <p:cBhvr>
                                        <p:cTn id="82" dur="33149" fill="hold"/>
                                        <p:tgtEl>
                                          <p:spTgt spid="6"/>
                                        </p:tgtEl>
                                      </p:cBhvr>
                                    </p:cmd>
                                  </p:childTnLst>
                                </p:cTn>
                              </p:par>
                            </p:childTnLst>
                          </p:cTn>
                        </p:par>
                      </p:childTnLst>
                    </p:cTn>
                  </p:par>
                </p:childTnLst>
              </p:cTn>
              <p:nextCondLst>
                <p:cond evt="onClick" delay="0">
                  <p:tgtEl>
                    <p:spTgt spid="6"/>
                  </p:tgtEl>
                </p:cond>
              </p:nextCondLst>
            </p:seq>
            <p:audio>
              <p:cMediaNode vol="80000">
                <p:cTn id="83" fill="hold" display="0">
                  <p:stCondLst>
                    <p:cond delay="indefinite"/>
                  </p:stCondLst>
                  <p:endCondLst>
                    <p:cond evt="onStopAudio" delay="0">
                      <p:tgtEl>
                        <p:sldTgt/>
                      </p:tgtEl>
                    </p:cond>
                  </p:endCondLst>
                </p:cTn>
                <p:tgtEl>
                  <p:spTgt spid="6"/>
                </p:tgtEl>
              </p:cMediaNode>
            </p:audio>
          </p:childTnLst>
        </p:cTn>
      </p:par>
    </p:tnLst>
    <p:bldLst>
      <p:bldP spid="47121" grpId="0" animBg="1"/>
      <p:bldP spid="47121"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Ion</Template>
  <TotalTime>1528</TotalTime>
  <Words>2026</Words>
  <Application>Microsoft Office PowerPoint</Application>
  <PresentationFormat>On-screen Show (4:3)</PresentationFormat>
  <Paragraphs>685</Paragraphs>
  <Slides>41</Slides>
  <Notes>0</Notes>
  <HiddenSlides>0</HiddenSlides>
  <MMClips>39</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.VnTime</vt:lpstr>
      <vt:lpstr>Arial Black</vt:lpstr>
      <vt:lpstr>Tahoma</vt:lpstr>
      <vt:lpstr>.VnArial</vt:lpstr>
      <vt:lpstr>Impact</vt:lpstr>
      <vt:lpstr>Times New Roman</vt:lpstr>
      <vt:lpstr>.VnBlack</vt:lpstr>
      <vt:lpstr>.VnArial Narrow</vt:lpstr>
      <vt:lpstr>Arial</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8 LY DAO THANH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PHAN ANH</dc:creator>
  <cp:lastModifiedBy>Admin</cp:lastModifiedBy>
  <cp:revision>333</cp:revision>
  <dcterms:created xsi:type="dcterms:W3CDTF">2009-03-12T15:37:18Z</dcterms:created>
  <dcterms:modified xsi:type="dcterms:W3CDTF">2023-10-25T16:52:14Z</dcterms:modified>
</cp:coreProperties>
</file>