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8"/>
  </p:notesMasterIdLst>
  <p:sldIdLst>
    <p:sldId id="284" r:id="rId3"/>
    <p:sldId id="320" r:id="rId4"/>
    <p:sldId id="272" r:id="rId5"/>
    <p:sldId id="257" r:id="rId6"/>
    <p:sldId id="495" r:id="rId7"/>
    <p:sldId id="285" r:id="rId8"/>
    <p:sldId id="498" r:id="rId9"/>
    <p:sldId id="497" r:id="rId10"/>
    <p:sldId id="283" r:id="rId11"/>
    <p:sldId id="504" r:id="rId12"/>
    <p:sldId id="510" r:id="rId13"/>
    <p:sldId id="509" r:id="rId14"/>
    <p:sldId id="291" r:id="rId15"/>
    <p:sldId id="293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831B-51A4-4B99-A5DA-E20B7A20DEC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A3B64-38A7-49BA-AEBD-C5E16F95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3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2611ACA-EE52-7A03-7F45-BE9C6112D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013D479-3991-40EB-AEC9-2DB65906E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Thiết kế: Hương Thảo – Zalo 0972.115.126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4F5D10B-1478-6675-D159-6E6A9AE0C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1pPr>
            <a:lvl2pPr marL="742950" indent="-285750"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2pPr>
            <a:lvl3pPr marL="1143000" indent="-228600"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3pPr>
            <a:lvl4pPr marL="1600200" indent="-228600"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4pPr>
            <a:lvl5pPr marL="2057400" indent="-228600"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庞门正道标题体"/>
                <a:ea typeface="庞门正道标题体"/>
                <a:cs typeface="庞门正道标题体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66E328-BAAE-4A32-8D9B-8243C59C3FFB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2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1_017 Free writting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0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775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8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EB3B4-ACA6-4793-ADC6-BFE8F9355D7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5DF68-F374-4637-9171-064BC190A0A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91959-C8C4-4FED-9D1E-BFBEB559C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8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5369E-9F95-CA33-9382-64FAD900F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8208" y="1325746"/>
            <a:ext cx="1074443" cy="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1C2043-0B5A-4662-8567-C20D9846393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CEBC70D-CE02-A52A-B330-EA3615F00B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387" y="180484"/>
            <a:ext cx="1186403" cy="11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0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04B1E01-5BB5-5C0F-79C7-0F09BA83B8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387" y="180484"/>
            <a:ext cx="1186403" cy="11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2.png"/><Relationship Id="rId7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8.png"/><Relationship Id="rId7" Type="http://schemas.openxmlformats.org/officeDocument/2006/relationships/image" Target="../media/image3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Admin\Desktop\H&#193;T\EM%20y&#234;u%20tr&#432;&#7901;ng%20em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F6E31FD1-8CC5-40AA-8220-5F5B163576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077" y="887095"/>
            <a:ext cx="4718050" cy="471805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612" y="1958493"/>
            <a:ext cx="3615241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409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/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2585F-35E7-E44A-3996-140A85F3E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266825"/>
                <a:ext cx="5781675" cy="1067152"/>
              </a:xfrm>
              <a:prstGeom prst="rect">
                <a:avLst/>
              </a:prstGeom>
              <a:blipFill>
                <a:blip r:embed="rId2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/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7C295-C806-FBF6-0284-3BD139B2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209675"/>
                <a:ext cx="5781675" cy="1109791"/>
              </a:xfrm>
              <a:prstGeom prst="rect">
                <a:avLst/>
              </a:prstGeom>
              <a:blipFill>
                <a:blip r:embed="rId3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/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62F55C-C07E-4395-2010-F8752B0A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26" y="1200150"/>
                <a:ext cx="2933700" cy="1109791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/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1479C1-377A-6965-D5BD-9F9DB2B3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419350"/>
                <a:ext cx="2085975" cy="112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/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2222A3-4F05-6C5B-1143-37773FDA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552825"/>
                <a:ext cx="2085975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/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591B-E1F7-FB12-B433-19881848A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2381250"/>
                <a:ext cx="2085975" cy="1140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/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7F7FCE-4635-7393-DB23-BBB049A58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75" y="3514725"/>
                <a:ext cx="2085975" cy="1177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/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33511A-DE39-D83B-4DB2-54E612F81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375" y="2381250"/>
                <a:ext cx="2085975" cy="1140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/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32DD6F-2665-CE92-8009-0A1CD6C7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3514725"/>
                <a:ext cx="2085975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t>Viết phép tính thích hợp với mỗi hình (theo mẫu).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" name="Nhóm 7">
            <a:extLst>
              <a:ext uri="{FF2B5EF4-FFF2-40B4-BE49-F238E27FC236}">
                <a16:creationId xmlns:a16="http://schemas.microsoft.com/office/drawing/2014/main" id="{82E9F270-814A-C318-1E25-92202742E632}"/>
              </a:ext>
            </a:extLst>
          </p:cNvPr>
          <p:cNvGrpSpPr/>
          <p:nvPr/>
        </p:nvGrpSpPr>
        <p:grpSpPr>
          <a:xfrm>
            <a:off x="542019" y="252968"/>
            <a:ext cx="704966" cy="710565"/>
            <a:chOff x="1240918" y="404497"/>
            <a:chExt cx="704966" cy="710565"/>
          </a:xfrm>
        </p:grpSpPr>
        <p:sp>
          <p:nvSpPr>
            <p:cNvPr id="3" name="Oval 22">
              <a:extLst>
                <a:ext uri="{FF2B5EF4-FFF2-40B4-BE49-F238E27FC236}">
                  <a16:creationId xmlns:a16="http://schemas.microsoft.com/office/drawing/2014/main" id="{4EECB3AE-55FC-8CED-4C97-344351037197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D5044F24-A357-7341-6481-51C1D08FCA7E}"/>
                </a:ext>
              </a:extLst>
            </p:cNvPr>
            <p:cNvSpPr txBox="1"/>
            <p:nvPr/>
          </p:nvSpPr>
          <p:spPr>
            <a:xfrm>
              <a:off x="1369761" y="407176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4C2856-DB5F-7F2F-6217-FF942D351964}"/>
              </a:ext>
            </a:extLst>
          </p:cNvPr>
          <p:cNvSpPr txBox="1"/>
          <p:nvPr/>
        </p:nvSpPr>
        <p:spPr>
          <a:xfrm>
            <a:off x="1230543" y="213513"/>
            <a:ext cx="1047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6A541C-7816-A6E3-0F92-6C5235BE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07417"/>
            <a:ext cx="2166938" cy="3031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701F18-C61B-ED3B-E284-9AC6C08F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7" y="1371600"/>
            <a:ext cx="7477270" cy="2357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/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6539C6-EA89-8CDC-8827-AF2FF401F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6" y="3448050"/>
                <a:ext cx="2362200" cy="1070358"/>
              </a:xfrm>
              <a:prstGeom prst="rect">
                <a:avLst/>
              </a:prstGeom>
              <a:blipFill>
                <a:blip r:embed="rId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/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89F706-3B72-DA12-92CC-7AA3B6E83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6" y="3448050"/>
                <a:ext cx="2362200" cy="1067152"/>
              </a:xfrm>
              <a:prstGeom prst="rect">
                <a:avLst/>
              </a:prstGeom>
              <a:blipFill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/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73A71DA-545E-4460-9F4F-A33AC1E7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426" y="3505200"/>
                <a:ext cx="2362200" cy="1109791"/>
              </a:xfrm>
              <a:prstGeom prst="rect">
                <a:avLst/>
              </a:prstGeom>
              <a:blipFill>
                <a:blip r:embed="rId6"/>
                <a:stretch>
                  <a:fillRect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7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93BA16EA-FBCE-43AD-BA6B-410870137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6" y="349267"/>
            <a:ext cx="5598193" cy="55981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578CB-5E85-46A5-9FF6-E638CC275CE0}"/>
              </a:ext>
            </a:extLst>
          </p:cNvPr>
          <p:cNvSpPr txBox="1"/>
          <p:nvPr/>
        </p:nvSpPr>
        <p:spPr>
          <a:xfrm>
            <a:off x="1503746" y="2855672"/>
            <a:ext cx="43053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830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9" y="2480931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71" y="2480930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1" y="306915"/>
                <a:ext cx="8786952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rId8" action="ppaction://hlinksldjump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719490B-76F5-3FC1-DCF3-4BB1C8D6EB71}"/>
              </a:ext>
            </a:extLst>
          </p:cNvPr>
          <p:cNvSpPr/>
          <p:nvPr/>
        </p:nvSpPr>
        <p:spPr>
          <a:xfrm>
            <a:off x="8051020" y="5074023"/>
            <a:ext cx="841967" cy="900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sz="4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043" y="2608260"/>
                <a:ext cx="5474371" cy="1530821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/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lang="en-US" sz="4400" kern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A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4" name="Google Shape;1185;p10">
                <a:extLst>
                  <a:ext uri="{FF2B5EF4-FFF2-40B4-BE49-F238E27FC236}">
                    <a16:creationId xmlns:a16="http://schemas.microsoft.com/office/drawing/2014/main" id="{5EBA827E-5D89-4A56-AF26-D93E98F3A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2564714"/>
                <a:ext cx="5474371" cy="153082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/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5" name="Google Shape;1186;p10">
                <a:extLst>
                  <a:ext uri="{FF2B5EF4-FFF2-40B4-BE49-F238E27FC236}">
                    <a16:creationId xmlns:a16="http://schemas.microsoft.com/office/drawing/2014/main" id="{AB9CE1BC-57D1-42E2-9B52-D2DF346F4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9" y="4607443"/>
                <a:ext cx="5474371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/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6" name="Google Shape;1187;p10">
                <a:extLst>
                  <a:ext uri="{FF2B5EF4-FFF2-40B4-BE49-F238E27FC236}">
                    <a16:creationId xmlns:a16="http://schemas.microsoft.com/office/drawing/2014/main" id="{0B2C1C88-1D50-4E68-BF44-66237C253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179" y="4607442"/>
                <a:ext cx="5474371" cy="1733992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lvl="0" algn="ctr" defTabSz="609630"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kumimoji="0" sz="6000" b="1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42" y="335869"/>
                <a:ext cx="11196507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1024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" action="ppaction://noaction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40430" y="67415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138475" y="2270285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0" name="Google Shape;1195;p10">
            <a:extLst>
              <a:ext uri="{FF2B5EF4-FFF2-40B4-BE49-F238E27FC236}">
                <a16:creationId xmlns:a16="http://schemas.microsoft.com/office/drawing/2014/main" id="{E125CB33-B55A-457D-A957-B9F21A5D91A5}"/>
              </a:ext>
            </a:extLst>
          </p:cNvPr>
          <p:cNvSpPr/>
          <p:nvPr/>
        </p:nvSpPr>
        <p:spPr>
          <a:xfrm>
            <a:off x="11211558" y="2308638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285067" y="5621911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2" name="Google Shape;1197;p10">
            <a:extLst>
              <a:ext uri="{FF2B5EF4-FFF2-40B4-BE49-F238E27FC236}">
                <a16:creationId xmlns:a16="http://schemas.microsoft.com/office/drawing/2014/main" id="{41D14FF9-BE01-44D0-8350-464E849DD1DF}"/>
              </a:ext>
            </a:extLst>
          </p:cNvPr>
          <p:cNvSpPr/>
          <p:nvPr/>
        </p:nvSpPr>
        <p:spPr>
          <a:xfrm rot="10800000" flipH="1">
            <a:off x="11048583" y="5649365"/>
            <a:ext cx="841967" cy="900585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B3E0AE-0F11-216C-CFCD-40727E1D491F}"/>
              </a:ext>
            </a:extLst>
          </p:cNvPr>
          <p:cNvSpPr/>
          <p:nvPr/>
        </p:nvSpPr>
        <p:spPr>
          <a:xfrm>
            <a:off x="8200117" y="2998431"/>
            <a:ext cx="699247" cy="663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/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1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algn="ctr" defTabSz="609630">
                  <a:buClr>
                    <a:srgbClr val="000000"/>
                  </a:buClr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/>
                    <a:sym typeface="Calibri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kern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Google Shape;1184;p10">
                <a:extLst>
                  <a:ext uri="{FF2B5EF4-FFF2-40B4-BE49-F238E27FC236}">
                    <a16:creationId xmlns:a16="http://schemas.microsoft.com/office/drawing/2014/main" id="{73134E29-7109-4CA8-8802-9B523DBF5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97" y="4572690"/>
                <a:ext cx="5474371" cy="1674765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oogle Shape;1186;p10">
            <a:extLst>
              <a:ext uri="{FF2B5EF4-FFF2-40B4-BE49-F238E27FC236}">
                <a16:creationId xmlns:a16="http://schemas.microsoft.com/office/drawing/2014/main" id="{AB9CE1BC-57D1-42E2-9B52-D2DF346F4B65}"/>
              </a:ext>
            </a:extLst>
          </p:cNvPr>
          <p:cNvSpPr/>
          <p:nvPr/>
        </p:nvSpPr>
        <p:spPr>
          <a:xfrm>
            <a:off x="3521497" y="2411945"/>
            <a:ext cx="5474371" cy="152052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A. </a:t>
            </a:r>
            <a:r>
              <a:rPr kumimoji="0" lang="en-US" sz="4400" b="0" i="0" u="none" strike="noStrike" kern="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2</a:t>
            </a:r>
            <a:endParaRPr kumimoji="0" sz="4400" b="0" i="0" u="none" strike="noStrike" kern="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/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solidFill>
                <a:schemeClr val="lt2"/>
              </a:solid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6000" b="1" i="0" u="none" strike="noStrike" kern="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7" name="Google Shape;1192;p10">
                <a:extLst>
                  <a:ext uri="{FF2B5EF4-FFF2-40B4-BE49-F238E27FC236}">
                    <a16:creationId xmlns:a16="http://schemas.microsoft.com/office/drawing/2014/main" id="{4EA105E4-DF5E-43C8-A937-8909FE62E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90" y="306915"/>
                <a:ext cx="9205049" cy="1740387"/>
              </a:xfrm>
              <a:custGeom>
                <a:avLst/>
                <a:gdLst/>
                <a:ahLst/>
                <a:cxnLst/>
                <a:rect l="l" t="t" r="r" b="b"/>
                <a:pathLst>
                  <a:path w="1072705" h="1099295" extrusionOk="0">
                    <a:moveTo>
                      <a:pt x="1072698" y="1081075"/>
                    </a:moveTo>
                    <a:lnTo>
                      <a:pt x="871720" y="1081075"/>
                    </a:lnTo>
                    <a:cubicBezTo>
                      <a:pt x="812189" y="1081075"/>
                      <a:pt x="698747" y="1114031"/>
                      <a:pt x="576446" y="1091267"/>
                    </a:cubicBezTo>
                    <a:cubicBezTo>
                      <a:pt x="491292" y="1075360"/>
                      <a:pt x="351941" y="1098886"/>
                      <a:pt x="265359" y="1099268"/>
                    </a:cubicBezTo>
                    <a:cubicBezTo>
                      <a:pt x="193350" y="1099268"/>
                      <a:pt x="-7" y="1081075"/>
                      <a:pt x="-7" y="1081075"/>
                    </a:cubicBezTo>
                    <a:lnTo>
                      <a:pt x="-7" y="-13"/>
                    </a:lnTo>
                    <a:lnTo>
                      <a:pt x="1072698" y="-13"/>
                    </a:lnTo>
                    <a:close/>
                  </a:path>
                </a:pathLst>
              </a:custGeom>
              <a:blipFill>
                <a:blip r:embed="rId4"/>
                <a:stretch>
                  <a:fillRect b="-1365"/>
                </a:stretch>
              </a:blipFill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193;p10">
            <a:hlinkClick r:id="" action="ppaction://noaction"/>
            <a:extLst>
              <a:ext uri="{FF2B5EF4-FFF2-40B4-BE49-F238E27FC236}">
                <a16:creationId xmlns:a16="http://schemas.microsoft.com/office/drawing/2014/main" id="{531A367D-CADB-4E37-AE22-9076E8FBC5F5}"/>
              </a:ext>
            </a:extLst>
          </p:cNvPr>
          <p:cNvSpPr/>
          <p:nvPr/>
        </p:nvSpPr>
        <p:spPr>
          <a:xfrm>
            <a:off x="5108860" y="118684"/>
            <a:ext cx="2098621" cy="4035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Google Shape;1194;p10">
            <a:extLst>
              <a:ext uri="{FF2B5EF4-FFF2-40B4-BE49-F238E27FC236}">
                <a16:creationId xmlns:a16="http://schemas.microsoft.com/office/drawing/2014/main" id="{814174BD-C80C-4D7A-A3B0-D16AD12F7575}"/>
              </a:ext>
            </a:extLst>
          </p:cNvPr>
          <p:cNvSpPr/>
          <p:nvPr/>
        </p:nvSpPr>
        <p:spPr>
          <a:xfrm>
            <a:off x="3374905" y="2250224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196;p10">
            <a:extLst>
              <a:ext uri="{FF2B5EF4-FFF2-40B4-BE49-F238E27FC236}">
                <a16:creationId xmlns:a16="http://schemas.microsoft.com/office/drawing/2014/main" id="{53795719-1886-4387-AFE2-CB182527C5B9}"/>
              </a:ext>
            </a:extLst>
          </p:cNvPr>
          <p:cNvSpPr/>
          <p:nvPr/>
        </p:nvSpPr>
        <p:spPr>
          <a:xfrm rot="10800000" flipH="1">
            <a:off x="3333067" y="5587159"/>
            <a:ext cx="882907" cy="851951"/>
          </a:xfrm>
          <a:custGeom>
            <a:avLst/>
            <a:gdLst/>
            <a:ahLst/>
            <a:cxnLst/>
            <a:rect l="l" t="t" r="r" b="b"/>
            <a:pathLst>
              <a:path w="421100" h="383762" extrusionOk="0">
                <a:moveTo>
                  <a:pt x="346036" y="-13"/>
                </a:moveTo>
                <a:lnTo>
                  <a:pt x="366038" y="22942"/>
                </a:lnTo>
                <a:cubicBezTo>
                  <a:pt x="359649" y="27305"/>
                  <a:pt x="354418" y="33153"/>
                  <a:pt x="350798" y="39992"/>
                </a:cubicBezTo>
                <a:cubicBezTo>
                  <a:pt x="357762" y="42107"/>
                  <a:pt x="365286" y="41316"/>
                  <a:pt x="371658" y="37801"/>
                </a:cubicBezTo>
                <a:cubicBezTo>
                  <a:pt x="371128" y="47612"/>
                  <a:pt x="368972" y="57271"/>
                  <a:pt x="365276" y="66376"/>
                </a:cubicBezTo>
                <a:cubicBezTo>
                  <a:pt x="371087" y="65614"/>
                  <a:pt x="388803" y="56851"/>
                  <a:pt x="394709" y="55899"/>
                </a:cubicBezTo>
                <a:cubicBezTo>
                  <a:pt x="398328" y="66853"/>
                  <a:pt x="413759" y="80664"/>
                  <a:pt x="421093" y="96856"/>
                </a:cubicBezTo>
                <a:cubicBezTo>
                  <a:pt x="320509" y="199536"/>
                  <a:pt x="195350" y="287356"/>
                  <a:pt x="85241" y="383749"/>
                </a:cubicBezTo>
                <a:cubicBezTo>
                  <a:pt x="78479" y="380035"/>
                  <a:pt x="72287" y="369367"/>
                  <a:pt x="65525" y="365652"/>
                </a:cubicBezTo>
                <a:lnTo>
                  <a:pt x="77240" y="350031"/>
                </a:lnTo>
                <a:cubicBezTo>
                  <a:pt x="68858" y="352031"/>
                  <a:pt x="55714" y="348507"/>
                  <a:pt x="47332" y="350031"/>
                </a:cubicBezTo>
                <a:cubicBezTo>
                  <a:pt x="54138" y="342887"/>
                  <a:pt x="60026" y="334915"/>
                  <a:pt x="64858" y="326314"/>
                </a:cubicBezTo>
                <a:cubicBezTo>
                  <a:pt x="59429" y="326314"/>
                  <a:pt x="32473" y="328123"/>
                  <a:pt x="28568" y="328505"/>
                </a:cubicBezTo>
                <a:lnTo>
                  <a:pt x="-7" y="295262"/>
                </a:lnTo>
                <a:cubicBezTo>
                  <a:pt x="34092" y="254590"/>
                  <a:pt x="104101" y="197821"/>
                  <a:pt x="133343" y="174009"/>
                </a:cubicBezTo>
                <a:cubicBezTo>
                  <a:pt x="214019" y="109906"/>
                  <a:pt x="265073" y="63900"/>
                  <a:pt x="346036" y="-1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BA3F21-8409-4EB0-9F0B-A4D87FA9E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5" b="98833" l="6196" r="94783">
                        <a14:foregroundMark x1="6196" y1="50808" x2="23478" y2="33932"/>
                        <a14:foregroundMark x1="10435" y1="50000" x2="12935" y2="55386"/>
                        <a14:foregroundMark x1="19239" y1="52693" x2="34783" y2="48743"/>
                        <a14:foregroundMark x1="35978" y1="22531" x2="35978" y2="33662"/>
                        <a14:foregroundMark x1="43261" y1="30162" x2="62717" y2="28097"/>
                        <a14:foregroundMark x1="34239" y1="3142" x2="34783" y2="12388"/>
                        <a14:foregroundMark x1="55543" y1="3501" x2="69457" y2="2244"/>
                        <a14:foregroundMark x1="69457" y1="2244" x2="71304" y2="2244"/>
                        <a14:foregroundMark x1="89565" y1="8707" x2="91522" y2="8707"/>
                        <a14:foregroundMark x1="90543" y1="26661" x2="94457" y2="35368"/>
                        <a14:foregroundMark x1="94457" y1="35368" x2="94783" y2="39318"/>
                        <a14:foregroundMark x1="65217" y1="46948" x2="62065" y2="66786"/>
                        <a14:foregroundMark x1="62065" y1="66786" x2="62065" y2="66786"/>
                        <a14:foregroundMark x1="51957" y1="74865" x2="35761" y2="94704"/>
                        <a14:foregroundMark x1="19674" y1="92998" x2="28913" y2="98474"/>
                        <a14:foregroundMark x1="28913" y1="98474" x2="30435" y2="98833"/>
                        <a14:foregroundMark x1="61522" y1="73609" x2="51957" y2="82675"/>
                        <a14:foregroundMark x1="45217" y1="65350" x2="42500" y2="70108"/>
                        <a14:foregroundMark x1="42500" y1="70108" x2="42500" y2="702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267" y="4476180"/>
            <a:ext cx="1542517" cy="186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BC105-E83F-46EE-B1B9-73DE333B5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2361" l="10000" r="90000">
                        <a14:foregroundMark x1="50000" y1="10069" x2="59286" y2="11285"/>
                        <a14:foregroundMark x1="46786" y1="92361" x2="49762" y2="91493"/>
                        <a14:foregroundMark x1="48929" y1="71354" x2="50833" y2="7986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1196" y="2453967"/>
            <a:ext cx="2308187" cy="15827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94DA255-9681-3FBD-1BAF-9C8DDDC6B4CF}"/>
              </a:ext>
            </a:extLst>
          </p:cNvPr>
          <p:cNvSpPr/>
          <p:nvPr/>
        </p:nvSpPr>
        <p:spPr>
          <a:xfrm>
            <a:off x="5593976" y="5127812"/>
            <a:ext cx="645459" cy="663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3">
            <a:extLst>
              <a:ext uri="{FF2B5EF4-FFF2-40B4-BE49-F238E27FC236}">
                <a16:creationId xmlns:a16="http://schemas.microsoft.com/office/drawing/2014/main" id="{98C4E1BA-BC32-B17D-F7C3-9172E59D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-344488"/>
            <a:ext cx="2398713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08">
            <a:extLst>
              <a:ext uri="{FF2B5EF4-FFF2-40B4-BE49-F238E27FC236}">
                <a16:creationId xmlns:a16="http://schemas.microsoft.com/office/drawing/2014/main" id="{3256DD33-382D-0E3E-7158-73C79ECE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0138"/>
            <a:ext cx="17907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yêu trường em.mp4">
            <a:hlinkClick r:id="" action="ppaction://media"/>
            <a:extLst>
              <a:ext uri="{FF2B5EF4-FFF2-40B4-BE49-F238E27FC236}">
                <a16:creationId xmlns:a16="http://schemas.microsoft.com/office/drawing/2014/main" id="{DC01E4AC-67D2-30AE-AC9A-F88E23F01C02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488"/>
            <a:ext cx="12192000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9E3E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3EC4EF8-8C79-4B98-88E2-897C2B952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5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25ACAF8-2059-45F0-9514-DE4F86FC8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9" name="Snip Diagonal Corner Rectangle 1">
                <a:extLst>
                  <a:ext uri="{FF2B5EF4-FFF2-40B4-BE49-F238E27FC236}">
                    <a16:creationId xmlns:a16="http://schemas.microsoft.com/office/drawing/2014/main" id="{8DB0732B-0E52-4812-B8DB-E843A2C78335}"/>
                  </a:ext>
                </a:extLst>
              </p:cNvPr>
              <p:cNvSpPr/>
              <p:nvPr/>
            </p:nvSpPr>
            <p:spPr>
              <a:xfrm>
                <a:off x="1111845" y="91394"/>
                <a:ext cx="9369595" cy="1857416"/>
              </a:xfrm>
              <a:custGeom>
                <a:avLst/>
                <a:gdLst>
                  <a:gd name="connsiteX0" fmla="*/ 0 w 9369595"/>
                  <a:gd name="connsiteY0" fmla="*/ 309576 h 1857416"/>
                  <a:gd name="connsiteX1" fmla="*/ 309576 w 9369595"/>
                  <a:gd name="connsiteY1" fmla="*/ 0 h 1857416"/>
                  <a:gd name="connsiteX2" fmla="*/ 1157696 w 9369595"/>
                  <a:gd name="connsiteY2" fmla="*/ 0 h 1857416"/>
                  <a:gd name="connsiteX3" fmla="*/ 1743302 w 9369595"/>
                  <a:gd name="connsiteY3" fmla="*/ 0 h 1857416"/>
                  <a:gd name="connsiteX4" fmla="*/ 2416413 w 9369595"/>
                  <a:gd name="connsiteY4" fmla="*/ 0 h 1857416"/>
                  <a:gd name="connsiteX5" fmla="*/ 3002020 w 9369595"/>
                  <a:gd name="connsiteY5" fmla="*/ 0 h 1857416"/>
                  <a:gd name="connsiteX6" fmla="*/ 3762635 w 9369595"/>
                  <a:gd name="connsiteY6" fmla="*/ 0 h 1857416"/>
                  <a:gd name="connsiteX7" fmla="*/ 4348242 w 9369595"/>
                  <a:gd name="connsiteY7" fmla="*/ 0 h 1857416"/>
                  <a:gd name="connsiteX8" fmla="*/ 5021353 w 9369595"/>
                  <a:gd name="connsiteY8" fmla="*/ 0 h 1857416"/>
                  <a:gd name="connsiteX9" fmla="*/ 5431951 w 9369595"/>
                  <a:gd name="connsiteY9" fmla="*/ 0 h 1857416"/>
                  <a:gd name="connsiteX10" fmla="*/ 6105062 w 9369595"/>
                  <a:gd name="connsiteY10" fmla="*/ 0 h 1857416"/>
                  <a:gd name="connsiteX11" fmla="*/ 6778173 w 9369595"/>
                  <a:gd name="connsiteY11" fmla="*/ 0 h 1857416"/>
                  <a:gd name="connsiteX12" fmla="*/ 7363779 w 9369595"/>
                  <a:gd name="connsiteY12" fmla="*/ 0 h 1857416"/>
                  <a:gd name="connsiteX13" fmla="*/ 7949386 w 9369595"/>
                  <a:gd name="connsiteY13" fmla="*/ 0 h 1857416"/>
                  <a:gd name="connsiteX14" fmla="*/ 9060019 w 9369595"/>
                  <a:gd name="connsiteY14" fmla="*/ 0 h 1857416"/>
                  <a:gd name="connsiteX15" fmla="*/ 9369595 w 9369595"/>
                  <a:gd name="connsiteY15" fmla="*/ 309576 h 1857416"/>
                  <a:gd name="connsiteX16" fmla="*/ 9369595 w 9369595"/>
                  <a:gd name="connsiteY16" fmla="*/ 903943 h 1857416"/>
                  <a:gd name="connsiteX17" fmla="*/ 9369595 w 9369595"/>
                  <a:gd name="connsiteY17" fmla="*/ 1547840 h 1857416"/>
                  <a:gd name="connsiteX18" fmla="*/ 9060019 w 9369595"/>
                  <a:gd name="connsiteY18" fmla="*/ 1857416 h 1857416"/>
                  <a:gd name="connsiteX19" fmla="*/ 8649421 w 9369595"/>
                  <a:gd name="connsiteY19" fmla="*/ 1857416 h 1857416"/>
                  <a:gd name="connsiteX20" fmla="*/ 7976310 w 9369595"/>
                  <a:gd name="connsiteY20" fmla="*/ 1857416 h 1857416"/>
                  <a:gd name="connsiteX21" fmla="*/ 7565713 w 9369595"/>
                  <a:gd name="connsiteY21" fmla="*/ 1857416 h 1857416"/>
                  <a:gd name="connsiteX22" fmla="*/ 6892602 w 9369595"/>
                  <a:gd name="connsiteY22" fmla="*/ 1857416 h 1857416"/>
                  <a:gd name="connsiteX23" fmla="*/ 6482004 w 9369595"/>
                  <a:gd name="connsiteY23" fmla="*/ 1857416 h 1857416"/>
                  <a:gd name="connsiteX24" fmla="*/ 5633884 w 9369595"/>
                  <a:gd name="connsiteY24" fmla="*/ 1857416 h 1857416"/>
                  <a:gd name="connsiteX25" fmla="*/ 4873269 w 9369595"/>
                  <a:gd name="connsiteY25" fmla="*/ 1857416 h 1857416"/>
                  <a:gd name="connsiteX26" fmla="*/ 4200158 w 9369595"/>
                  <a:gd name="connsiteY26" fmla="*/ 1857416 h 1857416"/>
                  <a:gd name="connsiteX27" fmla="*/ 3789560 w 9369595"/>
                  <a:gd name="connsiteY27" fmla="*/ 1857416 h 1857416"/>
                  <a:gd name="connsiteX28" fmla="*/ 2941440 w 9369595"/>
                  <a:gd name="connsiteY28" fmla="*/ 1857416 h 1857416"/>
                  <a:gd name="connsiteX29" fmla="*/ 2093320 w 9369595"/>
                  <a:gd name="connsiteY29" fmla="*/ 1857416 h 1857416"/>
                  <a:gd name="connsiteX30" fmla="*/ 1245200 w 9369595"/>
                  <a:gd name="connsiteY30" fmla="*/ 1857416 h 1857416"/>
                  <a:gd name="connsiteX31" fmla="*/ 309576 w 9369595"/>
                  <a:gd name="connsiteY31" fmla="*/ 1857416 h 1857416"/>
                  <a:gd name="connsiteX32" fmla="*/ 0 w 9369595"/>
                  <a:gd name="connsiteY32" fmla="*/ 1547840 h 1857416"/>
                  <a:gd name="connsiteX33" fmla="*/ 0 w 9369595"/>
                  <a:gd name="connsiteY33" fmla="*/ 928708 h 1857416"/>
                  <a:gd name="connsiteX34" fmla="*/ 0 w 9369595"/>
                  <a:gd name="connsiteY34" fmla="*/ 309576 h 185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369595" h="1857416" fill="none" extrusionOk="0">
                    <a:moveTo>
                      <a:pt x="0" y="309576"/>
                    </a:moveTo>
                    <a:cubicBezTo>
                      <a:pt x="15270" y="130371"/>
                      <a:pt x="131691" y="11142"/>
                      <a:pt x="309576" y="0"/>
                    </a:cubicBezTo>
                    <a:cubicBezTo>
                      <a:pt x="590666" y="9561"/>
                      <a:pt x="801460" y="-28050"/>
                      <a:pt x="1157696" y="0"/>
                    </a:cubicBezTo>
                    <a:cubicBezTo>
                      <a:pt x="1513932" y="28050"/>
                      <a:pt x="1526834" y="-17323"/>
                      <a:pt x="1743302" y="0"/>
                    </a:cubicBezTo>
                    <a:cubicBezTo>
                      <a:pt x="1959770" y="17323"/>
                      <a:pt x="2192814" y="12740"/>
                      <a:pt x="2416413" y="0"/>
                    </a:cubicBezTo>
                    <a:cubicBezTo>
                      <a:pt x="2640012" y="-12740"/>
                      <a:pt x="2831799" y="25459"/>
                      <a:pt x="3002020" y="0"/>
                    </a:cubicBezTo>
                    <a:cubicBezTo>
                      <a:pt x="3172241" y="-25459"/>
                      <a:pt x="3469769" y="33003"/>
                      <a:pt x="3762635" y="0"/>
                    </a:cubicBezTo>
                    <a:cubicBezTo>
                      <a:pt x="4055502" y="-33003"/>
                      <a:pt x="4156923" y="3124"/>
                      <a:pt x="4348242" y="0"/>
                    </a:cubicBezTo>
                    <a:cubicBezTo>
                      <a:pt x="4539561" y="-3124"/>
                      <a:pt x="4866829" y="11555"/>
                      <a:pt x="5021353" y="0"/>
                    </a:cubicBezTo>
                    <a:cubicBezTo>
                      <a:pt x="5175877" y="-11555"/>
                      <a:pt x="5332513" y="16633"/>
                      <a:pt x="5431951" y="0"/>
                    </a:cubicBezTo>
                    <a:cubicBezTo>
                      <a:pt x="5531389" y="-16633"/>
                      <a:pt x="5863704" y="32182"/>
                      <a:pt x="6105062" y="0"/>
                    </a:cubicBezTo>
                    <a:cubicBezTo>
                      <a:pt x="6346420" y="-32182"/>
                      <a:pt x="6451825" y="-6138"/>
                      <a:pt x="6778173" y="0"/>
                    </a:cubicBezTo>
                    <a:cubicBezTo>
                      <a:pt x="7104521" y="6138"/>
                      <a:pt x="7174424" y="5934"/>
                      <a:pt x="7363779" y="0"/>
                    </a:cubicBezTo>
                    <a:cubicBezTo>
                      <a:pt x="7553134" y="-5934"/>
                      <a:pt x="7733751" y="2238"/>
                      <a:pt x="7949386" y="0"/>
                    </a:cubicBezTo>
                    <a:cubicBezTo>
                      <a:pt x="8165021" y="-2238"/>
                      <a:pt x="8835132" y="16535"/>
                      <a:pt x="9060019" y="0"/>
                    </a:cubicBezTo>
                    <a:cubicBezTo>
                      <a:pt x="9224473" y="33423"/>
                      <a:pt x="9345803" y="169107"/>
                      <a:pt x="9369595" y="309576"/>
                    </a:cubicBezTo>
                    <a:cubicBezTo>
                      <a:pt x="9359906" y="515808"/>
                      <a:pt x="9347739" y="614850"/>
                      <a:pt x="9369595" y="903943"/>
                    </a:cubicBezTo>
                    <a:cubicBezTo>
                      <a:pt x="9391451" y="1193036"/>
                      <a:pt x="9342241" y="1293974"/>
                      <a:pt x="9369595" y="1547840"/>
                    </a:cubicBezTo>
                    <a:cubicBezTo>
                      <a:pt x="9371115" y="1705317"/>
                      <a:pt x="9226645" y="1883047"/>
                      <a:pt x="9060019" y="1857416"/>
                    </a:cubicBezTo>
                    <a:cubicBezTo>
                      <a:pt x="8877147" y="1839671"/>
                      <a:pt x="8775120" y="1837612"/>
                      <a:pt x="8649421" y="1857416"/>
                    </a:cubicBezTo>
                    <a:cubicBezTo>
                      <a:pt x="8523722" y="1877220"/>
                      <a:pt x="8243362" y="1855811"/>
                      <a:pt x="7976310" y="1857416"/>
                    </a:cubicBezTo>
                    <a:cubicBezTo>
                      <a:pt x="7709258" y="1859021"/>
                      <a:pt x="7679184" y="1844267"/>
                      <a:pt x="7565713" y="1857416"/>
                    </a:cubicBezTo>
                    <a:cubicBezTo>
                      <a:pt x="7452242" y="1870565"/>
                      <a:pt x="7090074" y="1842059"/>
                      <a:pt x="6892602" y="1857416"/>
                    </a:cubicBezTo>
                    <a:cubicBezTo>
                      <a:pt x="6695130" y="1872773"/>
                      <a:pt x="6573092" y="1854814"/>
                      <a:pt x="6482004" y="1857416"/>
                    </a:cubicBezTo>
                    <a:cubicBezTo>
                      <a:pt x="6390916" y="1860018"/>
                      <a:pt x="5843696" y="1831477"/>
                      <a:pt x="5633884" y="1857416"/>
                    </a:cubicBezTo>
                    <a:cubicBezTo>
                      <a:pt x="5424072" y="1883355"/>
                      <a:pt x="5079463" y="1832860"/>
                      <a:pt x="4873269" y="1857416"/>
                    </a:cubicBezTo>
                    <a:cubicBezTo>
                      <a:pt x="4667075" y="1881972"/>
                      <a:pt x="4356556" y="1841663"/>
                      <a:pt x="4200158" y="1857416"/>
                    </a:cubicBezTo>
                    <a:cubicBezTo>
                      <a:pt x="4043760" y="1873169"/>
                      <a:pt x="3915961" y="1844537"/>
                      <a:pt x="3789560" y="1857416"/>
                    </a:cubicBezTo>
                    <a:cubicBezTo>
                      <a:pt x="3663159" y="1870295"/>
                      <a:pt x="3144332" y="1842144"/>
                      <a:pt x="2941440" y="1857416"/>
                    </a:cubicBezTo>
                    <a:cubicBezTo>
                      <a:pt x="2738548" y="1872688"/>
                      <a:pt x="2372824" y="1818595"/>
                      <a:pt x="2093320" y="1857416"/>
                    </a:cubicBezTo>
                    <a:cubicBezTo>
                      <a:pt x="1813816" y="1896237"/>
                      <a:pt x="1577457" y="1850915"/>
                      <a:pt x="1245200" y="1857416"/>
                    </a:cubicBezTo>
                    <a:cubicBezTo>
                      <a:pt x="912943" y="1863917"/>
                      <a:pt x="646716" y="1864840"/>
                      <a:pt x="309576" y="1857416"/>
                    </a:cubicBezTo>
                    <a:cubicBezTo>
                      <a:pt x="136601" y="1873513"/>
                      <a:pt x="16890" y="1750215"/>
                      <a:pt x="0" y="1547840"/>
                    </a:cubicBezTo>
                    <a:cubicBezTo>
                      <a:pt x="-3765" y="1273556"/>
                      <a:pt x="2373" y="1132062"/>
                      <a:pt x="0" y="928708"/>
                    </a:cubicBezTo>
                    <a:cubicBezTo>
                      <a:pt x="-2373" y="725354"/>
                      <a:pt x="-10247" y="571951"/>
                      <a:pt x="0" y="309576"/>
                    </a:cubicBezTo>
                    <a:close/>
                  </a:path>
                  <a:path w="9369595" h="1857416" stroke="0" extrusionOk="0">
                    <a:moveTo>
                      <a:pt x="0" y="309576"/>
                    </a:moveTo>
                    <a:cubicBezTo>
                      <a:pt x="-19183" y="139905"/>
                      <a:pt x="152260" y="-38970"/>
                      <a:pt x="309576" y="0"/>
                    </a:cubicBezTo>
                    <a:cubicBezTo>
                      <a:pt x="410351" y="4873"/>
                      <a:pt x="659668" y="3679"/>
                      <a:pt x="807678" y="0"/>
                    </a:cubicBezTo>
                    <a:cubicBezTo>
                      <a:pt x="955688" y="-3679"/>
                      <a:pt x="1082129" y="18669"/>
                      <a:pt x="1218276" y="0"/>
                    </a:cubicBezTo>
                    <a:cubicBezTo>
                      <a:pt x="1354423" y="-18669"/>
                      <a:pt x="1713932" y="-958"/>
                      <a:pt x="2066396" y="0"/>
                    </a:cubicBezTo>
                    <a:cubicBezTo>
                      <a:pt x="2418860" y="958"/>
                      <a:pt x="2274849" y="17608"/>
                      <a:pt x="2476993" y="0"/>
                    </a:cubicBezTo>
                    <a:cubicBezTo>
                      <a:pt x="2679137" y="-17608"/>
                      <a:pt x="2843969" y="27230"/>
                      <a:pt x="3062600" y="0"/>
                    </a:cubicBezTo>
                    <a:cubicBezTo>
                      <a:pt x="3281231" y="-27230"/>
                      <a:pt x="3447116" y="21430"/>
                      <a:pt x="3823215" y="0"/>
                    </a:cubicBezTo>
                    <a:cubicBezTo>
                      <a:pt x="4199314" y="-21430"/>
                      <a:pt x="4242728" y="-24747"/>
                      <a:pt x="4496326" y="0"/>
                    </a:cubicBezTo>
                    <a:cubicBezTo>
                      <a:pt x="4749924" y="24747"/>
                      <a:pt x="4875923" y="20059"/>
                      <a:pt x="4994429" y="0"/>
                    </a:cubicBezTo>
                    <a:cubicBezTo>
                      <a:pt x="5112935" y="-20059"/>
                      <a:pt x="5507665" y="13585"/>
                      <a:pt x="5842548" y="0"/>
                    </a:cubicBezTo>
                    <a:cubicBezTo>
                      <a:pt x="6177431" y="-13585"/>
                      <a:pt x="6380148" y="-13962"/>
                      <a:pt x="6603164" y="0"/>
                    </a:cubicBezTo>
                    <a:cubicBezTo>
                      <a:pt x="6826180" y="13962"/>
                      <a:pt x="7177487" y="-6866"/>
                      <a:pt x="7451284" y="0"/>
                    </a:cubicBezTo>
                    <a:cubicBezTo>
                      <a:pt x="7725081" y="6866"/>
                      <a:pt x="7834479" y="1279"/>
                      <a:pt x="8036890" y="0"/>
                    </a:cubicBezTo>
                    <a:cubicBezTo>
                      <a:pt x="8239301" y="-1279"/>
                      <a:pt x="8337892" y="12207"/>
                      <a:pt x="8447488" y="0"/>
                    </a:cubicBezTo>
                    <a:cubicBezTo>
                      <a:pt x="8557084" y="-12207"/>
                      <a:pt x="8864291" y="17116"/>
                      <a:pt x="9060019" y="0"/>
                    </a:cubicBezTo>
                    <a:cubicBezTo>
                      <a:pt x="9234900" y="-5072"/>
                      <a:pt x="9400783" y="152168"/>
                      <a:pt x="9369595" y="309576"/>
                    </a:cubicBezTo>
                    <a:cubicBezTo>
                      <a:pt x="9383799" y="540881"/>
                      <a:pt x="9365765" y="721921"/>
                      <a:pt x="9369595" y="928708"/>
                    </a:cubicBezTo>
                    <a:cubicBezTo>
                      <a:pt x="9373425" y="1135495"/>
                      <a:pt x="9366125" y="1328331"/>
                      <a:pt x="9369595" y="1547840"/>
                    </a:cubicBezTo>
                    <a:cubicBezTo>
                      <a:pt x="9374643" y="1727947"/>
                      <a:pt x="9221363" y="1859992"/>
                      <a:pt x="9060019" y="1857416"/>
                    </a:cubicBezTo>
                    <a:cubicBezTo>
                      <a:pt x="8930477" y="1867896"/>
                      <a:pt x="8784841" y="1864986"/>
                      <a:pt x="8649421" y="1857416"/>
                    </a:cubicBezTo>
                    <a:cubicBezTo>
                      <a:pt x="8514001" y="1849846"/>
                      <a:pt x="8368575" y="1850045"/>
                      <a:pt x="8151319" y="1857416"/>
                    </a:cubicBezTo>
                    <a:cubicBezTo>
                      <a:pt x="7934063" y="1864787"/>
                      <a:pt x="7777269" y="1834487"/>
                      <a:pt x="7565713" y="1857416"/>
                    </a:cubicBezTo>
                    <a:cubicBezTo>
                      <a:pt x="7354157" y="1880345"/>
                      <a:pt x="7189431" y="1883136"/>
                      <a:pt x="6892602" y="1857416"/>
                    </a:cubicBezTo>
                    <a:cubicBezTo>
                      <a:pt x="6595773" y="1831696"/>
                      <a:pt x="6381624" y="1832916"/>
                      <a:pt x="6219491" y="1857416"/>
                    </a:cubicBezTo>
                    <a:cubicBezTo>
                      <a:pt x="6057358" y="1881916"/>
                      <a:pt x="5706488" y="1865990"/>
                      <a:pt x="5546380" y="1857416"/>
                    </a:cubicBezTo>
                    <a:cubicBezTo>
                      <a:pt x="5386272" y="1848842"/>
                      <a:pt x="5248398" y="1866489"/>
                      <a:pt x="4960773" y="1857416"/>
                    </a:cubicBezTo>
                    <a:cubicBezTo>
                      <a:pt x="4673148" y="1848343"/>
                      <a:pt x="4713145" y="1860804"/>
                      <a:pt x="4550175" y="1857416"/>
                    </a:cubicBezTo>
                    <a:cubicBezTo>
                      <a:pt x="4387205" y="1854028"/>
                      <a:pt x="4154200" y="1839994"/>
                      <a:pt x="3877064" y="1857416"/>
                    </a:cubicBezTo>
                    <a:cubicBezTo>
                      <a:pt x="3599928" y="1874838"/>
                      <a:pt x="3310797" y="1834241"/>
                      <a:pt x="3116449" y="1857416"/>
                    </a:cubicBezTo>
                    <a:cubicBezTo>
                      <a:pt x="2922102" y="1880591"/>
                      <a:pt x="2858271" y="1837360"/>
                      <a:pt x="2618347" y="1857416"/>
                    </a:cubicBezTo>
                    <a:cubicBezTo>
                      <a:pt x="2378423" y="1877472"/>
                      <a:pt x="2178751" y="1839106"/>
                      <a:pt x="1770227" y="1857416"/>
                    </a:cubicBezTo>
                    <a:cubicBezTo>
                      <a:pt x="1361703" y="1875726"/>
                      <a:pt x="1402163" y="1868520"/>
                      <a:pt x="1184620" y="1857416"/>
                    </a:cubicBezTo>
                    <a:cubicBezTo>
                      <a:pt x="967077" y="1846312"/>
                      <a:pt x="505252" y="1893304"/>
                      <a:pt x="309576" y="1857416"/>
                    </a:cubicBezTo>
                    <a:cubicBezTo>
                      <a:pt x="165843" y="1830155"/>
                      <a:pt x="19414" y="1726721"/>
                      <a:pt x="0" y="1547840"/>
                    </a:cubicBezTo>
                    <a:cubicBezTo>
                      <a:pt x="12248" y="1344900"/>
                      <a:pt x="7498" y="1040613"/>
                      <a:pt x="0" y="903943"/>
                    </a:cubicBezTo>
                    <a:cubicBezTo>
                      <a:pt x="-7498" y="767273"/>
                      <a:pt x="3594" y="443150"/>
                      <a:pt x="0" y="309576"/>
                    </a:cubicBezTo>
                    <a:close/>
                  </a:path>
                </a:pathLst>
              </a:custGeom>
              <a:solidFill>
                <a:srgbClr val="F9E3E6">
                  <a:alpha val="93000"/>
                </a:srgbClr>
              </a:solidFill>
              <a:ln w="50800" cmpd="sng">
                <a:solidFill>
                  <a:srgbClr val="002060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882513875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=?</m:t>
                      </m:r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Snip Diagonal Corner Rectangle 1">
                <a:extLst>
                  <a:ext uri="{FF2B5EF4-FFF2-40B4-BE49-F238E27FC236}">
                    <a16:creationId xmlns:a16="http://schemas.microsoft.com/office/drawing/2014/main" id="{8DB0732B-0E52-4812-B8DB-E843A2C78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45" y="91394"/>
                <a:ext cx="9369595" cy="1857416"/>
              </a:xfrm>
              <a:custGeom>
                <a:avLst/>
                <a:gdLst>
                  <a:gd name="connsiteX0" fmla="*/ 0 w 9369595"/>
                  <a:gd name="connsiteY0" fmla="*/ 309576 h 1857416"/>
                  <a:gd name="connsiteX1" fmla="*/ 309576 w 9369595"/>
                  <a:gd name="connsiteY1" fmla="*/ 0 h 1857416"/>
                  <a:gd name="connsiteX2" fmla="*/ 1157696 w 9369595"/>
                  <a:gd name="connsiteY2" fmla="*/ 0 h 1857416"/>
                  <a:gd name="connsiteX3" fmla="*/ 1743302 w 9369595"/>
                  <a:gd name="connsiteY3" fmla="*/ 0 h 1857416"/>
                  <a:gd name="connsiteX4" fmla="*/ 2416413 w 9369595"/>
                  <a:gd name="connsiteY4" fmla="*/ 0 h 1857416"/>
                  <a:gd name="connsiteX5" fmla="*/ 3002020 w 9369595"/>
                  <a:gd name="connsiteY5" fmla="*/ 0 h 1857416"/>
                  <a:gd name="connsiteX6" fmla="*/ 3762635 w 9369595"/>
                  <a:gd name="connsiteY6" fmla="*/ 0 h 1857416"/>
                  <a:gd name="connsiteX7" fmla="*/ 4348242 w 9369595"/>
                  <a:gd name="connsiteY7" fmla="*/ 0 h 1857416"/>
                  <a:gd name="connsiteX8" fmla="*/ 5021353 w 9369595"/>
                  <a:gd name="connsiteY8" fmla="*/ 0 h 1857416"/>
                  <a:gd name="connsiteX9" fmla="*/ 5431951 w 9369595"/>
                  <a:gd name="connsiteY9" fmla="*/ 0 h 1857416"/>
                  <a:gd name="connsiteX10" fmla="*/ 6105062 w 9369595"/>
                  <a:gd name="connsiteY10" fmla="*/ 0 h 1857416"/>
                  <a:gd name="connsiteX11" fmla="*/ 6778173 w 9369595"/>
                  <a:gd name="connsiteY11" fmla="*/ 0 h 1857416"/>
                  <a:gd name="connsiteX12" fmla="*/ 7363779 w 9369595"/>
                  <a:gd name="connsiteY12" fmla="*/ 0 h 1857416"/>
                  <a:gd name="connsiteX13" fmla="*/ 7949386 w 9369595"/>
                  <a:gd name="connsiteY13" fmla="*/ 0 h 1857416"/>
                  <a:gd name="connsiteX14" fmla="*/ 9060019 w 9369595"/>
                  <a:gd name="connsiteY14" fmla="*/ 0 h 1857416"/>
                  <a:gd name="connsiteX15" fmla="*/ 9369595 w 9369595"/>
                  <a:gd name="connsiteY15" fmla="*/ 309576 h 1857416"/>
                  <a:gd name="connsiteX16" fmla="*/ 9369595 w 9369595"/>
                  <a:gd name="connsiteY16" fmla="*/ 903943 h 1857416"/>
                  <a:gd name="connsiteX17" fmla="*/ 9369595 w 9369595"/>
                  <a:gd name="connsiteY17" fmla="*/ 1547840 h 1857416"/>
                  <a:gd name="connsiteX18" fmla="*/ 9060019 w 9369595"/>
                  <a:gd name="connsiteY18" fmla="*/ 1857416 h 1857416"/>
                  <a:gd name="connsiteX19" fmla="*/ 8649421 w 9369595"/>
                  <a:gd name="connsiteY19" fmla="*/ 1857416 h 1857416"/>
                  <a:gd name="connsiteX20" fmla="*/ 7976310 w 9369595"/>
                  <a:gd name="connsiteY20" fmla="*/ 1857416 h 1857416"/>
                  <a:gd name="connsiteX21" fmla="*/ 7565713 w 9369595"/>
                  <a:gd name="connsiteY21" fmla="*/ 1857416 h 1857416"/>
                  <a:gd name="connsiteX22" fmla="*/ 6892602 w 9369595"/>
                  <a:gd name="connsiteY22" fmla="*/ 1857416 h 1857416"/>
                  <a:gd name="connsiteX23" fmla="*/ 6482004 w 9369595"/>
                  <a:gd name="connsiteY23" fmla="*/ 1857416 h 1857416"/>
                  <a:gd name="connsiteX24" fmla="*/ 5633884 w 9369595"/>
                  <a:gd name="connsiteY24" fmla="*/ 1857416 h 1857416"/>
                  <a:gd name="connsiteX25" fmla="*/ 4873269 w 9369595"/>
                  <a:gd name="connsiteY25" fmla="*/ 1857416 h 1857416"/>
                  <a:gd name="connsiteX26" fmla="*/ 4200158 w 9369595"/>
                  <a:gd name="connsiteY26" fmla="*/ 1857416 h 1857416"/>
                  <a:gd name="connsiteX27" fmla="*/ 3789560 w 9369595"/>
                  <a:gd name="connsiteY27" fmla="*/ 1857416 h 1857416"/>
                  <a:gd name="connsiteX28" fmla="*/ 2941440 w 9369595"/>
                  <a:gd name="connsiteY28" fmla="*/ 1857416 h 1857416"/>
                  <a:gd name="connsiteX29" fmla="*/ 2093320 w 9369595"/>
                  <a:gd name="connsiteY29" fmla="*/ 1857416 h 1857416"/>
                  <a:gd name="connsiteX30" fmla="*/ 1245200 w 9369595"/>
                  <a:gd name="connsiteY30" fmla="*/ 1857416 h 1857416"/>
                  <a:gd name="connsiteX31" fmla="*/ 309576 w 9369595"/>
                  <a:gd name="connsiteY31" fmla="*/ 1857416 h 1857416"/>
                  <a:gd name="connsiteX32" fmla="*/ 0 w 9369595"/>
                  <a:gd name="connsiteY32" fmla="*/ 1547840 h 1857416"/>
                  <a:gd name="connsiteX33" fmla="*/ 0 w 9369595"/>
                  <a:gd name="connsiteY33" fmla="*/ 928708 h 1857416"/>
                  <a:gd name="connsiteX34" fmla="*/ 0 w 9369595"/>
                  <a:gd name="connsiteY34" fmla="*/ 309576 h 185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369595" h="1857416" fill="none" extrusionOk="0">
                    <a:moveTo>
                      <a:pt x="0" y="309576"/>
                    </a:moveTo>
                    <a:cubicBezTo>
                      <a:pt x="15270" y="130371"/>
                      <a:pt x="131691" y="11142"/>
                      <a:pt x="309576" y="0"/>
                    </a:cubicBezTo>
                    <a:cubicBezTo>
                      <a:pt x="590666" y="9561"/>
                      <a:pt x="801460" y="-28050"/>
                      <a:pt x="1157696" y="0"/>
                    </a:cubicBezTo>
                    <a:cubicBezTo>
                      <a:pt x="1513932" y="28050"/>
                      <a:pt x="1526834" y="-17323"/>
                      <a:pt x="1743302" y="0"/>
                    </a:cubicBezTo>
                    <a:cubicBezTo>
                      <a:pt x="1959770" y="17323"/>
                      <a:pt x="2192814" y="12740"/>
                      <a:pt x="2416413" y="0"/>
                    </a:cubicBezTo>
                    <a:cubicBezTo>
                      <a:pt x="2640012" y="-12740"/>
                      <a:pt x="2831799" y="25459"/>
                      <a:pt x="3002020" y="0"/>
                    </a:cubicBezTo>
                    <a:cubicBezTo>
                      <a:pt x="3172241" y="-25459"/>
                      <a:pt x="3469769" y="33003"/>
                      <a:pt x="3762635" y="0"/>
                    </a:cubicBezTo>
                    <a:cubicBezTo>
                      <a:pt x="4055502" y="-33003"/>
                      <a:pt x="4156923" y="3124"/>
                      <a:pt x="4348242" y="0"/>
                    </a:cubicBezTo>
                    <a:cubicBezTo>
                      <a:pt x="4539561" y="-3124"/>
                      <a:pt x="4866829" y="11555"/>
                      <a:pt x="5021353" y="0"/>
                    </a:cubicBezTo>
                    <a:cubicBezTo>
                      <a:pt x="5175877" y="-11555"/>
                      <a:pt x="5332513" y="16633"/>
                      <a:pt x="5431951" y="0"/>
                    </a:cubicBezTo>
                    <a:cubicBezTo>
                      <a:pt x="5531389" y="-16633"/>
                      <a:pt x="5863704" y="32182"/>
                      <a:pt x="6105062" y="0"/>
                    </a:cubicBezTo>
                    <a:cubicBezTo>
                      <a:pt x="6346420" y="-32182"/>
                      <a:pt x="6451825" y="-6138"/>
                      <a:pt x="6778173" y="0"/>
                    </a:cubicBezTo>
                    <a:cubicBezTo>
                      <a:pt x="7104521" y="6138"/>
                      <a:pt x="7174424" y="5934"/>
                      <a:pt x="7363779" y="0"/>
                    </a:cubicBezTo>
                    <a:cubicBezTo>
                      <a:pt x="7553134" y="-5934"/>
                      <a:pt x="7733751" y="2238"/>
                      <a:pt x="7949386" y="0"/>
                    </a:cubicBezTo>
                    <a:cubicBezTo>
                      <a:pt x="8165021" y="-2238"/>
                      <a:pt x="8835132" y="16535"/>
                      <a:pt x="9060019" y="0"/>
                    </a:cubicBezTo>
                    <a:cubicBezTo>
                      <a:pt x="9224473" y="33423"/>
                      <a:pt x="9345803" y="169107"/>
                      <a:pt x="9369595" y="309576"/>
                    </a:cubicBezTo>
                    <a:cubicBezTo>
                      <a:pt x="9359906" y="515808"/>
                      <a:pt x="9347739" y="614850"/>
                      <a:pt x="9369595" y="903943"/>
                    </a:cubicBezTo>
                    <a:cubicBezTo>
                      <a:pt x="9391451" y="1193036"/>
                      <a:pt x="9342241" y="1293974"/>
                      <a:pt x="9369595" y="1547840"/>
                    </a:cubicBezTo>
                    <a:cubicBezTo>
                      <a:pt x="9371115" y="1705317"/>
                      <a:pt x="9226645" y="1883047"/>
                      <a:pt x="9060019" y="1857416"/>
                    </a:cubicBezTo>
                    <a:cubicBezTo>
                      <a:pt x="8877147" y="1839671"/>
                      <a:pt x="8775120" y="1837612"/>
                      <a:pt x="8649421" y="1857416"/>
                    </a:cubicBezTo>
                    <a:cubicBezTo>
                      <a:pt x="8523722" y="1877220"/>
                      <a:pt x="8243362" y="1855811"/>
                      <a:pt x="7976310" y="1857416"/>
                    </a:cubicBezTo>
                    <a:cubicBezTo>
                      <a:pt x="7709258" y="1859021"/>
                      <a:pt x="7679184" y="1844267"/>
                      <a:pt x="7565713" y="1857416"/>
                    </a:cubicBezTo>
                    <a:cubicBezTo>
                      <a:pt x="7452242" y="1870565"/>
                      <a:pt x="7090074" y="1842059"/>
                      <a:pt x="6892602" y="1857416"/>
                    </a:cubicBezTo>
                    <a:cubicBezTo>
                      <a:pt x="6695130" y="1872773"/>
                      <a:pt x="6573092" y="1854814"/>
                      <a:pt x="6482004" y="1857416"/>
                    </a:cubicBezTo>
                    <a:cubicBezTo>
                      <a:pt x="6390916" y="1860018"/>
                      <a:pt x="5843696" y="1831477"/>
                      <a:pt x="5633884" y="1857416"/>
                    </a:cubicBezTo>
                    <a:cubicBezTo>
                      <a:pt x="5424072" y="1883355"/>
                      <a:pt x="5079463" y="1832860"/>
                      <a:pt x="4873269" y="1857416"/>
                    </a:cubicBezTo>
                    <a:cubicBezTo>
                      <a:pt x="4667075" y="1881972"/>
                      <a:pt x="4356556" y="1841663"/>
                      <a:pt x="4200158" y="1857416"/>
                    </a:cubicBezTo>
                    <a:cubicBezTo>
                      <a:pt x="4043760" y="1873169"/>
                      <a:pt x="3915961" y="1844537"/>
                      <a:pt x="3789560" y="1857416"/>
                    </a:cubicBezTo>
                    <a:cubicBezTo>
                      <a:pt x="3663159" y="1870295"/>
                      <a:pt x="3144332" y="1842144"/>
                      <a:pt x="2941440" y="1857416"/>
                    </a:cubicBezTo>
                    <a:cubicBezTo>
                      <a:pt x="2738548" y="1872688"/>
                      <a:pt x="2372824" y="1818595"/>
                      <a:pt x="2093320" y="1857416"/>
                    </a:cubicBezTo>
                    <a:cubicBezTo>
                      <a:pt x="1813816" y="1896237"/>
                      <a:pt x="1577457" y="1850915"/>
                      <a:pt x="1245200" y="1857416"/>
                    </a:cubicBezTo>
                    <a:cubicBezTo>
                      <a:pt x="912943" y="1863917"/>
                      <a:pt x="646716" y="1864840"/>
                      <a:pt x="309576" y="1857416"/>
                    </a:cubicBezTo>
                    <a:cubicBezTo>
                      <a:pt x="136601" y="1873513"/>
                      <a:pt x="16890" y="1750215"/>
                      <a:pt x="0" y="1547840"/>
                    </a:cubicBezTo>
                    <a:cubicBezTo>
                      <a:pt x="-3765" y="1273556"/>
                      <a:pt x="2373" y="1132062"/>
                      <a:pt x="0" y="928708"/>
                    </a:cubicBezTo>
                    <a:cubicBezTo>
                      <a:pt x="-2373" y="725354"/>
                      <a:pt x="-10247" y="571951"/>
                      <a:pt x="0" y="309576"/>
                    </a:cubicBezTo>
                    <a:close/>
                  </a:path>
                  <a:path w="9369595" h="1857416" stroke="0" extrusionOk="0">
                    <a:moveTo>
                      <a:pt x="0" y="309576"/>
                    </a:moveTo>
                    <a:cubicBezTo>
                      <a:pt x="-19183" y="139905"/>
                      <a:pt x="152260" y="-38970"/>
                      <a:pt x="309576" y="0"/>
                    </a:cubicBezTo>
                    <a:cubicBezTo>
                      <a:pt x="410351" y="4873"/>
                      <a:pt x="659668" y="3679"/>
                      <a:pt x="807678" y="0"/>
                    </a:cubicBezTo>
                    <a:cubicBezTo>
                      <a:pt x="955688" y="-3679"/>
                      <a:pt x="1082129" y="18669"/>
                      <a:pt x="1218276" y="0"/>
                    </a:cubicBezTo>
                    <a:cubicBezTo>
                      <a:pt x="1354423" y="-18669"/>
                      <a:pt x="1713932" y="-958"/>
                      <a:pt x="2066396" y="0"/>
                    </a:cubicBezTo>
                    <a:cubicBezTo>
                      <a:pt x="2418860" y="958"/>
                      <a:pt x="2274849" y="17608"/>
                      <a:pt x="2476993" y="0"/>
                    </a:cubicBezTo>
                    <a:cubicBezTo>
                      <a:pt x="2679137" y="-17608"/>
                      <a:pt x="2843969" y="27230"/>
                      <a:pt x="3062600" y="0"/>
                    </a:cubicBezTo>
                    <a:cubicBezTo>
                      <a:pt x="3281231" y="-27230"/>
                      <a:pt x="3447116" y="21430"/>
                      <a:pt x="3823215" y="0"/>
                    </a:cubicBezTo>
                    <a:cubicBezTo>
                      <a:pt x="4199314" y="-21430"/>
                      <a:pt x="4242728" y="-24747"/>
                      <a:pt x="4496326" y="0"/>
                    </a:cubicBezTo>
                    <a:cubicBezTo>
                      <a:pt x="4749924" y="24747"/>
                      <a:pt x="4875923" y="20059"/>
                      <a:pt x="4994429" y="0"/>
                    </a:cubicBezTo>
                    <a:cubicBezTo>
                      <a:pt x="5112935" y="-20059"/>
                      <a:pt x="5507665" y="13585"/>
                      <a:pt x="5842548" y="0"/>
                    </a:cubicBezTo>
                    <a:cubicBezTo>
                      <a:pt x="6177431" y="-13585"/>
                      <a:pt x="6380148" y="-13962"/>
                      <a:pt x="6603164" y="0"/>
                    </a:cubicBezTo>
                    <a:cubicBezTo>
                      <a:pt x="6826180" y="13962"/>
                      <a:pt x="7177487" y="-6866"/>
                      <a:pt x="7451284" y="0"/>
                    </a:cubicBezTo>
                    <a:cubicBezTo>
                      <a:pt x="7725081" y="6866"/>
                      <a:pt x="7834479" y="1279"/>
                      <a:pt x="8036890" y="0"/>
                    </a:cubicBezTo>
                    <a:cubicBezTo>
                      <a:pt x="8239301" y="-1279"/>
                      <a:pt x="8337892" y="12207"/>
                      <a:pt x="8447488" y="0"/>
                    </a:cubicBezTo>
                    <a:cubicBezTo>
                      <a:pt x="8557084" y="-12207"/>
                      <a:pt x="8864291" y="17116"/>
                      <a:pt x="9060019" y="0"/>
                    </a:cubicBezTo>
                    <a:cubicBezTo>
                      <a:pt x="9234900" y="-5072"/>
                      <a:pt x="9400783" y="152168"/>
                      <a:pt x="9369595" y="309576"/>
                    </a:cubicBezTo>
                    <a:cubicBezTo>
                      <a:pt x="9383799" y="540881"/>
                      <a:pt x="9365765" y="721921"/>
                      <a:pt x="9369595" y="928708"/>
                    </a:cubicBezTo>
                    <a:cubicBezTo>
                      <a:pt x="9373425" y="1135495"/>
                      <a:pt x="9366125" y="1328331"/>
                      <a:pt x="9369595" y="1547840"/>
                    </a:cubicBezTo>
                    <a:cubicBezTo>
                      <a:pt x="9374643" y="1727947"/>
                      <a:pt x="9221363" y="1859992"/>
                      <a:pt x="9060019" y="1857416"/>
                    </a:cubicBezTo>
                    <a:cubicBezTo>
                      <a:pt x="8930477" y="1867896"/>
                      <a:pt x="8784841" y="1864986"/>
                      <a:pt x="8649421" y="1857416"/>
                    </a:cubicBezTo>
                    <a:cubicBezTo>
                      <a:pt x="8514001" y="1849846"/>
                      <a:pt x="8368575" y="1850045"/>
                      <a:pt x="8151319" y="1857416"/>
                    </a:cubicBezTo>
                    <a:cubicBezTo>
                      <a:pt x="7934063" y="1864787"/>
                      <a:pt x="7777269" y="1834487"/>
                      <a:pt x="7565713" y="1857416"/>
                    </a:cubicBezTo>
                    <a:cubicBezTo>
                      <a:pt x="7354157" y="1880345"/>
                      <a:pt x="7189431" y="1883136"/>
                      <a:pt x="6892602" y="1857416"/>
                    </a:cubicBezTo>
                    <a:cubicBezTo>
                      <a:pt x="6595773" y="1831696"/>
                      <a:pt x="6381624" y="1832916"/>
                      <a:pt x="6219491" y="1857416"/>
                    </a:cubicBezTo>
                    <a:cubicBezTo>
                      <a:pt x="6057358" y="1881916"/>
                      <a:pt x="5706488" y="1865990"/>
                      <a:pt x="5546380" y="1857416"/>
                    </a:cubicBezTo>
                    <a:cubicBezTo>
                      <a:pt x="5386272" y="1848842"/>
                      <a:pt x="5248398" y="1866489"/>
                      <a:pt x="4960773" y="1857416"/>
                    </a:cubicBezTo>
                    <a:cubicBezTo>
                      <a:pt x="4673148" y="1848343"/>
                      <a:pt x="4713145" y="1860804"/>
                      <a:pt x="4550175" y="1857416"/>
                    </a:cubicBezTo>
                    <a:cubicBezTo>
                      <a:pt x="4387205" y="1854028"/>
                      <a:pt x="4154200" y="1839994"/>
                      <a:pt x="3877064" y="1857416"/>
                    </a:cubicBezTo>
                    <a:cubicBezTo>
                      <a:pt x="3599928" y="1874838"/>
                      <a:pt x="3310797" y="1834241"/>
                      <a:pt x="3116449" y="1857416"/>
                    </a:cubicBezTo>
                    <a:cubicBezTo>
                      <a:pt x="2922102" y="1880591"/>
                      <a:pt x="2858271" y="1837360"/>
                      <a:pt x="2618347" y="1857416"/>
                    </a:cubicBezTo>
                    <a:cubicBezTo>
                      <a:pt x="2378423" y="1877472"/>
                      <a:pt x="2178751" y="1839106"/>
                      <a:pt x="1770227" y="1857416"/>
                    </a:cubicBezTo>
                    <a:cubicBezTo>
                      <a:pt x="1361703" y="1875726"/>
                      <a:pt x="1402163" y="1868520"/>
                      <a:pt x="1184620" y="1857416"/>
                    </a:cubicBezTo>
                    <a:cubicBezTo>
                      <a:pt x="967077" y="1846312"/>
                      <a:pt x="505252" y="1893304"/>
                      <a:pt x="309576" y="1857416"/>
                    </a:cubicBezTo>
                    <a:cubicBezTo>
                      <a:pt x="165843" y="1830155"/>
                      <a:pt x="19414" y="1726721"/>
                      <a:pt x="0" y="1547840"/>
                    </a:cubicBezTo>
                    <a:cubicBezTo>
                      <a:pt x="12248" y="1344900"/>
                      <a:pt x="7498" y="1040613"/>
                      <a:pt x="0" y="903943"/>
                    </a:cubicBezTo>
                    <a:cubicBezTo>
                      <a:pt x="-7498" y="767273"/>
                      <a:pt x="3594" y="443150"/>
                      <a:pt x="0" y="309576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50800" cmpd="sng">
                <a:solidFill>
                  <a:srgbClr val="002060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882513875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8BA45EE-575F-4E0D-9F90-A95CB5059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8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543029-8425-4DD8-AA33-7978AF62B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343" y="5299688"/>
            <a:ext cx="487363" cy="487363"/>
          </a:xfrm>
          <a:prstGeom prst="rect">
            <a:avLst/>
          </a:prstGeom>
        </p:spPr>
      </p:pic>
      <p:pic>
        <p:nvPicPr>
          <p:cNvPr id="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14D6163-8A2C-4B2F-B30E-6A947CB072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3154" y="6667158"/>
            <a:ext cx="487363" cy="487363"/>
          </a:xfrm>
          <a:prstGeom prst="rect">
            <a:avLst/>
          </a:prstGeom>
        </p:spPr>
      </p:pic>
      <p:pic>
        <p:nvPicPr>
          <p:cNvPr id="82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FE1ED2E-E490-4CDA-9DE4-E22C06F32E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3342" y="5983423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40689-A94F-CB87-E2C2-6AF1E1CF0DDC}"/>
              </a:ext>
            </a:extLst>
          </p:cNvPr>
          <p:cNvSpPr txBox="1"/>
          <p:nvPr/>
        </p:nvSpPr>
        <p:spPr>
          <a:xfrm>
            <a:off x="1710560" y="512270"/>
            <a:ext cx="199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84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FFD83C9-4C61-4B1F-8B57-BF8AC95B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01" y="1939690"/>
            <a:ext cx="5392421" cy="5217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4FC5A2-87FB-0BDF-488C-6B92B98F451D}"/>
              </a:ext>
            </a:extLst>
          </p:cNvPr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3" name="PA_图片 50">
              <a:extLst>
                <a:ext uri="{FF2B5EF4-FFF2-40B4-BE49-F238E27FC236}">
                  <a16:creationId xmlns:a16="http://schemas.microsoft.com/office/drawing/2014/main" id="{42A71443-FA53-5BFE-A595-F86D49D6D70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 descr="Number 3/4 illustration, Fraction fun Fraction Pizza, Learning Fractions s,  text, logo, sign png | PNGWing">
              <a:extLst>
                <a:ext uri="{FF2B5EF4-FFF2-40B4-BE49-F238E27FC236}">
                  <a16:creationId xmlns:a16="http://schemas.microsoft.com/office/drawing/2014/main" id="{0E5CF80B-9259-E0A6-68A3-ADEA38202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Fraction png images | PNGWing">
            <a:extLst>
              <a:ext uri="{FF2B5EF4-FFF2-40B4-BE49-F238E27FC236}">
                <a16:creationId xmlns:a16="http://schemas.microsoft.com/office/drawing/2014/main" id="{3E70071E-1AFC-41AF-0E74-DA5B425E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99" y="428242"/>
            <a:ext cx="1013127" cy="15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43434-9B1C-37FA-91A5-24C6B51BE1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0681" y="1636667"/>
            <a:ext cx="7925487" cy="2517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326D9-47FA-5014-7452-EC39C3336A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53642">
            <a:off x="6384686" y="1214191"/>
            <a:ext cx="258492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548DB-EFE4-0503-B0D0-3F1772B4498D}"/>
              </a:ext>
            </a:extLst>
          </p:cNvPr>
          <p:cNvSpPr txBox="1"/>
          <p:nvPr/>
        </p:nvSpPr>
        <p:spPr>
          <a:xfrm>
            <a:off x="561975" y="2262107"/>
            <a:ext cx="11210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251C00"/>
                </a:solidFill>
                <a:latin typeface="Calibri" panose="020F0502020204030204"/>
              </a:rPr>
              <a:t>Thực hiện được phép trừ hai phân số cùng mẫu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4000" dirty="0">
                <a:solidFill>
                  <a:srgbClr val="251C00"/>
                </a:solidFill>
                <a:latin typeface="Calibri" panose="020F0502020204030204"/>
              </a:rPr>
              <a:t>Thực hiện được phép trừ phân số tương ứng với các hình ảnh đã cho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8E805-BF6F-EEEA-4747-DEF0BCD45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45" y="6145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6E31FD1-8CC5-40AA-8220-5F5B16357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129" y="1120058"/>
            <a:ext cx="4718050" cy="471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578" y="2192471"/>
            <a:ext cx="419441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5">
            <a:extLst>
              <a:ext uri="{FF2B5EF4-FFF2-40B4-BE49-F238E27FC236}">
                <a16:creationId xmlns:a16="http://schemas.microsoft.com/office/drawing/2014/main" id="{D425D31C-A486-4748-BF71-8A7303D0FCD4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1E11E-9B96-B85C-C2A1-478DFA0D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1" y="509950"/>
            <a:ext cx="3007847" cy="29225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B6BF00-A797-BBE5-A6FD-BD21169A9812}"/>
              </a:ext>
            </a:extLst>
          </p:cNvPr>
          <p:cNvCxnSpPr/>
          <p:nvPr/>
        </p:nvCxnSpPr>
        <p:spPr>
          <a:xfrm>
            <a:off x="3325984" y="1933133"/>
            <a:ext cx="84772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2925F7-12FA-6599-E3C8-287B61C35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12" y="646750"/>
            <a:ext cx="2851682" cy="2631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24E5EC-B71B-91AA-F449-6636B9E8B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422" y="1101824"/>
            <a:ext cx="4397577" cy="341390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A96EFF-9053-A37A-87AC-559B1FE2D5CB}"/>
              </a:ext>
            </a:extLst>
          </p:cNvPr>
          <p:cNvSpPr/>
          <p:nvPr/>
        </p:nvSpPr>
        <p:spPr>
          <a:xfrm>
            <a:off x="766414" y="4765833"/>
            <a:ext cx="10872439" cy="1467931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/>
              <p:nvPr/>
            </p:nvSpPr>
            <p:spPr>
              <a:xfrm>
                <a:off x="1282871" y="3635835"/>
                <a:ext cx="5781675" cy="102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19">
                <a:extLst>
                  <a:ext uri="{FF2B5EF4-FFF2-40B4-BE49-F238E27FC236}">
                    <a16:creationId xmlns:a16="http://schemas.microsoft.com/office/drawing/2014/main" id="{2572A8B1-E566-63C3-F01A-B5B3623CE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71" y="3635835"/>
                <a:ext cx="5781675" cy="1020408"/>
              </a:xfrm>
              <a:prstGeom prst="rect">
                <a:avLst/>
              </a:prstGeom>
              <a:blipFill>
                <a:blip r:embed="rId5"/>
                <a:stretch>
                  <a:fillRect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123371"/>
            <a:ext cx="11645900" cy="6350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/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Ví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dụ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A1623C-6F19-4DEC-A0C1-E4794224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3" y="369068"/>
                <a:ext cx="10493828" cy="1202252"/>
              </a:xfrm>
              <a:prstGeom prst="rect">
                <a:avLst/>
              </a:prstGeom>
              <a:blipFill>
                <a:blip r:embed="rId2"/>
                <a:stretch>
                  <a:fillRect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/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8D2C44-49A8-54F5-E9EF-88F7E051D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1959743"/>
                <a:ext cx="5598256" cy="1202252"/>
              </a:xfrm>
              <a:prstGeom prst="rect">
                <a:avLst/>
              </a:prstGeom>
              <a:blipFill>
                <a:blip r:embed="rId3"/>
                <a:stretch>
                  <a:fillRect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5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457200" y="411480"/>
            <a:ext cx="11323320" cy="594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717A1CD9-B579-4411-B263-CD0086AF29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4047"/>
            <a:ext cx="7312793" cy="5850234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93BA16EA-FBCE-43AD-BA6B-410870137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6" y="349267"/>
            <a:ext cx="5598193" cy="559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24AEB-BDFA-C7F7-CA7A-344511000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437" y="1923904"/>
            <a:ext cx="4608975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206</Words>
  <Application>Microsoft Office PowerPoint</Application>
  <PresentationFormat>Widescreen</PresentationFormat>
  <Paragraphs>41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DengXian</vt:lpstr>
      <vt:lpstr>Arial</vt:lpstr>
      <vt:lpstr>Calibri</vt:lpstr>
      <vt:lpstr>Cambria</vt:lpstr>
      <vt:lpstr>Cambria Math</vt:lpstr>
      <vt:lpstr>Times New Roman</vt:lpstr>
      <vt:lpstr>Wingdings</vt:lpstr>
      <vt:lpstr>SlidesMania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Hồng Ngân</cp:lastModifiedBy>
  <cp:revision>29</cp:revision>
  <dcterms:created xsi:type="dcterms:W3CDTF">2023-12-25T12:04:40Z</dcterms:created>
  <dcterms:modified xsi:type="dcterms:W3CDTF">2025-04-06T06:54:43Z</dcterms:modified>
</cp:coreProperties>
</file>