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8"/>
  </p:notesMasterIdLst>
  <p:sldIdLst>
    <p:sldId id="334" r:id="rId3"/>
    <p:sldId id="356" r:id="rId4"/>
    <p:sldId id="3852" r:id="rId5"/>
    <p:sldId id="3853" r:id="rId6"/>
    <p:sldId id="3855" r:id="rId7"/>
    <p:sldId id="3856" r:id="rId8"/>
    <p:sldId id="3857" r:id="rId9"/>
    <p:sldId id="3858" r:id="rId10"/>
    <p:sldId id="366" r:id="rId11"/>
    <p:sldId id="286" r:id="rId12"/>
    <p:sldId id="327" r:id="rId13"/>
    <p:sldId id="347" r:id="rId14"/>
    <p:sldId id="352" r:id="rId15"/>
    <p:sldId id="307" r:id="rId16"/>
    <p:sldId id="3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45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66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8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6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0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60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6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1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4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0DDC2-7C79-42F9-A555-3B1D17AD8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92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8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8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8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9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4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96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5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D8E7AD7-FFF5-4115-94D5-90B8138C3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65230" r="3484" b="2118"/>
          <a:stretch/>
        </p:blipFill>
        <p:spPr>
          <a:xfrm>
            <a:off x="-143691" y="-561975"/>
            <a:ext cx="12553405" cy="7903301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2C5A55-54D8-866F-C1EE-FB7ABC39FD4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049" y="171450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gif"/><Relationship Id="rId5" Type="http://schemas.openxmlformats.org/officeDocument/2006/relationships/image" Target="../media/image25.wm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-609600"/>
            <a:ext cx="10896600" cy="784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51" name="WordArt 3" descr="19[1]"/>
          <p:cNvSpPr>
            <a:spLocks noChangeArrowheads="1" noChangeShapeType="1" noTextEdit="1"/>
          </p:cNvSpPr>
          <p:nvPr/>
        </p:nvSpPr>
        <p:spPr bwMode="auto">
          <a:xfrm>
            <a:off x="2819401" y="1743076"/>
            <a:ext cx="65436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3">
                    <a:alphaModFix amt="68000"/>
                  </a:blip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000099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743200" y="2667000"/>
            <a:ext cx="70104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107763" dir="13500000" sx="125000" sy="125000" algn="b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2A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2133600" y="762001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TRƯỜNG TIỂU TRẤN DƯƠNG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7" descr="878029rsoqmho5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28600"/>
            <a:ext cx="762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438400" y="4238626"/>
            <a:ext cx="7848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663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36" y="-983672"/>
            <a:ext cx="9310254" cy="79663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706571" y="1604607"/>
            <a:ext cx="7523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CN" sz="44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 2. </a:t>
            </a:r>
            <a:r>
              <a:rPr lang="vi-VN" altLang="zh-CN" sz="44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6996545" y="1402080"/>
            <a:ext cx="579120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-304800"/>
            <a:ext cx="9926045" cy="76823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332754" y="1738055"/>
            <a:ext cx="78894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+ Em muốn viết thư cho thầy cô nào?</a:t>
            </a:r>
            <a:endParaRPr lang="en-US" altLang="zh-CN" sz="3600" b="1" dirty="0">
              <a:solidFill>
                <a:prstClr val="white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+ Em đã có kỉ niệm gì với thầy cô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?</a:t>
            </a:r>
            <a:endParaRPr lang="vi-VN" altLang="zh-CN" sz="3600" b="1" dirty="0">
              <a:solidFill>
                <a:prstClr val="white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nỗi ấm ức? 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4799037" cy="45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936" y="459558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1" y="734291"/>
            <a:ext cx="9725891" cy="51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318655"/>
            <a:ext cx="10557164" cy="64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72163" y="692735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-540326" y="1755956"/>
            <a:ext cx="3103418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2036618" y="2538605"/>
            <a:ext cx="8049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Mỗi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món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đều gửi gắm tình cảm của các em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dành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thầy cô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của mình.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này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giúp thầy cô và các em hiểu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nhau hơn.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 txBox="1">
            <a:spLocks noGrp="1" noChangeArrowheads="1"/>
          </p:cNvSpPr>
          <p:nvPr/>
        </p:nvSpPr>
        <p:spPr bwMode="auto">
          <a:xfrm>
            <a:off x="19812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cs typeface="Times New Roman" panose="02020603050405020304" pitchFamily="18" charset="0"/>
            </a:endParaRPr>
          </a:p>
        </p:txBody>
      </p:sp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WordArt 7"/>
          <p:cNvSpPr>
            <a:spLocks noChangeArrowheads="1" noChangeShapeType="1" noTextEdit="1"/>
          </p:cNvSpPr>
          <p:nvPr/>
        </p:nvSpPr>
        <p:spPr bwMode="auto">
          <a:xfrm>
            <a:off x="1905000" y="838200"/>
            <a:ext cx="84582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138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mạnh khoẻ, hạnh phúc</a:t>
            </a:r>
          </a:p>
        </p:txBody>
      </p:sp>
      <p:pic>
        <p:nvPicPr>
          <p:cNvPr id="16389" name="Picture 16" descr="Hinh dong Phao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375" y="-1382713"/>
            <a:ext cx="1771650" cy="453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7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2107" y="5117307"/>
            <a:ext cx="1652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OINSE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26564" y="5029200"/>
            <a:ext cx="13414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WordArt 10"/>
          <p:cNvSpPr>
            <a:spLocks noChangeArrowheads="1" noChangeShapeType="1" noTextEdit="1"/>
          </p:cNvSpPr>
          <p:nvPr/>
        </p:nvSpPr>
        <p:spPr bwMode="auto">
          <a:xfrm>
            <a:off x="2667000" y="2819400"/>
            <a:ext cx="7239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 chăm ngoan, học giỏi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395" name="Picture 11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 descr="nature%20(6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614575"/>
      </p:ext>
    </p:extLst>
  </p:cSld>
  <p:clrMapOvr>
    <a:masterClrMapping/>
  </p:clrMapOvr>
  <p:transition spd="slow">
    <p:sndAc>
      <p:stSnd loop="1"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758641" y="2061421"/>
            <a:ext cx="7537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5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8AF1858A-3F8F-3970-F929-468A754C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70597" y="930458"/>
            <a:ext cx="8260514" cy="4698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0E933-CD03-5DD6-4527-33FC776D6C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8E1E43-0551-C6DD-A0E9-8062CBCA316D}"/>
              </a:ext>
            </a:extLst>
          </p:cNvPr>
          <p:cNvSpPr txBox="1"/>
          <p:nvPr/>
        </p:nvSpPr>
        <p:spPr>
          <a:xfrm>
            <a:off x="2579078" y="2115076"/>
            <a:ext cx="8518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17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create_video_of_te">
            <a:hlinkClick r:id="" action="ppaction://media"/>
            <a:extLst>
              <a:ext uri="{FF2B5EF4-FFF2-40B4-BE49-F238E27FC236}">
                <a16:creationId xmlns:a16="http://schemas.microsoft.com/office/drawing/2014/main" id="{79DF39CD-5D33-4011-A0F3-BCF823D2F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2147" y="346020"/>
            <a:ext cx="6347299" cy="63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Thầy giáo dạy Mĩ thuật đang hư_443836377204584457">
            <a:hlinkClick r:id="" action="ppaction://media"/>
            <a:extLst>
              <a:ext uri="{FF2B5EF4-FFF2-40B4-BE49-F238E27FC236}">
                <a16:creationId xmlns:a16="http://schemas.microsoft.com/office/drawing/2014/main" id="{7368E0C4-4E89-4BEA-A72B-7F9B4FF03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3745" y="398834"/>
            <a:ext cx="6614807" cy="6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ô hiệu trưởng đang làm việc, _443833321859567623">
            <a:hlinkClick r:id="" action="ppaction://media"/>
            <a:extLst>
              <a:ext uri="{FF2B5EF4-FFF2-40B4-BE49-F238E27FC236}">
                <a16:creationId xmlns:a16="http://schemas.microsoft.com/office/drawing/2014/main" id="{65FCAAC8-A221-49ED-9A46-FB5D38A95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5924" y="369651"/>
            <a:ext cx="6070059" cy="63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ô giáo đang vừa hát vừa đánh _443831899780820994">
            <a:hlinkClick r:id="" action="ppaction://media"/>
            <a:extLst>
              <a:ext uri="{FF2B5EF4-FFF2-40B4-BE49-F238E27FC236}">
                <a16:creationId xmlns:a16="http://schemas.microsoft.com/office/drawing/2014/main" id="{CD942AA6-3D95-472D-9873-BC8318D37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3459" y="354147"/>
            <a:ext cx="6605081" cy="63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A9C8D-A694-47E1-A7DE-F5414BA66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5" y="418290"/>
            <a:ext cx="6475823" cy="62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62" y="0"/>
            <a:ext cx="9910420" cy="70866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2840915" y="2302854"/>
            <a:ext cx="8027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altLang="zh-CN" sz="4000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Nếu chúng ta luôn quan 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âm,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biết quan sát thầy cô của mình,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em sẽ có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thể hiểu được thầy cô của 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</a:t>
            </a:r>
            <a:r>
              <a:rPr lang="vi-VN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ình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403" y="1661770"/>
            <a:ext cx="3229044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2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DFC287"/>
      </a:accent1>
      <a:accent2>
        <a:srgbClr val="7AC3D2"/>
      </a:accent2>
      <a:accent3>
        <a:srgbClr val="DFC287"/>
      </a:accent3>
      <a:accent4>
        <a:srgbClr val="7AC3D2"/>
      </a:accent4>
      <a:accent5>
        <a:srgbClr val="DFC287"/>
      </a:accent5>
      <a:accent6>
        <a:srgbClr val="7AC3D2"/>
      </a:accent6>
      <a:hlink>
        <a:srgbClr val="0F6FC6"/>
      </a:hlink>
      <a:folHlink>
        <a:srgbClr val="85DFD0"/>
      </a:folHlink>
    </a:clrScheme>
    <a:fontScheme name="cnqvwp14">
      <a:majorFont>
        <a:latin typeface="字魂37号-波纹乖乖体" panose="020F0302020204030204"/>
        <a:ea typeface="字魂37号-波纹乖乖体"/>
        <a:cs typeface=""/>
      </a:majorFont>
      <a:minorFont>
        <a:latin typeface="字魂37号-波纹乖乖体" panose="020F0502020204030204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280</Words>
  <Application>Microsoft Office PowerPoint</Application>
  <PresentationFormat>Widescreen</PresentationFormat>
  <Paragraphs>28</Paragraphs>
  <Slides>15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Times New Roman</vt:lpstr>
      <vt:lpstr>字魂37号-波纹乖乖体</vt:lpstr>
      <vt:lpstr>1_Office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199</cp:revision>
  <dcterms:created xsi:type="dcterms:W3CDTF">2021-06-12T03:03:09Z</dcterms:created>
  <dcterms:modified xsi:type="dcterms:W3CDTF">2025-12-01T14:38:09Z</dcterms:modified>
</cp:coreProperties>
</file>