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04" r:id="rId2"/>
    <p:sldMasterId id="2147483716" r:id="rId3"/>
  </p:sldMasterIdLst>
  <p:notesMasterIdLst>
    <p:notesMasterId r:id="rId24"/>
  </p:notesMasterIdLst>
  <p:sldIdLst>
    <p:sldId id="11700" r:id="rId4"/>
    <p:sldId id="257" r:id="rId5"/>
    <p:sldId id="4415" r:id="rId6"/>
    <p:sldId id="11711" r:id="rId7"/>
    <p:sldId id="256" r:id="rId8"/>
    <p:sldId id="11696" r:id="rId9"/>
    <p:sldId id="11697" r:id="rId10"/>
    <p:sldId id="11710" r:id="rId11"/>
    <p:sldId id="11698" r:id="rId12"/>
    <p:sldId id="260" r:id="rId13"/>
    <p:sldId id="11706" r:id="rId14"/>
    <p:sldId id="261" r:id="rId15"/>
    <p:sldId id="283" r:id="rId16"/>
    <p:sldId id="11707" r:id="rId17"/>
    <p:sldId id="11705" r:id="rId18"/>
    <p:sldId id="11708" r:id="rId19"/>
    <p:sldId id="284" r:id="rId20"/>
    <p:sldId id="277" r:id="rId21"/>
    <p:sldId id="280" r:id="rId22"/>
    <p:sldId id="440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11"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BA658-F514-40B7-8F74-0F2419116AE5}"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A74E1-6D92-4BAA-827F-472AC8D1D374}" type="slidenum">
              <a:rPr lang="en-US" smtClean="0"/>
              <a:t>‹#›</a:t>
            </a:fld>
            <a:endParaRPr lang="en-US"/>
          </a:p>
        </p:txBody>
      </p:sp>
    </p:spTree>
    <p:extLst>
      <p:ext uri="{BB962C8B-B14F-4D97-AF65-F5344CB8AC3E}">
        <p14:creationId xmlns:p14="http://schemas.microsoft.com/office/powerpoint/2010/main" val="148854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0036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27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511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888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713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976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039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773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87916616"/>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248328652"/>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0592918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837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620832428"/>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83822960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357536753"/>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25089699"/>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7886526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07236448"/>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00317884"/>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60366731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4018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1417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356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76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34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059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85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0" y="-26426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11/10/2025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1293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0EC3335-C671-A5AB-A3BB-BD0E8092086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0032" y="0"/>
            <a:ext cx="1516044" cy="1516044"/>
          </a:xfrm>
          <a:prstGeom prst="rect">
            <a:avLst/>
          </a:prstGeom>
        </p:spPr>
      </p:pic>
    </p:spTree>
    <p:extLst>
      <p:ext uri="{BB962C8B-B14F-4D97-AF65-F5344CB8AC3E}">
        <p14:creationId xmlns:p14="http://schemas.microsoft.com/office/powerpoint/2010/main" val="6446892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533899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7.mp3"/><Relationship Id="rId12" Type="http://schemas.openxmlformats.org/officeDocument/2006/relationships/image" Target="../media/image2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video" Target="../media/media6.mp4"/><Relationship Id="rId11" Type="http://schemas.openxmlformats.org/officeDocument/2006/relationships/image" Target="../media/image25.png"/><Relationship Id="rId5" Type="http://schemas.microsoft.com/office/2007/relationships/media" Target="../media/media6.mp4"/><Relationship Id="rId10" Type="http://schemas.openxmlformats.org/officeDocument/2006/relationships/image" Target="../media/image24.png"/><Relationship Id="rId4" Type="http://schemas.microsoft.com/office/2007/relationships/media" Target="../media/media5.m4a"/><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7.mp3"/><Relationship Id="rId12" Type="http://schemas.openxmlformats.org/officeDocument/2006/relationships/image" Target="../media/image2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video" Target="../media/media6.mp4"/><Relationship Id="rId11" Type="http://schemas.openxmlformats.org/officeDocument/2006/relationships/image" Target="../media/image25.png"/><Relationship Id="rId5" Type="http://schemas.microsoft.com/office/2007/relationships/media" Target="../media/media6.mp4"/><Relationship Id="rId10" Type="http://schemas.openxmlformats.org/officeDocument/2006/relationships/image" Target="../media/image24.png"/><Relationship Id="rId4" Type="http://schemas.microsoft.com/office/2007/relationships/media" Target="../media/media5.m4a"/><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7.mp3"/><Relationship Id="rId12" Type="http://schemas.openxmlformats.org/officeDocument/2006/relationships/image" Target="../media/image2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video" Target="../media/media6.mp4"/><Relationship Id="rId11" Type="http://schemas.openxmlformats.org/officeDocument/2006/relationships/image" Target="../media/image25.png"/><Relationship Id="rId5" Type="http://schemas.microsoft.com/office/2007/relationships/media" Target="../media/media6.mp4"/><Relationship Id="rId10" Type="http://schemas.openxmlformats.org/officeDocument/2006/relationships/image" Target="../media/image24.png"/><Relationship Id="rId4" Type="http://schemas.microsoft.com/office/2007/relationships/media" Target="../media/media5.m4a"/><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7.mp3"/><Relationship Id="rId12" Type="http://schemas.openxmlformats.org/officeDocument/2006/relationships/image" Target="../media/image2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video" Target="../media/media6.mp4"/><Relationship Id="rId11" Type="http://schemas.openxmlformats.org/officeDocument/2006/relationships/image" Target="../media/image25.png"/><Relationship Id="rId5" Type="http://schemas.microsoft.com/office/2007/relationships/media" Target="../media/media6.mp4"/><Relationship Id="rId10" Type="http://schemas.openxmlformats.org/officeDocument/2006/relationships/image" Target="../media/image24.png"/><Relationship Id="rId4" Type="http://schemas.microsoft.com/office/2007/relationships/media" Target="../media/media5.m4a"/><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7.mp3"/><Relationship Id="rId12" Type="http://schemas.openxmlformats.org/officeDocument/2006/relationships/image" Target="../media/image2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video" Target="../media/media6.mp4"/><Relationship Id="rId11" Type="http://schemas.openxmlformats.org/officeDocument/2006/relationships/image" Target="../media/image25.png"/><Relationship Id="rId5" Type="http://schemas.microsoft.com/office/2007/relationships/media" Target="../media/media6.mp4"/><Relationship Id="rId10" Type="http://schemas.openxmlformats.org/officeDocument/2006/relationships/image" Target="../media/image24.png"/><Relationship Id="rId4" Type="http://schemas.microsoft.com/office/2007/relationships/media" Target="../media/media5.m4a"/><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7.mp3"/><Relationship Id="rId12" Type="http://schemas.openxmlformats.org/officeDocument/2006/relationships/image" Target="../media/image2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video" Target="../media/media6.mp4"/><Relationship Id="rId11" Type="http://schemas.openxmlformats.org/officeDocument/2006/relationships/image" Target="../media/image25.png"/><Relationship Id="rId5" Type="http://schemas.microsoft.com/office/2007/relationships/media" Target="../media/media6.mp4"/><Relationship Id="rId10" Type="http://schemas.openxmlformats.org/officeDocument/2006/relationships/image" Target="../media/image24.png"/><Relationship Id="rId4" Type="http://schemas.microsoft.com/office/2007/relationships/media" Target="../media/media5.m4a"/><Relationship Id="rId9" Type="http://schemas.openxmlformats.org/officeDocument/2006/relationships/slideLayout" Target="../slideLayouts/slideLayout1.xml"/><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cho bé  NHẢY MÚA NÀO BẠN ƠI  Nhạc thiếu nhi vui nhộn - POMPOM4kids - POMPOM4kids Vietnam (240p, h264)">
            <a:hlinkClick r:id="" action="ppaction://media"/>
            <a:extLst>
              <a:ext uri="{FF2B5EF4-FFF2-40B4-BE49-F238E27FC236}">
                <a16:creationId xmlns:a16="http://schemas.microsoft.com/office/drawing/2014/main" id="{8C3C0745-F649-4635-82E7-763B09D6E659}"/>
              </a:ext>
            </a:extLst>
          </p:cNvPr>
          <p:cNvPicPr>
            <a:picLocks noChangeAspect="1"/>
          </p:cNvPicPr>
          <p:nvPr>
            <a:videoFile r:link="rId1"/>
            <p:extLst>
              <p:ext uri="{DAA4B4D4-6D71-4841-9C94-3DE7FCFB9230}">
                <p14:media xmlns:p14="http://schemas.microsoft.com/office/powerpoint/2010/main" r:embed="rId2">
                  <p14:trim st="26238" end="90073.4013"/>
                </p14:media>
              </p:ext>
            </p:extLst>
          </p:nvPr>
        </p:nvPicPr>
        <p:blipFill>
          <a:blip r:embed="rId4"/>
          <a:stretch>
            <a:fillRect/>
          </a:stretch>
        </p:blipFill>
        <p:spPr>
          <a:xfrm>
            <a:off x="481772" y="389106"/>
            <a:ext cx="11382700" cy="6799634"/>
          </a:xfrm>
          <a:prstGeom prst="rect">
            <a:avLst/>
          </a:prstGeom>
        </p:spPr>
      </p:pic>
    </p:spTree>
    <p:extLst>
      <p:ext uri="{BB962C8B-B14F-4D97-AF65-F5344CB8AC3E}">
        <p14:creationId xmlns:p14="http://schemas.microsoft.com/office/powerpoint/2010/main" val="169652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436476" y="265952"/>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544750" y="1296144"/>
            <a:ext cx="1014594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60000"/>
                    <a:lumOff val="40000"/>
                  </a:schemeClr>
                </a:solidFill>
                <a:latin typeface="Calibri" panose="020F0502020204030204" pitchFamily="34" charset="0"/>
                <a:cs typeface="Calibri" panose="020F0502020204030204" pitchFamily="34" charset="0"/>
              </a:rPr>
              <a:t>5</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Theo em, hai bạn</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sóc</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kiến</a:t>
            </a:r>
            <a:r>
              <a:rPr kumimoji="0" lang="vi-VN"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 sẽ cảm thấy thế nào nếu không nhận được thư của nhau?</a:t>
            </a:r>
          </a:p>
        </p:txBody>
      </p:sp>
      <p:sp>
        <p:nvSpPr>
          <p:cNvPr id="21" name="Freeform 7">
            <a:extLst>
              <a:ext uri="{FF2B5EF4-FFF2-40B4-BE49-F238E27FC236}">
                <a16:creationId xmlns:a16="http://schemas.microsoft.com/office/drawing/2014/main" id="{66F455E1-A4C2-743E-BACF-5C16597295C3}"/>
              </a:ext>
            </a:extLst>
          </p:cNvPr>
          <p:cNvSpPr/>
          <p:nvPr/>
        </p:nvSpPr>
        <p:spPr>
          <a:xfrm>
            <a:off x="6616863" y="2558742"/>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798642" y="2810578"/>
            <a:ext cx="5611783" cy="190184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005079" y="3215050"/>
              <a:ext cx="3727519" cy="8634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H</a:t>
              </a:r>
              <a:r>
                <a:rPr lang="vi-VN" sz="3600" b="1" kern="0" dirty="0">
                  <a:solidFill>
                    <a:schemeClr val="bg1"/>
                  </a:solidFill>
                  <a:latin typeface="Calibri" panose="020F0502020204030204" pitchFamily="34" charset="0"/>
                  <a:cs typeface="Calibri" panose="020F0502020204030204" pitchFamily="34" charset="0"/>
                </a:rPr>
                <a:t>ai bạn sẽ rất buồn, rất nhớ nhau</a:t>
              </a:r>
              <a:endParaRPr kumimoji="0" lang="en-US" sz="36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770022" y="4816550"/>
            <a:ext cx="5573026" cy="1598620"/>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005836" y="4881793"/>
              <a:ext cx="3728742" cy="10272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 Hai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cảm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thấy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rất</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vui</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99508" y="4781871"/>
            <a:ext cx="5557980" cy="1598620"/>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417490" y="5172721"/>
              <a:ext cx="3854077" cy="5531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panose="020F0502020204030204" pitchFamily="34" charset="0"/>
                  <a:cs typeface="Calibri" panose="020F0502020204030204" pitchFamily="34" charset="0"/>
                </a:rPr>
                <a:t>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Hai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cảm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thấy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lạ</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550D11FC-A1C8-D213-B0B6-7F60FC52D18E}"/>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BDA253A6-2D17-6F28-3C27-1AE78C0AE83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0" fill="hold"/>
                                        <p:tgtEl>
                                          <p:spTgt spid="2"/>
                                        </p:tgtEl>
                                      </p:cBhvr>
                                    </p:cmd>
                                  </p:childTnLst>
                                </p:cTn>
                              </p:par>
                              <p:par>
                                <p:cTn id="11" presetID="1" presetClass="mediacall" presetSubtype="0" fill="hold" nodeType="withEffect">
                                  <p:stCondLst>
                                    <p:cond delay="0"/>
                                  </p:stCondLst>
                                  <p:childTnLst>
                                    <p:cmd type="call" cmd="playFrom(0.0)">
                                      <p:cBhvr>
                                        <p:cTn id="12"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4"/>
                </p:tgtEl>
              </p:cMediaNode>
            </p:audio>
            <p:audio>
              <p:cMediaNode vol="80000">
                <p:cTn id="14" fill="hold" display="0">
                  <p:stCondLst>
                    <p:cond delay="indefinite"/>
                  </p:stCondLst>
                  <p:endCondLst>
                    <p:cond evt="onStopAudio" delay="0">
                      <p:tgtEl>
                        <p:sldTgt/>
                      </p:tgtEl>
                    </p:cond>
                  </p:endCondLst>
                </p:cTn>
                <p:tgtEl>
                  <p:spTgt spid="55"/>
                </p:tgtEl>
              </p:cMediaNode>
            </p:audio>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withEffect">
                                  <p:stCondLst>
                                    <p:cond delay="25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1" presetClass="mediacall" presetSubtype="0" fill="hold" nodeType="withEffect">
                                  <p:stCondLst>
                                    <p:cond delay="250"/>
                                  </p:stCondLst>
                                  <p:childTnLst>
                                    <p:cmd type="call" cmd="playFrom(0.0)">
                                      <p:cBhvr>
                                        <p:cTn id="25" dur="4214" fill="hold"/>
                                        <p:tgtEl>
                                          <p:spTgt spid="54"/>
                                        </p:tgtEl>
                                      </p:cBhvr>
                                    </p:cmd>
                                  </p:childTnLst>
                                </p:cTn>
                              </p:par>
                              <p:par>
                                <p:cTn id="26" presetID="1" presetClass="exit" presetSubtype="0" fill="hold" nodeType="withEffect">
                                  <p:stCondLst>
                                    <p:cond delay="25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41"/>
                                        </p:tgtEl>
                                      </p:cBhvr>
                                    </p:animEffect>
                                    <p:anim calcmode="lin" valueType="num">
                                      <p:cBhvr>
                                        <p:cTn id="35" dur="1000"/>
                                        <p:tgtEl>
                                          <p:spTgt spid="41"/>
                                        </p:tgtEl>
                                        <p:attrNameLst>
                                          <p:attrName>ppt_x</p:attrName>
                                        </p:attrNameLst>
                                      </p:cBhvr>
                                      <p:tavLst>
                                        <p:tav tm="0">
                                          <p:val>
                                            <p:strVal val="ppt_x"/>
                                          </p:val>
                                        </p:tav>
                                        <p:tav tm="100000">
                                          <p:val>
                                            <p:strVal val="ppt_x"/>
                                          </p:val>
                                        </p:tav>
                                      </p:tavLst>
                                    </p:anim>
                                    <p:anim calcmode="lin" valueType="num">
                                      <p:cBhvr>
                                        <p:cTn id="36" dur="1000"/>
                                        <p:tgtEl>
                                          <p:spTgt spid="41"/>
                                        </p:tgtEl>
                                        <p:attrNameLst>
                                          <p:attrName>ppt_y</p:attrName>
                                        </p:attrNameLst>
                                      </p:cBhvr>
                                      <p:tavLst>
                                        <p:tav tm="0">
                                          <p:val>
                                            <p:strVal val="ppt_y"/>
                                          </p:val>
                                        </p:tav>
                                        <p:tav tm="100000">
                                          <p:val>
                                            <p:strVal val="ppt_y-.1"/>
                                          </p:val>
                                        </p:tav>
                                      </p:tavLst>
                                    </p:anim>
                                    <p:set>
                                      <p:cBhvr>
                                        <p:cTn id="37" dur="1" fill="hold">
                                          <p:stCondLst>
                                            <p:cond delay="999"/>
                                          </p:stCondLst>
                                        </p:cTn>
                                        <p:tgtEl>
                                          <p:spTgt spid="41"/>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044" fill="hold"/>
                                        <p:tgtEl>
                                          <p:spTgt spid="55"/>
                                        </p:tgtEl>
                                      </p:cBhvr>
                                    </p:cmd>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p:stCondLst>
                        <p:cond delay="0"/>
                      </p:stCondLst>
                      <p:childTnLst>
                        <p:par>
                          <p:cTn id="42" fill="hold">
                            <p:stCondLst>
                              <p:cond delay="0"/>
                            </p:stCondLst>
                            <p:childTnLst>
                              <p:par>
                                <p:cTn id="43" presetID="47" presetClass="exit" presetSubtype="0" fill="hold" nodeType="clickEffect">
                                  <p:stCondLst>
                                    <p:cond delay="0"/>
                                  </p:stCondLst>
                                  <p:childTnLst>
                                    <p:animEffect transition="out" filter="fade">
                                      <p:cBhvr>
                                        <p:cTn id="44" dur="1000"/>
                                        <p:tgtEl>
                                          <p:spTgt spid="40"/>
                                        </p:tgtEl>
                                      </p:cBhvr>
                                    </p:animEffect>
                                    <p:anim calcmode="lin" valueType="num">
                                      <p:cBhvr>
                                        <p:cTn id="45" dur="1000"/>
                                        <p:tgtEl>
                                          <p:spTgt spid="40"/>
                                        </p:tgtEl>
                                        <p:attrNameLst>
                                          <p:attrName>ppt_x</p:attrName>
                                        </p:attrNameLst>
                                      </p:cBhvr>
                                      <p:tavLst>
                                        <p:tav tm="0">
                                          <p:val>
                                            <p:strVal val="ppt_x"/>
                                          </p:val>
                                        </p:tav>
                                        <p:tav tm="100000">
                                          <p:val>
                                            <p:strVal val="ppt_x"/>
                                          </p:val>
                                        </p:tav>
                                      </p:tavLst>
                                    </p:anim>
                                    <p:anim calcmode="lin" valueType="num">
                                      <p:cBhvr>
                                        <p:cTn id="46" dur="1000"/>
                                        <p:tgtEl>
                                          <p:spTgt spid="40"/>
                                        </p:tgtEl>
                                        <p:attrNameLst>
                                          <p:attrName>ppt_y</p:attrName>
                                        </p:attrNameLst>
                                      </p:cBhvr>
                                      <p:tavLst>
                                        <p:tav tm="0">
                                          <p:val>
                                            <p:strVal val="ppt_y"/>
                                          </p:val>
                                        </p:tav>
                                        <p:tav tm="100000">
                                          <p:val>
                                            <p:strVal val="ppt_y-.1"/>
                                          </p:val>
                                        </p:tav>
                                      </p:tavLst>
                                    </p:anim>
                                    <p:set>
                                      <p:cBhvr>
                                        <p:cTn id="47" dur="1" fill="hold">
                                          <p:stCondLst>
                                            <p:cond delay="999"/>
                                          </p:stCondLst>
                                        </p:cTn>
                                        <p:tgtEl>
                                          <p:spTgt spid="40"/>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44" fill="hold"/>
                                        <p:tgtEl>
                                          <p:spTgt spid="55"/>
                                        </p:tgtEl>
                                      </p:cBhvr>
                                    </p:cmd>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audio>
              <p:cMediaNode vol="80000">
                <p:cTn id="56"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107004"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123406" y="1593553"/>
            <a:ext cx="9344497"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4FC1E9">
                    <a:lumMod val="60000"/>
                    <a:lumOff val="40000"/>
                  </a:srgbClr>
                </a:solidFill>
                <a:effectLst/>
                <a:uLnTx/>
                <a:uFillTx/>
                <a:latin typeface="Calibri" panose="020F0502020204030204"/>
                <a:ea typeface="+mn-ea"/>
                <a:cs typeface="+mn-cs"/>
              </a:rPr>
              <a:t>6. </a:t>
            </a:r>
            <a:r>
              <a:rPr lang="vi-VN" sz="4000" b="1" dirty="0">
                <a:solidFill>
                  <a:schemeClr val="accent1">
                    <a:lumMod val="60000"/>
                    <a:lumOff val="40000"/>
                  </a:schemeClr>
                </a:solidFill>
                <a:latin typeface="Cambria" panose="02040503050406030204" pitchFamily="18" charset="0"/>
                <a:ea typeface="Cambria" panose="02040503050406030204" pitchFamily="18" charset="0"/>
              </a:rPr>
              <a:t>Câu chuyện </a:t>
            </a:r>
            <a:r>
              <a:rPr lang="en-US" sz="4000" b="1" dirty="0" err="1">
                <a:solidFill>
                  <a:schemeClr val="accent1">
                    <a:lumMod val="60000"/>
                    <a:lumOff val="40000"/>
                  </a:schemeClr>
                </a:solidFill>
                <a:latin typeface="Cambria" panose="02040503050406030204" pitchFamily="18" charset="0"/>
                <a:ea typeface="Cambria" panose="02040503050406030204" pitchFamily="18" charset="0"/>
              </a:rPr>
              <a:t>nói</a:t>
            </a:r>
            <a:r>
              <a:rPr lang="en-US" sz="4000" b="1" dirty="0">
                <a:solidFill>
                  <a:schemeClr val="accent1">
                    <a:lumMod val="60000"/>
                    <a:lumOff val="40000"/>
                  </a:schemeClr>
                </a:solidFill>
                <a:latin typeface="Cambria" panose="02040503050406030204" pitchFamily="18" charset="0"/>
                <a:ea typeface="Cambria" panose="02040503050406030204" pitchFamily="18" charset="0"/>
              </a:rPr>
              <a:t> </a:t>
            </a:r>
            <a:r>
              <a:rPr lang="en-US" sz="4000" b="1" dirty="0" err="1">
                <a:solidFill>
                  <a:schemeClr val="accent1">
                    <a:lumMod val="60000"/>
                    <a:lumOff val="40000"/>
                  </a:schemeClr>
                </a:solidFill>
                <a:latin typeface="Cambria" panose="02040503050406030204" pitchFamily="18" charset="0"/>
                <a:ea typeface="Cambria" panose="02040503050406030204" pitchFamily="18" charset="0"/>
              </a:rPr>
              <a:t>về</a:t>
            </a:r>
            <a:r>
              <a:rPr lang="en-US" sz="4000" b="1" dirty="0">
                <a:solidFill>
                  <a:schemeClr val="accent1">
                    <a:lumMod val="60000"/>
                    <a:lumOff val="40000"/>
                  </a:schemeClr>
                </a:solidFill>
                <a:latin typeface="Cambria" panose="02040503050406030204" pitchFamily="18" charset="0"/>
                <a:ea typeface="Cambria" panose="02040503050406030204" pitchFamily="18" charset="0"/>
              </a:rPr>
              <a:t> </a:t>
            </a:r>
            <a:r>
              <a:rPr kumimoji="0" lang="it-IT" sz="4000" b="1" i="0" u="none" strike="noStrike" kern="1200" cap="none" spc="0" normalizeH="0" baseline="0" noProof="0" dirty="0">
                <a:ln>
                  <a:noFill/>
                </a:ln>
                <a:solidFill>
                  <a:srgbClr val="4FC1E9">
                    <a:lumMod val="60000"/>
                    <a:lumOff val="40000"/>
                  </a:srgbClr>
                </a:solidFill>
                <a:effectLst/>
                <a:uLnTx/>
                <a:uFillTx/>
                <a:latin typeface="Calibri" panose="020F0502020204030204"/>
                <a:ea typeface="+mn-ea"/>
                <a:cs typeface="+mn-cs"/>
              </a:rPr>
              <a:t>điều gì ?</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6377651" y="4816547"/>
            <a:ext cx="5363634" cy="2717972"/>
            <a:chOff x="1773821" y="3053257"/>
            <a:chExt cx="4038600" cy="1588712"/>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1921077" y="3204611"/>
              <a:ext cx="3891344" cy="14373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 </a:t>
              </a:r>
              <a:r>
                <a:rPr kumimoji="0" lang="en-US" sz="3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rPr>
                <a:t>T</a:t>
              </a:r>
              <a:r>
                <a:rPr lang="vi-VN" sz="3600" dirty="0">
                  <a:solidFill>
                    <a:schemeClr val="bg1"/>
                  </a:solidFill>
                  <a:latin typeface="Cambria" panose="02040503050406030204" pitchFamily="18" charset="0"/>
                  <a:ea typeface="Cambria" panose="02040503050406030204" pitchFamily="18" charset="0"/>
                </a:rPr>
                <a:t>ình bạn </a:t>
              </a:r>
              <a:r>
                <a:rPr lang="en-US" sz="3600" dirty="0" err="1">
                  <a:solidFill>
                    <a:schemeClr val="bg1"/>
                  </a:solidFill>
                  <a:latin typeface="Cambria" panose="02040503050406030204" pitchFamily="18" charset="0"/>
                  <a:ea typeface="Cambria" panose="02040503050406030204" pitchFamily="18" charset="0"/>
                </a:rPr>
                <a:t>đẹp</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thân thiết, gắn bó giữa sóc và kiến</a:t>
              </a:r>
              <a:r>
                <a:rPr lang="en-US" sz="3600" dirty="0">
                  <a:solidFill>
                    <a:schemeClr val="bg1"/>
                  </a:solidFill>
                  <a:latin typeface="Cambria" panose="02040503050406030204" pitchFamily="18" charset="0"/>
                  <a:ea typeface="Cambria" panose="02040503050406030204" pitchFamily="18" charset="0"/>
                </a:rPr>
                <a:t>.</a:t>
              </a:r>
              <a:endParaRPr kumimoji="0" lang="en-US" sz="360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028305" y="4837452"/>
            <a:ext cx="5382357" cy="2989962"/>
            <a:chOff x="1319753" y="4816549"/>
            <a:chExt cx="4832860" cy="1745666"/>
          </a:xfrm>
        </p:grpSpPr>
        <p:sp>
          <p:nvSpPr>
            <p:cNvPr id="28" name="Freeform 3">
              <a:extLst>
                <a:ext uri="{FF2B5EF4-FFF2-40B4-BE49-F238E27FC236}">
                  <a16:creationId xmlns:a16="http://schemas.microsoft.com/office/drawing/2014/main" id="{FE871567-7334-2836-6B9C-815375C9F5E3}"/>
                </a:ext>
              </a:extLst>
            </p:cNvPr>
            <p:cNvSpPr/>
            <p:nvPr/>
          </p:nvSpPr>
          <p:spPr>
            <a:xfrm>
              <a:off x="1319753" y="4816549"/>
              <a:ext cx="4494598"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1545419" y="4975348"/>
              <a:ext cx="4607194" cy="15868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yêu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thương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người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thân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gia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đình</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274882" y="2890374"/>
            <a:ext cx="4589146" cy="1603904"/>
            <a:chOff x="6232967" y="4816549"/>
            <a:chExt cx="4163591"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334478" y="4935681"/>
              <a:ext cx="4062080" cy="10238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 </a:t>
              </a:r>
              <a:r>
                <a:rPr lang="en-US" sz="3600" dirty="0" err="1">
                  <a:solidFill>
                    <a:prstClr val="white"/>
                  </a:solidFill>
                  <a:latin typeface="Calibri" panose="020F0502020204030204" pitchFamily="34" charset="0"/>
                  <a:cs typeface="Calibri" panose="020F0502020204030204" pitchFamily="34" charset="0"/>
                </a:rPr>
                <a:t>Tình</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anh</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em</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gắn</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bó</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keo</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sơn</a:t>
              </a:r>
              <a:r>
                <a:rPr lang="en-US" sz="3600" dirty="0">
                  <a:solidFill>
                    <a:prstClr val="white"/>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34694272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0" fill="hold"/>
                                        <p:tgtEl>
                                          <p:spTgt spid="2"/>
                                        </p:tgtEl>
                                      </p:cBhvr>
                                    </p:cmd>
                                  </p:childTnLst>
                                </p:cTn>
                              </p:par>
                              <p:par>
                                <p:cTn id="11" presetID="1" presetClass="mediacall" presetSubtype="0" fill="hold" nodeType="withEffect">
                                  <p:stCondLst>
                                    <p:cond delay="0"/>
                                  </p:stCondLst>
                                  <p:childTnLst>
                                    <p:cmd type="call" cmd="playFrom(0.0)">
                                      <p:cBhvr>
                                        <p:cTn id="12"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4"/>
                </p:tgtEl>
              </p:cMediaNode>
            </p:audio>
            <p:audio>
              <p:cMediaNode vol="80000">
                <p:cTn id="14" fill="hold" display="0">
                  <p:stCondLst>
                    <p:cond delay="indefinite"/>
                  </p:stCondLst>
                  <p:endCondLst>
                    <p:cond evt="onStopAudio" delay="0">
                      <p:tgtEl>
                        <p:sldTgt/>
                      </p:tgtEl>
                    </p:cond>
                  </p:endCondLst>
                </p:cTn>
                <p:tgtEl>
                  <p:spTgt spid="55"/>
                </p:tgtEl>
              </p:cMediaNode>
            </p:audio>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withEffect">
                                  <p:stCondLst>
                                    <p:cond delay="25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1" presetClass="mediacall" presetSubtype="0" fill="hold" nodeType="withEffect">
                                  <p:stCondLst>
                                    <p:cond delay="250"/>
                                  </p:stCondLst>
                                  <p:childTnLst>
                                    <p:cmd type="call" cmd="playFrom(0.0)">
                                      <p:cBhvr>
                                        <p:cTn id="25" dur="4214" fill="hold"/>
                                        <p:tgtEl>
                                          <p:spTgt spid="54"/>
                                        </p:tgtEl>
                                      </p:cBhvr>
                                    </p:cmd>
                                  </p:childTnLst>
                                </p:cTn>
                              </p:par>
                              <p:par>
                                <p:cTn id="26" presetID="1" presetClass="exit" presetSubtype="0" fill="hold" nodeType="withEffect">
                                  <p:stCondLst>
                                    <p:cond delay="25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41"/>
                                        </p:tgtEl>
                                      </p:cBhvr>
                                    </p:animEffect>
                                    <p:anim calcmode="lin" valueType="num">
                                      <p:cBhvr>
                                        <p:cTn id="35" dur="1000"/>
                                        <p:tgtEl>
                                          <p:spTgt spid="41"/>
                                        </p:tgtEl>
                                        <p:attrNameLst>
                                          <p:attrName>ppt_x</p:attrName>
                                        </p:attrNameLst>
                                      </p:cBhvr>
                                      <p:tavLst>
                                        <p:tav tm="0">
                                          <p:val>
                                            <p:strVal val="ppt_x"/>
                                          </p:val>
                                        </p:tav>
                                        <p:tav tm="100000">
                                          <p:val>
                                            <p:strVal val="ppt_x"/>
                                          </p:val>
                                        </p:tav>
                                      </p:tavLst>
                                    </p:anim>
                                    <p:anim calcmode="lin" valueType="num">
                                      <p:cBhvr>
                                        <p:cTn id="36" dur="1000"/>
                                        <p:tgtEl>
                                          <p:spTgt spid="41"/>
                                        </p:tgtEl>
                                        <p:attrNameLst>
                                          <p:attrName>ppt_y</p:attrName>
                                        </p:attrNameLst>
                                      </p:cBhvr>
                                      <p:tavLst>
                                        <p:tav tm="0">
                                          <p:val>
                                            <p:strVal val="ppt_y"/>
                                          </p:val>
                                        </p:tav>
                                        <p:tav tm="100000">
                                          <p:val>
                                            <p:strVal val="ppt_y-.1"/>
                                          </p:val>
                                        </p:tav>
                                      </p:tavLst>
                                    </p:anim>
                                    <p:set>
                                      <p:cBhvr>
                                        <p:cTn id="37" dur="1" fill="hold">
                                          <p:stCondLst>
                                            <p:cond delay="999"/>
                                          </p:stCondLst>
                                        </p:cTn>
                                        <p:tgtEl>
                                          <p:spTgt spid="41"/>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044" fill="hold"/>
                                        <p:tgtEl>
                                          <p:spTgt spid="55"/>
                                        </p:tgtEl>
                                      </p:cBhvr>
                                    </p:cmd>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p:stCondLst>
                        <p:cond delay="0"/>
                      </p:stCondLst>
                      <p:childTnLst>
                        <p:par>
                          <p:cTn id="42" fill="hold">
                            <p:stCondLst>
                              <p:cond delay="0"/>
                            </p:stCondLst>
                            <p:childTnLst>
                              <p:par>
                                <p:cTn id="43" presetID="47" presetClass="exit" presetSubtype="0" fill="hold" nodeType="clickEffect">
                                  <p:stCondLst>
                                    <p:cond delay="0"/>
                                  </p:stCondLst>
                                  <p:childTnLst>
                                    <p:animEffect transition="out" filter="fade">
                                      <p:cBhvr>
                                        <p:cTn id="44" dur="1000"/>
                                        <p:tgtEl>
                                          <p:spTgt spid="40"/>
                                        </p:tgtEl>
                                      </p:cBhvr>
                                    </p:animEffect>
                                    <p:anim calcmode="lin" valueType="num">
                                      <p:cBhvr>
                                        <p:cTn id="45" dur="1000"/>
                                        <p:tgtEl>
                                          <p:spTgt spid="40"/>
                                        </p:tgtEl>
                                        <p:attrNameLst>
                                          <p:attrName>ppt_x</p:attrName>
                                        </p:attrNameLst>
                                      </p:cBhvr>
                                      <p:tavLst>
                                        <p:tav tm="0">
                                          <p:val>
                                            <p:strVal val="ppt_x"/>
                                          </p:val>
                                        </p:tav>
                                        <p:tav tm="100000">
                                          <p:val>
                                            <p:strVal val="ppt_x"/>
                                          </p:val>
                                        </p:tav>
                                      </p:tavLst>
                                    </p:anim>
                                    <p:anim calcmode="lin" valueType="num">
                                      <p:cBhvr>
                                        <p:cTn id="46" dur="1000"/>
                                        <p:tgtEl>
                                          <p:spTgt spid="40"/>
                                        </p:tgtEl>
                                        <p:attrNameLst>
                                          <p:attrName>ppt_y</p:attrName>
                                        </p:attrNameLst>
                                      </p:cBhvr>
                                      <p:tavLst>
                                        <p:tav tm="0">
                                          <p:val>
                                            <p:strVal val="ppt_y"/>
                                          </p:val>
                                        </p:tav>
                                        <p:tav tm="100000">
                                          <p:val>
                                            <p:strVal val="ppt_y-.1"/>
                                          </p:val>
                                        </p:tav>
                                      </p:tavLst>
                                    </p:anim>
                                    <p:set>
                                      <p:cBhvr>
                                        <p:cTn id="47" dur="1" fill="hold">
                                          <p:stCondLst>
                                            <p:cond delay="999"/>
                                          </p:stCondLst>
                                        </p:cTn>
                                        <p:tgtEl>
                                          <p:spTgt spid="40"/>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44" fill="hold"/>
                                        <p:tgtEl>
                                          <p:spTgt spid="55"/>
                                        </p:tgtEl>
                                      </p:cBhvr>
                                    </p:cmd>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audio>
              <p:cMediaNode vol="80000">
                <p:cTn id="56"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2192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id="{D8300592-A463-2592-B0A0-7230F0C54F4C}"/>
              </a:ext>
            </a:extLst>
          </p:cNvPr>
          <p:cNvSpPr/>
          <p:nvPr/>
        </p:nvSpPr>
        <p:spPr>
          <a:xfrm>
            <a:off x="5750140" y="541758"/>
            <a:ext cx="5341398"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074353" y="-259037"/>
            <a:ext cx="7941564" cy="82296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694856" y="2086048"/>
            <a:ext cx="508576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1351899" y="455675"/>
            <a:ext cx="2309622"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1408479"/>
            <a:ext cx="828517" cy="828517"/>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2C8A8AFB-421B-4E8F-8125-B940B7EE7C05}"/>
              </a:ext>
            </a:extLst>
          </p:cNvPr>
          <p:cNvSpPr txBox="1"/>
          <p:nvPr/>
        </p:nvSpPr>
        <p:spPr>
          <a:xfrm>
            <a:off x="4166648" y="3147780"/>
            <a:ext cx="7136090"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LUYỆN ĐỌC LẠI</a:t>
            </a:r>
          </a:p>
        </p:txBody>
      </p:sp>
    </p:spTree>
    <p:extLst>
      <p:ext uri="{BB962C8B-B14F-4D97-AF65-F5344CB8AC3E}">
        <p14:creationId xmlns:p14="http://schemas.microsoft.com/office/powerpoint/2010/main" val="4079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9372-30B6-4EDA-A2E9-91CFD3A09A29}"/>
              </a:ext>
            </a:extLst>
          </p:cNvPr>
          <p:cNvSpPr>
            <a:spLocks noGrp="1"/>
          </p:cNvSpPr>
          <p:nvPr>
            <p:ph type="title"/>
          </p:nvPr>
        </p:nvSpPr>
        <p:spPr>
          <a:xfrm>
            <a:off x="951321" y="1571756"/>
            <a:ext cx="10515600" cy="1325563"/>
          </a:xfrm>
        </p:spPr>
        <p:txBody>
          <a:bodyPr/>
          <a:lstStyle/>
          <a:p>
            <a:pPr algn="just"/>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là bạn thân của sóc. Hằng ngày, hai bạn thường rủ nhau đi học. Thế rồi nhà kiến chuyển đến một khu rừng khác. Lúc chia tay, kiến rất buồn. Kiến nói: “Cậu phải thường xuyên nhớ tớ đấy”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Sóc gật đầu nhận lời.</a:t>
            </a:r>
            <a:endParaRPr lang="en-US" sz="2400" dirty="0"/>
          </a:p>
        </p:txBody>
      </p:sp>
      <p:sp>
        <p:nvSpPr>
          <p:cNvPr id="7" name="TextBox 6">
            <a:extLst>
              <a:ext uri="{FF2B5EF4-FFF2-40B4-BE49-F238E27FC236}">
                <a16:creationId xmlns:a16="http://schemas.microsoft.com/office/drawing/2014/main" id="{F75C805A-3A37-4601-A85F-4DB990D07BD6}"/>
              </a:ext>
            </a:extLst>
          </p:cNvPr>
          <p:cNvSpPr txBox="1"/>
          <p:nvPr/>
        </p:nvSpPr>
        <p:spPr>
          <a:xfrm>
            <a:off x="2224727" y="2194473"/>
            <a:ext cx="5175314" cy="461665"/>
          </a:xfrm>
          <a:prstGeom prst="rect">
            <a:avLst/>
          </a:prstGeom>
          <a:noFill/>
        </p:spPr>
        <p:txBody>
          <a:bodyPr wrap="square" rtlCol="0">
            <a:spAutoFit/>
          </a:bodyPr>
          <a:lstStyle/>
          <a:p>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phải thường xuyên nhớ tớ đấy”</a:t>
            </a:r>
            <a:endParaRPr lang="en-US" sz="2400" dirty="0">
              <a:solidFill>
                <a:srgbClr val="FF0000"/>
              </a:solidFill>
            </a:endParaRPr>
          </a:p>
        </p:txBody>
      </p:sp>
    </p:spTree>
    <p:extLst>
      <p:ext uri="{BB962C8B-B14F-4D97-AF65-F5344CB8AC3E}">
        <p14:creationId xmlns:p14="http://schemas.microsoft.com/office/powerpoint/2010/main" val="972626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FCF73-EE36-4F74-8B71-CD0E03374666}"/>
              </a:ext>
            </a:extLst>
          </p:cNvPr>
          <p:cNvSpPr>
            <a:spLocks noGrp="1"/>
          </p:cNvSpPr>
          <p:nvPr>
            <p:ph type="title"/>
          </p:nvPr>
        </p:nvSpPr>
        <p:spPr>
          <a:xfrm>
            <a:off x="840221" y="1843730"/>
            <a:ext cx="10515600" cy="2640722"/>
          </a:xfrm>
        </p:spPr>
        <p:txBody>
          <a:bodyPr>
            <a:normAutofit fontScale="90000"/>
          </a:bodyPr>
          <a:lstStyle/>
          <a:p>
            <a:pPr algn="just"/>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buổi sáng, sóc lấy một tờ giấy và viết thư cho kiến. Sóc nắn nót ghi: “Tớ nhớ cậu.”. Một cơn gió đi ngang qua mang theo lá thư. Chiều hôm đó, kiến đi dạo trong rừng. Một lá thư nhè nhẹ bay xuống. Kiến reo lên: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thư của sóc!”.</a:t>
            </a:r>
            <a:endParaRPr lang="en-US" sz="4000" dirty="0">
              <a:latin typeface=".VnTime" panose="020B7200000000000000"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97C9215-38E0-4ED3-BCD0-346521AF09E0}"/>
              </a:ext>
            </a:extLst>
          </p:cNvPr>
          <p:cNvSpPr txBox="1"/>
          <p:nvPr/>
        </p:nvSpPr>
        <p:spPr>
          <a:xfrm>
            <a:off x="5160527" y="3818665"/>
            <a:ext cx="8297692" cy="646331"/>
          </a:xfrm>
          <a:prstGeom prst="rect">
            <a:avLst/>
          </a:prstGeom>
          <a:noFill/>
        </p:spPr>
        <p:txBody>
          <a:bodyPr wrap="square">
            <a:spAutoFit/>
          </a:bodyPr>
          <a:lstStyle/>
          <a:p>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thư của sóc!</a:t>
            </a:r>
            <a:endParaRPr lang="en-US" sz="3600" dirty="0">
              <a:solidFill>
                <a:srgbClr val="FF0000"/>
              </a:solidFill>
            </a:endParaRPr>
          </a:p>
        </p:txBody>
      </p:sp>
    </p:spTree>
    <p:extLst>
      <p:ext uri="{BB962C8B-B14F-4D97-AF65-F5344CB8AC3E}">
        <p14:creationId xmlns:p14="http://schemas.microsoft.com/office/powerpoint/2010/main" val="41047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BF77-00BC-4F2B-94F2-A1F7EE6FBA74}"/>
              </a:ext>
            </a:extLst>
          </p:cNvPr>
          <p:cNvSpPr>
            <a:spLocks noGrp="1"/>
          </p:cNvSpPr>
          <p:nvPr>
            <p:ph type="title"/>
          </p:nvPr>
        </p:nvSpPr>
        <p:spPr>
          <a:xfrm>
            <a:off x="1342416" y="725050"/>
            <a:ext cx="9940047" cy="4012320"/>
          </a:xfrm>
        </p:spPr>
        <p:txBody>
          <a:bodyPr>
            <a:noAutofit/>
          </a:bodyPr>
          <a:lstStyle/>
          <a:p>
            <a:pPr marL="0" marR="0" lvl="0" indent="0" defTabSz="914400" rtl="0" eaLnBrk="1" fontAlgn="auto" latinLnBrk="0" hangingPunct="1">
              <a:lnSpc>
                <a:spcPct val="100000"/>
              </a:lnSpc>
              <a:spcBef>
                <a:spcPts val="0"/>
              </a:spcBef>
              <a:spcAft>
                <a:spcPts val="0"/>
              </a:spcAft>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sau, kiến ngồi bên thềm và viết thư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endParaRPr lang="en-US" sz="2800" dirty="0"/>
          </a:p>
        </p:txBody>
      </p:sp>
    </p:spTree>
    <p:extLst>
      <p:ext uri="{BB962C8B-B14F-4D97-AF65-F5344CB8AC3E}">
        <p14:creationId xmlns:p14="http://schemas.microsoft.com/office/powerpoint/2010/main" val="306882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6">
            <a:extLst>
              <a:ext uri="{FF2B5EF4-FFF2-40B4-BE49-F238E27FC236}">
                <a16:creationId xmlns:a16="http://schemas.microsoft.com/office/drawing/2014/main" id="{7136E0B1-CFE6-9C2C-50EB-BCFC8BC2AE91}"/>
              </a:ext>
            </a:extLst>
          </p:cNvPr>
          <p:cNvSpPr/>
          <p:nvPr/>
        </p:nvSpPr>
        <p:spPr>
          <a:xfrm>
            <a:off x="727446" y="893029"/>
            <a:ext cx="9519490" cy="1984664"/>
          </a:xfrm>
          <a:custGeom>
            <a:avLst/>
            <a:gdLst>
              <a:gd name="connsiteX0" fmla="*/ 0 w 9519490"/>
              <a:gd name="connsiteY0" fmla="*/ 330784 h 1984664"/>
              <a:gd name="connsiteX1" fmla="*/ 330784 w 9519490"/>
              <a:gd name="connsiteY1" fmla="*/ 0 h 1984664"/>
              <a:gd name="connsiteX2" fmla="*/ 5553036 w 9519490"/>
              <a:gd name="connsiteY2" fmla="*/ 0 h 1984664"/>
              <a:gd name="connsiteX3" fmla="*/ 5553036 w 9519490"/>
              <a:gd name="connsiteY3" fmla="*/ 0 h 1984664"/>
              <a:gd name="connsiteX4" fmla="*/ 7932908 w 9519490"/>
              <a:gd name="connsiteY4" fmla="*/ 0 h 1984664"/>
              <a:gd name="connsiteX5" fmla="*/ 9188706 w 9519490"/>
              <a:gd name="connsiteY5" fmla="*/ 0 h 1984664"/>
              <a:gd name="connsiteX6" fmla="*/ 9519490 w 9519490"/>
              <a:gd name="connsiteY6" fmla="*/ 330784 h 1984664"/>
              <a:gd name="connsiteX7" fmla="*/ 9519490 w 9519490"/>
              <a:gd name="connsiteY7" fmla="*/ 1157721 h 1984664"/>
              <a:gd name="connsiteX8" fmla="*/ 10746457 w 9519490"/>
              <a:gd name="connsiteY8" fmla="*/ 1848476 h 1984664"/>
              <a:gd name="connsiteX9" fmla="*/ 9519490 w 9519490"/>
              <a:gd name="connsiteY9" fmla="*/ 1653887 h 1984664"/>
              <a:gd name="connsiteX10" fmla="*/ 9519490 w 9519490"/>
              <a:gd name="connsiteY10" fmla="*/ 1653880 h 1984664"/>
              <a:gd name="connsiteX11" fmla="*/ 9188706 w 9519490"/>
              <a:gd name="connsiteY11" fmla="*/ 1984664 h 1984664"/>
              <a:gd name="connsiteX12" fmla="*/ 7932908 w 9519490"/>
              <a:gd name="connsiteY12" fmla="*/ 1984664 h 1984664"/>
              <a:gd name="connsiteX13" fmla="*/ 5553036 w 9519490"/>
              <a:gd name="connsiteY13" fmla="*/ 1984664 h 1984664"/>
              <a:gd name="connsiteX14" fmla="*/ 5553036 w 9519490"/>
              <a:gd name="connsiteY14" fmla="*/ 1984664 h 1984664"/>
              <a:gd name="connsiteX15" fmla="*/ 330784 w 9519490"/>
              <a:gd name="connsiteY15" fmla="*/ 1984664 h 1984664"/>
              <a:gd name="connsiteX16" fmla="*/ 0 w 9519490"/>
              <a:gd name="connsiteY16" fmla="*/ 1653880 h 1984664"/>
              <a:gd name="connsiteX17" fmla="*/ 0 w 9519490"/>
              <a:gd name="connsiteY17" fmla="*/ 1653887 h 1984664"/>
              <a:gd name="connsiteX18" fmla="*/ 0 w 9519490"/>
              <a:gd name="connsiteY18" fmla="*/ 1157721 h 1984664"/>
              <a:gd name="connsiteX19" fmla="*/ 0 w 9519490"/>
              <a:gd name="connsiteY19" fmla="*/ 1157721 h 1984664"/>
              <a:gd name="connsiteX20" fmla="*/ 0 w 9519490"/>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19490" h="1984664" fill="none" extrusionOk="0">
                <a:moveTo>
                  <a:pt x="0" y="330784"/>
                </a:moveTo>
                <a:cubicBezTo>
                  <a:pt x="-6499" y="155910"/>
                  <a:pt x="154832" y="-18221"/>
                  <a:pt x="330784" y="0"/>
                </a:cubicBezTo>
                <a:cubicBezTo>
                  <a:pt x="1105889" y="129591"/>
                  <a:pt x="4246919" y="-79037"/>
                  <a:pt x="5553036" y="0"/>
                </a:cubicBezTo>
                <a:lnTo>
                  <a:pt x="5553036" y="0"/>
                </a:lnTo>
                <a:cubicBezTo>
                  <a:pt x="5831284" y="160114"/>
                  <a:pt x="7516228" y="-7570"/>
                  <a:pt x="7932908" y="0"/>
                </a:cubicBezTo>
                <a:cubicBezTo>
                  <a:pt x="8162062" y="-22098"/>
                  <a:pt x="8645885" y="18363"/>
                  <a:pt x="9188706" y="0"/>
                </a:cubicBezTo>
                <a:cubicBezTo>
                  <a:pt x="9396323" y="20057"/>
                  <a:pt x="9500103" y="141811"/>
                  <a:pt x="9519490" y="330784"/>
                </a:cubicBezTo>
                <a:cubicBezTo>
                  <a:pt x="9581260" y="575903"/>
                  <a:pt x="9570855" y="877809"/>
                  <a:pt x="9519490" y="1157721"/>
                </a:cubicBezTo>
                <a:cubicBezTo>
                  <a:pt x="9773209" y="1290205"/>
                  <a:pt x="10380791" y="1649642"/>
                  <a:pt x="10746457" y="1848476"/>
                </a:cubicBezTo>
                <a:cubicBezTo>
                  <a:pt x="10520726" y="1728317"/>
                  <a:pt x="9809659" y="1804865"/>
                  <a:pt x="9519490" y="1653887"/>
                </a:cubicBezTo>
                <a:lnTo>
                  <a:pt x="9519490" y="1653880"/>
                </a:lnTo>
                <a:cubicBezTo>
                  <a:pt x="9546609" y="1818290"/>
                  <a:pt x="9376867" y="1988045"/>
                  <a:pt x="9188706" y="1984664"/>
                </a:cubicBezTo>
                <a:cubicBezTo>
                  <a:pt x="8718271" y="1907643"/>
                  <a:pt x="8271605" y="1998119"/>
                  <a:pt x="7932908" y="1984664"/>
                </a:cubicBezTo>
                <a:cubicBezTo>
                  <a:pt x="7392984" y="1950784"/>
                  <a:pt x="6738258" y="2015044"/>
                  <a:pt x="5553036" y="1984664"/>
                </a:cubicBezTo>
                <a:lnTo>
                  <a:pt x="5553036" y="1984664"/>
                </a:lnTo>
                <a:cubicBezTo>
                  <a:pt x="3757892" y="1944998"/>
                  <a:pt x="221314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9519490" h="1984664" stroke="0" extrusionOk="0">
                <a:moveTo>
                  <a:pt x="0" y="330784"/>
                </a:moveTo>
                <a:cubicBezTo>
                  <a:pt x="2522" y="139890"/>
                  <a:pt x="126915" y="21841"/>
                  <a:pt x="330784" y="0"/>
                </a:cubicBezTo>
                <a:cubicBezTo>
                  <a:pt x="1786749" y="-30226"/>
                  <a:pt x="4448270" y="19287"/>
                  <a:pt x="5553036" y="0"/>
                </a:cubicBezTo>
                <a:lnTo>
                  <a:pt x="5553036" y="0"/>
                </a:lnTo>
                <a:cubicBezTo>
                  <a:pt x="6251658" y="136756"/>
                  <a:pt x="7592806" y="-46743"/>
                  <a:pt x="7932908" y="0"/>
                </a:cubicBezTo>
                <a:cubicBezTo>
                  <a:pt x="8395561" y="14932"/>
                  <a:pt x="8929985" y="3824"/>
                  <a:pt x="9188706" y="0"/>
                </a:cubicBezTo>
                <a:cubicBezTo>
                  <a:pt x="9380771" y="-1119"/>
                  <a:pt x="9513376" y="139351"/>
                  <a:pt x="9519490" y="330784"/>
                </a:cubicBezTo>
                <a:cubicBezTo>
                  <a:pt x="9530231" y="484424"/>
                  <a:pt x="9517044" y="797739"/>
                  <a:pt x="9519490" y="1157721"/>
                </a:cubicBezTo>
                <a:cubicBezTo>
                  <a:pt x="9697658" y="1393542"/>
                  <a:pt x="10335167" y="1690927"/>
                  <a:pt x="10746457" y="1848476"/>
                </a:cubicBezTo>
                <a:cubicBezTo>
                  <a:pt x="10600499" y="1798892"/>
                  <a:pt x="9936787" y="1759441"/>
                  <a:pt x="9519490" y="1653887"/>
                </a:cubicBezTo>
                <a:lnTo>
                  <a:pt x="9519490" y="1653880"/>
                </a:lnTo>
                <a:cubicBezTo>
                  <a:pt x="9535205" y="1826912"/>
                  <a:pt x="9368463" y="1953271"/>
                  <a:pt x="9188706" y="1984664"/>
                </a:cubicBezTo>
                <a:cubicBezTo>
                  <a:pt x="8959621" y="2037813"/>
                  <a:pt x="8440802" y="2041080"/>
                  <a:pt x="7932908" y="1984664"/>
                </a:cubicBezTo>
                <a:cubicBezTo>
                  <a:pt x="6781997" y="1929186"/>
                  <a:pt x="6479173" y="2063620"/>
                  <a:pt x="5553036" y="1984664"/>
                </a:cubicBezTo>
                <a:lnTo>
                  <a:pt x="5553036" y="1984664"/>
                </a:lnTo>
                <a:cubicBezTo>
                  <a:pt x="3667739" y="2079696"/>
                  <a:pt x="2394255"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Đóng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vai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sóc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đáp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chào</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lúc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0CFABA-80D1-E91A-BB36-DE9281AB5CE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5104217" y="2428626"/>
            <a:ext cx="6360337" cy="5088025"/>
          </a:xfrm>
          <a:prstGeom prst="rect">
            <a:avLst/>
          </a:prstGeom>
        </p:spPr>
      </p:pic>
      <p:cxnSp>
        <p:nvCxnSpPr>
          <p:cNvPr id="4" name="Straight Connector 3">
            <a:extLst>
              <a:ext uri="{FF2B5EF4-FFF2-40B4-BE49-F238E27FC236}">
                <a16:creationId xmlns:a16="http://schemas.microsoft.com/office/drawing/2014/main" id="{D9B21096-2F06-4B86-A72E-954AFD9657F5}"/>
              </a:ext>
            </a:extLst>
          </p:cNvPr>
          <p:cNvCxnSpPr>
            <a:cxnSpLocks/>
          </p:cNvCxnSpPr>
          <p:nvPr/>
        </p:nvCxnSpPr>
        <p:spPr>
          <a:xfrm>
            <a:off x="1945064" y="1847653"/>
            <a:ext cx="4603422" cy="942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623E60FF-C8D7-4D34-9A98-3AA304DEEA08}"/>
              </a:ext>
            </a:extLst>
          </p:cNvPr>
          <p:cNvCxnSpPr>
            <a:cxnSpLocks/>
          </p:cNvCxnSpPr>
          <p:nvPr/>
        </p:nvCxnSpPr>
        <p:spPr>
          <a:xfrm flipV="1">
            <a:off x="7352906" y="1838226"/>
            <a:ext cx="2337849" cy="9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03F473-4C49-47CB-9FB5-70E87F052A48}"/>
              </a:ext>
            </a:extLst>
          </p:cNvPr>
          <p:cNvCxnSpPr>
            <a:cxnSpLocks/>
          </p:cNvCxnSpPr>
          <p:nvPr/>
        </p:nvCxnSpPr>
        <p:spPr>
          <a:xfrm>
            <a:off x="3148554" y="2469822"/>
            <a:ext cx="45342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552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1DA74-7E2D-4C8E-8CE1-000294ABA11F}"/>
              </a:ext>
            </a:extLst>
          </p:cNvPr>
          <p:cNvSpPr>
            <a:spLocks noGrp="1"/>
          </p:cNvSpPr>
          <p:nvPr>
            <p:ph type="title"/>
          </p:nvPr>
        </p:nvSpPr>
        <p:spPr>
          <a:xfrm>
            <a:off x="1719308" y="964785"/>
            <a:ext cx="10972800" cy="1143000"/>
          </a:xfrm>
        </p:spPr>
        <p:txBody>
          <a:bodyPr>
            <a:normAutofit fontScale="90000"/>
          </a:bodyPr>
          <a:lstStyle/>
          <a:p>
            <a:pPr>
              <a:lnSpc>
                <a:spcPct val="150000"/>
              </a:lnSpc>
            </a:pPr>
            <a:r>
              <a:rPr lang="en-US" sz="4000" b="1" dirty="0">
                <a:latin typeface="Cambria" panose="02040503050406030204" pitchFamily="18" charset="0"/>
                <a:ea typeface="Cambria" panose="02040503050406030204" pitchFamily="18" charset="0"/>
                <a:cs typeface="Arial-Rounded" panose="020B0500000000000000" pitchFamily="34" charset="0"/>
              </a:rPr>
              <a:t>2. </a:t>
            </a:r>
            <a:r>
              <a:rPr lang="en-US" sz="4000" b="1" dirty="0" err="1">
                <a:latin typeface="Cambria" panose="02040503050406030204" pitchFamily="18" charset="0"/>
                <a:ea typeface="Cambria" panose="02040503050406030204" pitchFamily="18" charset="0"/>
                <a:cs typeface="Arial-Rounded" panose="020B0500000000000000" pitchFamily="34" charset="0"/>
              </a:rPr>
              <a:t>Em</a:t>
            </a:r>
            <a:r>
              <a:rPr lang="en-US" sz="4000" b="1" dirty="0">
                <a:latin typeface="Cambria" panose="02040503050406030204" pitchFamily="18" charset="0"/>
                <a:ea typeface="Cambria" panose="02040503050406030204" pitchFamily="18" charset="0"/>
                <a:cs typeface="Arial-Rounded" panose="020B0500000000000000" pitchFamily="34" charset="0"/>
              </a:rPr>
              <a:t> </a:t>
            </a:r>
            <a:r>
              <a:rPr lang="en-US" sz="4000" b="1" dirty="0" err="1">
                <a:latin typeface="Cambria" panose="02040503050406030204" pitchFamily="18" charset="0"/>
                <a:ea typeface="Cambria" panose="02040503050406030204" pitchFamily="18" charset="0"/>
                <a:cs typeface="Arial-Rounded" panose="020B0500000000000000" pitchFamily="34" charset="0"/>
              </a:rPr>
              <a:t>sẽ</a:t>
            </a:r>
            <a:r>
              <a:rPr lang="en-US" sz="4000" b="1" dirty="0">
                <a:latin typeface="Cambria" panose="02040503050406030204" pitchFamily="18" charset="0"/>
                <a:ea typeface="Cambria" panose="02040503050406030204" pitchFamily="18" charset="0"/>
                <a:cs typeface="Arial-Rounded" panose="020B0500000000000000" pitchFamily="34" charset="0"/>
              </a:rPr>
              <a:t> </a:t>
            </a:r>
            <a:r>
              <a:rPr lang="en-US" sz="4000" b="1" dirty="0" err="1">
                <a:latin typeface="Cambria" panose="02040503050406030204" pitchFamily="18" charset="0"/>
                <a:ea typeface="Cambria" panose="02040503050406030204" pitchFamily="18" charset="0"/>
                <a:cs typeface="Arial-Rounded" panose="020B0500000000000000" pitchFamily="34" charset="0"/>
              </a:rPr>
              <a:t>nói</a:t>
            </a:r>
            <a:r>
              <a:rPr lang="en-US" sz="4000" b="1" dirty="0">
                <a:latin typeface="Cambria" panose="02040503050406030204" pitchFamily="18" charset="0"/>
                <a:ea typeface="Cambria" panose="02040503050406030204" pitchFamily="18" charset="0"/>
                <a:cs typeface="Arial-Rounded" panose="020B0500000000000000" pitchFamily="34" charset="0"/>
              </a:rPr>
              <a:t> </a:t>
            </a:r>
            <a:r>
              <a:rPr lang="en-US" sz="4000" b="1" dirty="0" err="1">
                <a:latin typeface="Cambria" panose="02040503050406030204" pitchFamily="18" charset="0"/>
                <a:ea typeface="Cambria" panose="02040503050406030204" pitchFamily="18" charset="0"/>
                <a:cs typeface="Arial-Rounded" panose="020B0500000000000000" pitchFamily="34" charset="0"/>
              </a:rPr>
              <a:t>với</a:t>
            </a:r>
            <a:r>
              <a:rPr lang="en-US" sz="4000" b="1" dirty="0">
                <a:latin typeface="Cambria" panose="02040503050406030204" pitchFamily="18" charset="0"/>
                <a:ea typeface="Cambria" panose="02040503050406030204" pitchFamily="18" charset="0"/>
                <a:cs typeface="Arial-Rounded" panose="020B0500000000000000" pitchFamily="34" charset="0"/>
              </a:rPr>
              <a:t> </a:t>
            </a:r>
            <a:r>
              <a:rPr lang="en-US" sz="4000" b="1" dirty="0" err="1">
                <a:latin typeface="Cambria" panose="02040503050406030204" pitchFamily="18" charset="0"/>
                <a:ea typeface="Cambria" panose="02040503050406030204" pitchFamily="18" charset="0"/>
                <a:cs typeface="Arial-Rounded" panose="020B0500000000000000" pitchFamily="34" charset="0"/>
              </a:rPr>
              <a:t>bạn</a:t>
            </a:r>
            <a:r>
              <a:rPr lang="en-US" sz="4000" b="1" dirty="0">
                <a:latin typeface="Cambria" panose="02040503050406030204" pitchFamily="18" charset="0"/>
                <a:ea typeface="Cambria" panose="02040503050406030204" pitchFamily="18" charset="0"/>
                <a:cs typeface="Arial-Rounded" panose="020B0500000000000000" pitchFamily="34" charset="0"/>
              </a:rPr>
              <a:t> </a:t>
            </a:r>
            <a:r>
              <a:rPr lang="en-US" sz="4000" b="1" dirty="0" err="1">
                <a:latin typeface="Cambria" panose="02040503050406030204" pitchFamily="18" charset="0"/>
                <a:ea typeface="Cambria" panose="02040503050406030204" pitchFamily="18" charset="0"/>
                <a:cs typeface="Arial-Rounded" panose="020B0500000000000000" pitchFamily="34" charset="0"/>
              </a:rPr>
              <a:t>thế</a:t>
            </a:r>
            <a:r>
              <a:rPr lang="en-US" sz="4000" b="1" dirty="0">
                <a:latin typeface="Cambria" panose="02040503050406030204" pitchFamily="18" charset="0"/>
                <a:ea typeface="Cambria" panose="02040503050406030204" pitchFamily="18" charset="0"/>
                <a:cs typeface="Arial-Rounded" panose="020B0500000000000000" pitchFamily="34" charset="0"/>
              </a:rPr>
              <a:t> </a:t>
            </a:r>
            <a:r>
              <a:rPr lang="en-US" sz="4000" b="1" dirty="0" err="1">
                <a:latin typeface="Cambria" panose="02040503050406030204" pitchFamily="18" charset="0"/>
                <a:ea typeface="Cambria" panose="02040503050406030204" pitchFamily="18" charset="0"/>
                <a:cs typeface="Arial-Rounded" panose="020B0500000000000000" pitchFamily="34" charset="0"/>
              </a:rPr>
              <a:t>nào</a:t>
            </a:r>
            <a:r>
              <a:rPr lang="en-US" sz="4000" b="1" dirty="0">
                <a:latin typeface="Cambria" panose="02040503050406030204" pitchFamily="18" charset="0"/>
                <a:ea typeface="Cambria" panose="02040503050406030204" pitchFamily="18" charset="0"/>
                <a:cs typeface="Arial-Rounded" panose="020B0500000000000000" pitchFamily="34" charset="0"/>
              </a:rPr>
              <a:t> </a:t>
            </a:r>
            <a:r>
              <a:rPr lang="en-US" sz="4000" b="1" dirty="0" err="1">
                <a:latin typeface="Cambria" panose="02040503050406030204" pitchFamily="18" charset="0"/>
                <a:ea typeface="Cambria" panose="02040503050406030204" pitchFamily="18" charset="0"/>
                <a:cs typeface="Arial-Rounded" panose="020B0500000000000000" pitchFamily="34" charset="0"/>
              </a:rPr>
              <a:t>khi</a:t>
            </a:r>
            <a:r>
              <a:rPr lang="en-US" sz="4000" b="1" dirty="0">
                <a:latin typeface="Cambria" panose="02040503050406030204" pitchFamily="18" charset="0"/>
                <a:ea typeface="Cambria" panose="02040503050406030204" pitchFamily="18" charset="0"/>
                <a:cs typeface="Arial-Rounded" panose="020B0500000000000000" pitchFamily="34" charset="0"/>
              </a:rPr>
              <a:t>:</a:t>
            </a:r>
            <a:br>
              <a:rPr lang="en-US" sz="4000" b="1" dirty="0">
                <a:latin typeface="Cambria" panose="02040503050406030204" pitchFamily="18" charset="0"/>
                <a:ea typeface="Cambria" panose="02040503050406030204" pitchFamily="18" charset="0"/>
                <a:cs typeface="Arial-Rounded" panose="020B0500000000000000" pitchFamily="34" charset="0"/>
              </a:rPr>
            </a:b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Bạn</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chuyển</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đến</a:t>
            </a:r>
            <a:r>
              <a:rPr lang="en-US" sz="4000" dirty="0">
                <a:latin typeface="Cambria" panose="02040503050406030204" pitchFamily="18" charset="0"/>
                <a:ea typeface="Cambria" panose="02040503050406030204" pitchFamily="18" charset="0"/>
                <a:cs typeface="Arial-Rounded" panose="020B0500000000000000" pitchFamily="34" charset="0"/>
              </a:rPr>
              <a:t> 1 </a:t>
            </a:r>
            <a:r>
              <a:rPr lang="en-US" sz="4000" dirty="0" err="1">
                <a:latin typeface="Cambria" panose="02040503050406030204" pitchFamily="18" charset="0"/>
                <a:ea typeface="Cambria" panose="02040503050406030204" pitchFamily="18" charset="0"/>
                <a:cs typeface="Arial-Rounded" panose="020B0500000000000000" pitchFamily="34" charset="0"/>
              </a:rPr>
              <a:t>ngôi</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trường</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khác</a:t>
            </a:r>
            <a:br>
              <a:rPr lang="en-US" sz="4000" dirty="0">
                <a:latin typeface="Cambria" panose="02040503050406030204" pitchFamily="18" charset="0"/>
                <a:ea typeface="Cambria" panose="02040503050406030204" pitchFamily="18" charset="0"/>
                <a:cs typeface="Arial-Rounded" panose="020B0500000000000000" pitchFamily="34" charset="0"/>
              </a:rPr>
            </a:br>
            <a:r>
              <a:rPr lang="en-US" sz="4000" dirty="0">
                <a:latin typeface="Cambria" panose="02040503050406030204" pitchFamily="18" charset="0"/>
                <a:ea typeface="Cambria" panose="02040503050406030204" pitchFamily="18" charset="0"/>
                <a:cs typeface="Arial-Rounded" panose="020B0500000000000000" pitchFamily="34" charset="0"/>
              </a:rPr>
              <a:t>- Tan </a:t>
            </a:r>
            <a:r>
              <a:rPr lang="en-US" sz="4000" dirty="0" err="1">
                <a:latin typeface="Cambria" panose="02040503050406030204" pitchFamily="18" charset="0"/>
                <a:ea typeface="Cambria" panose="02040503050406030204" pitchFamily="18" charset="0"/>
                <a:cs typeface="Arial-Rounded" panose="020B0500000000000000" pitchFamily="34" charset="0"/>
              </a:rPr>
              <a:t>học</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em</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về</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trước</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còn</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bạn</a:t>
            </a:r>
            <a:r>
              <a:rPr lang="en-US" sz="4000" dirty="0">
                <a:latin typeface="Cambria" panose="02040503050406030204" pitchFamily="18" charset="0"/>
                <a:ea typeface="Cambria" panose="02040503050406030204" pitchFamily="18" charset="0"/>
                <a:cs typeface="Arial-Rounded" panose="020B0500000000000000" pitchFamily="34" charset="0"/>
              </a:rPr>
              <a:t> ở </a:t>
            </a:r>
            <a:r>
              <a:rPr lang="en-US" sz="4000" dirty="0" err="1">
                <a:latin typeface="Cambria" panose="02040503050406030204" pitchFamily="18" charset="0"/>
                <a:ea typeface="Cambria" panose="02040503050406030204" pitchFamily="18" charset="0"/>
                <a:cs typeface="Arial-Rounded" panose="020B0500000000000000" pitchFamily="34" charset="0"/>
              </a:rPr>
              <a:t>lại</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chờ</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bố</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mẹ</a:t>
            </a:r>
            <a:endParaRPr lang="en-US" sz="4000" dirty="0">
              <a:latin typeface="Cambria" panose="02040503050406030204" pitchFamily="18" charset="0"/>
              <a:ea typeface="Cambria" panose="02040503050406030204" pitchFamily="18"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3CE71693-7980-4C34-A0D3-AC1DEF211604}"/>
              </a:ext>
            </a:extLst>
          </p:cNvPr>
          <p:cNvCxnSpPr>
            <a:cxnSpLocks/>
          </p:cNvCxnSpPr>
          <p:nvPr/>
        </p:nvCxnSpPr>
        <p:spPr>
          <a:xfrm>
            <a:off x="3648173" y="1725105"/>
            <a:ext cx="22152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B7D785-19D3-4CC5-B008-3C74FC887BA3}"/>
              </a:ext>
            </a:extLst>
          </p:cNvPr>
          <p:cNvCxnSpPr/>
          <p:nvPr/>
        </p:nvCxnSpPr>
        <p:spPr>
          <a:xfrm>
            <a:off x="2092751" y="2554663"/>
            <a:ext cx="6777872"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89B4322F-7011-427A-8F5F-D645D6A3156D}"/>
              </a:ext>
            </a:extLst>
          </p:cNvPr>
          <p:cNvCxnSpPr/>
          <p:nvPr/>
        </p:nvCxnSpPr>
        <p:spPr>
          <a:xfrm>
            <a:off x="2158738" y="3372438"/>
            <a:ext cx="86160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250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9300" y="-6953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6"/>
          <a:stretch>
            <a:fillRect/>
          </a:stretch>
        </p:blipFill>
        <p:spPr>
          <a:xfrm>
            <a:off x="1195979" y="181356"/>
            <a:ext cx="3737172" cy="1505843"/>
          </a:xfrm>
          <a:prstGeom prst="rect">
            <a:avLst/>
          </a:prstGeom>
        </p:spPr>
      </p:pic>
      <p:sp>
        <p:nvSpPr>
          <p:cNvPr id="2" name="TextBox 1">
            <a:extLst>
              <a:ext uri="{FF2B5EF4-FFF2-40B4-BE49-F238E27FC236}">
                <a16:creationId xmlns:a16="http://schemas.microsoft.com/office/drawing/2014/main" id="{C2E43DBE-B1CC-F390-BC6C-118DEE5FAD6A}"/>
              </a:ext>
            </a:extLst>
          </p:cNvPr>
          <p:cNvSpPr txBox="1"/>
          <p:nvPr/>
        </p:nvSpPr>
        <p:spPr>
          <a:xfrm>
            <a:off x="3027442" y="1621396"/>
            <a:ext cx="8351290" cy="31700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Tớ </a:t>
            </a:r>
            <a:r>
              <a:rPr kumimoji="0" lang="en-US" sz="10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10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0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10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0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100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10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4C76F21E-99F1-2C02-F8BC-206828865EF9}"/>
              </a:ext>
            </a:extLst>
          </p:cNvPr>
          <p:cNvPicPr>
            <a:picLocks noChangeAspect="1"/>
          </p:cNvPicPr>
          <p:nvPr/>
        </p:nvPicPr>
        <p:blipFill rotWithShape="1">
          <a:blip r:embed="rId7"/>
          <a:srcRect r="1683"/>
          <a:stretch/>
        </p:blipFill>
        <p:spPr>
          <a:xfrm>
            <a:off x="0" y="3960655"/>
            <a:ext cx="4803356" cy="2230595"/>
          </a:xfrm>
          <a:prstGeom prst="ellipse">
            <a:avLst/>
          </a:prstGeom>
          <a:ln>
            <a:noFill/>
          </a:ln>
          <a:effectLst>
            <a:softEdge rad="112500"/>
          </a:effectLst>
        </p:spPr>
      </p:pic>
      <p:pic>
        <p:nvPicPr>
          <p:cNvPr id="4" name="Picture 3" descr="A round pink label with white text and a black background&#10;&#10;Description automatically generated">
            <a:extLst>
              <a:ext uri="{FF2B5EF4-FFF2-40B4-BE49-F238E27FC236}">
                <a16:creationId xmlns:a16="http://schemas.microsoft.com/office/drawing/2014/main" id="{558E8FCF-83D0-4BFC-48A7-216CC3C343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0032" y="0"/>
            <a:ext cx="1516044" cy="1516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17" name="TextBox 16">
            <a:extLst>
              <a:ext uri="{FF2B5EF4-FFF2-40B4-BE49-F238E27FC236}">
                <a16:creationId xmlns:a16="http://schemas.microsoft.com/office/drawing/2014/main" id="{CC2343AD-47A7-4908-A9BC-3F1CFC50565F}"/>
              </a:ext>
            </a:extLst>
          </p:cNvPr>
          <p:cNvSpPr txBox="1"/>
          <p:nvPr/>
        </p:nvSpPr>
        <p:spPr>
          <a:xfrm>
            <a:off x="1198164" y="2512519"/>
            <a:ext cx="8351290" cy="163116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100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00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100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00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10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ớ nhớ cậu  Tiếng Việt 2, tập 1  Kết nối tri thức với cuộc sống - Truyện đọc trong sách (360p, h264)">
            <a:hlinkClick r:id="" action="ppaction://media"/>
            <a:extLst>
              <a:ext uri="{FF2B5EF4-FFF2-40B4-BE49-F238E27FC236}">
                <a16:creationId xmlns:a16="http://schemas.microsoft.com/office/drawing/2014/main" id="{7C7295BF-3782-4EC5-8841-5C74BBA8EB52}"/>
              </a:ext>
            </a:extLst>
          </p:cNvPr>
          <p:cNvPicPr>
            <a:picLocks noChangeAspect="1"/>
          </p:cNvPicPr>
          <p:nvPr>
            <a:videoFile r:link="rId1"/>
            <p:extLst>
              <p:ext uri="{DAA4B4D4-6D71-4841-9C94-3DE7FCFB9230}">
                <p14:media xmlns:p14="http://schemas.microsoft.com/office/powerpoint/2010/main" r:embed="rId2">
                  <p14:trim st="7507" end="6129.1292"/>
                </p14:media>
              </p:ext>
            </p:extLst>
          </p:nvPr>
        </p:nvPicPr>
        <p:blipFill>
          <a:blip r:embed="rId4"/>
          <a:stretch>
            <a:fillRect/>
          </a:stretch>
        </p:blipFill>
        <p:spPr>
          <a:xfrm>
            <a:off x="583658" y="409777"/>
            <a:ext cx="10735013" cy="6038445"/>
          </a:xfrm>
          <a:prstGeom prst="rect">
            <a:avLst/>
          </a:prstGeom>
        </p:spPr>
      </p:pic>
    </p:spTree>
    <p:extLst>
      <p:ext uri="{BB962C8B-B14F-4D97-AF65-F5344CB8AC3E}">
        <p14:creationId xmlns:p14="http://schemas.microsoft.com/office/powerpoint/2010/main" val="254825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1408479"/>
            <a:ext cx="828517" cy="828517"/>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283579"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120070" y="1765189"/>
            <a:ext cx="9556535"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1. Khi chia tay sóc, kiến cảm thấy thế nào ?</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773821" y="3053257"/>
            <a:ext cx="4155310" cy="1368075"/>
            <a:chOff x="1773821" y="3053257"/>
            <a:chExt cx="415531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1952994" y="3230881"/>
              <a:ext cx="3976137" cy="707886"/>
            </a:xfrm>
            <a:prstGeom prst="rect">
              <a:avLst/>
            </a:prstGeom>
            <a:noFill/>
          </p:spPr>
          <p:txBody>
            <a:bodyPr wrap="square">
              <a:spAutoFit/>
            </a:bodyPr>
            <a:lstStyle/>
            <a:p>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r>
                <a:rPr kumimoji="0" lang="en-US" sz="4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Kiến</a:t>
              </a:r>
              <a:r>
                <a:rPr kumimoji="0" lang="en-US" sz="4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rất</a:t>
              </a:r>
              <a:r>
                <a:rPr kumimoji="0" lang="en-US" sz="4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buồn</a:t>
              </a:r>
              <a:endParaRPr lang="vi-VN" dirty="0"/>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1952995" y="5146643"/>
              <a:ext cx="38594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Kiến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rất</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vui</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816549"/>
            <a:ext cx="4353334" cy="1368075"/>
            <a:chOff x="6232967" y="4816549"/>
            <a:chExt cx="4056926"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403728" y="5146643"/>
              <a:ext cx="388616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Kiến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rất</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thích</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53"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 calcmode="lin" valueType="num">
                                      <p:cBhvr>
                                        <p:cTn id="9" dur="500" fill="hold"/>
                                        <p:tgtEl>
                                          <p:spTgt spid="39"/>
                                        </p:tgtEl>
                                        <p:attrNameLst>
                                          <p:attrName>ppt_w</p:attrName>
                                        </p:attrNameLst>
                                      </p:cBhvr>
                                      <p:tavLst>
                                        <p:tav tm="0">
                                          <p:val>
                                            <p:fltVal val="0"/>
                                          </p:val>
                                        </p:tav>
                                        <p:tav tm="100000">
                                          <p:val>
                                            <p:strVal val="#ppt_w"/>
                                          </p:val>
                                        </p:tav>
                                      </p:tavLst>
                                    </p:anim>
                                    <p:anim calcmode="lin" valueType="num">
                                      <p:cBhvr>
                                        <p:cTn id="10" dur="500" fill="hold"/>
                                        <p:tgtEl>
                                          <p:spTgt spid="39"/>
                                        </p:tgtEl>
                                        <p:attrNameLst>
                                          <p:attrName>ppt_h</p:attrName>
                                        </p:attrNameLst>
                                      </p:cBhvr>
                                      <p:tavLst>
                                        <p:tav tm="0">
                                          <p:val>
                                            <p:fltVal val="0"/>
                                          </p:val>
                                        </p:tav>
                                        <p:tav tm="100000">
                                          <p:val>
                                            <p:strVal val="#ppt_h"/>
                                          </p:val>
                                        </p:tav>
                                      </p:tavLst>
                                    </p:anim>
                                    <p:animEffect transition="in" filter="fade">
                                      <p:cBhvr>
                                        <p:cTn id="11" dur="500"/>
                                        <p:tgtEl>
                                          <p:spTgt spid="39"/>
                                        </p:tgtEl>
                                      </p:cBhvr>
                                    </p:animEffect>
                                  </p:childTnLst>
                                </p:cTn>
                              </p:par>
                              <p:par>
                                <p:cTn id="12" presetID="53" presetClass="entr" presetSubtype="16"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par>
                                <p:cTn id="17" presetID="53"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6000" fill="hold"/>
                                        <p:tgtEl>
                                          <p:spTgt spid="7"/>
                                        </p:tgtEl>
                                      </p:cBhvr>
                                    </p:cmd>
                                  </p:childTnLst>
                                </p:cTn>
                              </p:par>
                              <p:par>
                                <p:cTn id="26" presetID="1" presetClass="mediacall" presetSubtype="0" fill="hold" nodeType="withEffect">
                                  <p:stCondLst>
                                    <p:cond delay="0"/>
                                  </p:stCondLst>
                                  <p:childTnLst>
                                    <p:cmd type="call" cmd="playFrom(0.0)">
                                      <p:cBhvr>
                                        <p:cTn id="27"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4"/>
                </p:tgtEl>
              </p:cMediaNode>
            </p:audio>
            <p:audio>
              <p:cMediaNode vol="80000">
                <p:cTn id="29" fill="hold" display="0">
                  <p:stCondLst>
                    <p:cond delay="indefinite"/>
                  </p:stCondLst>
                  <p:endCondLst>
                    <p:cond evt="onStopAudio" delay="0">
                      <p:tgtEl>
                        <p:sldTgt/>
                      </p:tgtEl>
                    </p:cond>
                  </p:endCondLst>
                </p:cTn>
                <p:tgtEl>
                  <p:spTgt spid="55"/>
                </p:tgtEl>
              </p:cMediaNode>
            </p:audio>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withEffect">
                                  <p:stCondLst>
                                    <p:cond delay="250"/>
                                  </p:stCondLst>
                                  <p:childTnLst>
                                    <p:animRot by="120000">
                                      <p:cBhvr>
                                        <p:cTn id="34" dur="100" fill="hold">
                                          <p:stCondLst>
                                            <p:cond delay="0"/>
                                          </p:stCondLst>
                                        </p:cTn>
                                        <p:tgtEl>
                                          <p:spTgt spid="39"/>
                                        </p:tgtEl>
                                        <p:attrNameLst>
                                          <p:attrName>r</p:attrName>
                                        </p:attrNameLst>
                                      </p:cBhvr>
                                    </p:animRot>
                                    <p:animRot by="-240000">
                                      <p:cBhvr>
                                        <p:cTn id="35" dur="200" fill="hold">
                                          <p:stCondLst>
                                            <p:cond delay="200"/>
                                          </p:stCondLst>
                                        </p:cTn>
                                        <p:tgtEl>
                                          <p:spTgt spid="39"/>
                                        </p:tgtEl>
                                        <p:attrNameLst>
                                          <p:attrName>r</p:attrName>
                                        </p:attrNameLst>
                                      </p:cBhvr>
                                    </p:animRot>
                                    <p:animRot by="240000">
                                      <p:cBhvr>
                                        <p:cTn id="36" dur="200" fill="hold">
                                          <p:stCondLst>
                                            <p:cond delay="400"/>
                                          </p:stCondLst>
                                        </p:cTn>
                                        <p:tgtEl>
                                          <p:spTgt spid="39"/>
                                        </p:tgtEl>
                                        <p:attrNameLst>
                                          <p:attrName>r</p:attrName>
                                        </p:attrNameLst>
                                      </p:cBhvr>
                                    </p:animRot>
                                    <p:animRot by="-240000">
                                      <p:cBhvr>
                                        <p:cTn id="37" dur="200" fill="hold">
                                          <p:stCondLst>
                                            <p:cond delay="600"/>
                                          </p:stCondLst>
                                        </p:cTn>
                                        <p:tgtEl>
                                          <p:spTgt spid="39"/>
                                        </p:tgtEl>
                                        <p:attrNameLst>
                                          <p:attrName>r</p:attrName>
                                        </p:attrNameLst>
                                      </p:cBhvr>
                                    </p:animRot>
                                    <p:animRot by="120000">
                                      <p:cBhvr>
                                        <p:cTn id="38" dur="200" fill="hold">
                                          <p:stCondLst>
                                            <p:cond delay="800"/>
                                          </p:stCondLst>
                                        </p:cTn>
                                        <p:tgtEl>
                                          <p:spTgt spid="39"/>
                                        </p:tgtEl>
                                        <p:attrNameLst>
                                          <p:attrName>r</p:attrName>
                                        </p:attrNameLst>
                                      </p:cBhvr>
                                    </p:animRot>
                                  </p:childTnLst>
                                </p:cTn>
                              </p:par>
                              <p:par>
                                <p:cTn id="39" presetID="1" presetClass="mediacall" presetSubtype="0" fill="hold" nodeType="withEffect">
                                  <p:stCondLst>
                                    <p:cond delay="250"/>
                                  </p:stCondLst>
                                  <p:childTnLst>
                                    <p:cmd type="call" cmd="playFrom(0.0)">
                                      <p:cBhvr>
                                        <p:cTn id="40" dur="4214" fill="hold"/>
                                        <p:tgtEl>
                                          <p:spTgt spid="54"/>
                                        </p:tgtEl>
                                      </p:cBhvr>
                                    </p:cmd>
                                  </p:childTnLst>
                                </p:cTn>
                              </p:par>
                              <p:par>
                                <p:cTn id="41" presetID="1" presetClass="exit" presetSubtype="0" fill="hold" nodeType="withEffect">
                                  <p:stCondLst>
                                    <p:cond delay="25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nodeType="withEffect">
                                  <p:stCondLst>
                                    <p:cond delay="250"/>
                                  </p:stCondLst>
                                  <p:childTnLst>
                                    <p:set>
                                      <p:cBhvr>
                                        <p:cTn id="44"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5" restart="whenNotActive" fill="hold" evtFilter="cancelBubble" nodeType="interactiveSeq">
                <p:stCondLst>
                  <p:cond evt="onClick" delay="0">
                    <p:tgtEl>
                      <p:spTgt spid="41"/>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41"/>
                                        </p:tgtEl>
                                      </p:cBhvr>
                                    </p:animEffect>
                                    <p:anim calcmode="lin" valueType="num">
                                      <p:cBhvr>
                                        <p:cTn id="50" dur="1000"/>
                                        <p:tgtEl>
                                          <p:spTgt spid="41"/>
                                        </p:tgtEl>
                                        <p:attrNameLst>
                                          <p:attrName>ppt_x</p:attrName>
                                        </p:attrNameLst>
                                      </p:cBhvr>
                                      <p:tavLst>
                                        <p:tav tm="0">
                                          <p:val>
                                            <p:strVal val="ppt_x"/>
                                          </p:val>
                                        </p:tav>
                                        <p:tav tm="100000">
                                          <p:val>
                                            <p:strVal val="ppt_x"/>
                                          </p:val>
                                        </p:tav>
                                      </p:tavLst>
                                    </p:anim>
                                    <p:anim calcmode="lin" valueType="num">
                                      <p:cBhvr>
                                        <p:cTn id="51" dur="1000"/>
                                        <p:tgtEl>
                                          <p:spTgt spid="41"/>
                                        </p:tgtEl>
                                        <p:attrNameLst>
                                          <p:attrName>ppt_y</p:attrName>
                                        </p:attrNameLst>
                                      </p:cBhvr>
                                      <p:tavLst>
                                        <p:tav tm="0">
                                          <p:val>
                                            <p:strVal val="ppt_y"/>
                                          </p:val>
                                        </p:tav>
                                        <p:tav tm="100000">
                                          <p:val>
                                            <p:strVal val="ppt_y-.1"/>
                                          </p:val>
                                        </p:tav>
                                      </p:tavLst>
                                    </p:anim>
                                    <p:set>
                                      <p:cBhvr>
                                        <p:cTn id="52" dur="1" fill="hold">
                                          <p:stCondLst>
                                            <p:cond delay="999"/>
                                          </p:stCondLst>
                                        </p:cTn>
                                        <p:tgtEl>
                                          <p:spTgt spid="41"/>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55"/>
                                        </p:tgtEl>
                                      </p:cBhvr>
                                    </p:cmd>
                                  </p:childTnLst>
                                </p:cTn>
                              </p:par>
                            </p:childTnLst>
                          </p:cTn>
                        </p:par>
                      </p:childTnLst>
                    </p:cTn>
                  </p:par>
                </p:childTnLst>
              </p:cTn>
              <p:nextCondLst>
                <p:cond evt="onClick" delay="0">
                  <p:tgtEl>
                    <p:spTgt spid="41"/>
                  </p:tgtEl>
                </p:cond>
              </p:nextCondLst>
            </p:seq>
            <p:seq concurrent="1" nextAc="seek">
              <p:cTn id="55" restart="whenNotActive" fill="hold" evtFilter="cancelBubble" nodeType="interactiveSeq">
                <p:stCondLst>
                  <p:cond evt="onClick" delay="0">
                    <p:tgtEl>
                      <p:spTgt spid="40"/>
                    </p:tgtEl>
                  </p:cond>
                </p:stCondLst>
                <p:endSync evt="end" delay="0">
                  <p:rtn val="all"/>
                </p:endSync>
                <p:childTnLst>
                  <p:par>
                    <p:cTn id="56" fill="hold">
                      <p:stCondLst>
                        <p:cond delay="0"/>
                      </p:stCondLst>
                      <p:childTnLst>
                        <p:par>
                          <p:cTn id="57" fill="hold">
                            <p:stCondLst>
                              <p:cond delay="0"/>
                            </p:stCondLst>
                            <p:childTnLst>
                              <p:par>
                                <p:cTn id="58" presetID="47" presetClass="exit" presetSubtype="0" fill="hold" nodeType="clickEffect">
                                  <p:stCondLst>
                                    <p:cond delay="0"/>
                                  </p:stCondLst>
                                  <p:childTnLst>
                                    <p:animEffect transition="out" filter="fade">
                                      <p:cBhvr>
                                        <p:cTn id="59" dur="1000"/>
                                        <p:tgtEl>
                                          <p:spTgt spid="40"/>
                                        </p:tgtEl>
                                      </p:cBhvr>
                                    </p:animEffect>
                                    <p:anim calcmode="lin" valueType="num">
                                      <p:cBhvr>
                                        <p:cTn id="60" dur="1000"/>
                                        <p:tgtEl>
                                          <p:spTgt spid="40"/>
                                        </p:tgtEl>
                                        <p:attrNameLst>
                                          <p:attrName>ppt_x</p:attrName>
                                        </p:attrNameLst>
                                      </p:cBhvr>
                                      <p:tavLst>
                                        <p:tav tm="0">
                                          <p:val>
                                            <p:strVal val="ppt_x"/>
                                          </p:val>
                                        </p:tav>
                                        <p:tav tm="100000">
                                          <p:val>
                                            <p:strVal val="ppt_x"/>
                                          </p:val>
                                        </p:tav>
                                      </p:tavLst>
                                    </p:anim>
                                    <p:anim calcmode="lin" valueType="num">
                                      <p:cBhvr>
                                        <p:cTn id="61" dur="1000"/>
                                        <p:tgtEl>
                                          <p:spTgt spid="40"/>
                                        </p:tgtEl>
                                        <p:attrNameLst>
                                          <p:attrName>ppt_y</p:attrName>
                                        </p:attrNameLst>
                                      </p:cBhvr>
                                      <p:tavLst>
                                        <p:tav tm="0">
                                          <p:val>
                                            <p:strVal val="ppt_y"/>
                                          </p:val>
                                        </p:tav>
                                        <p:tav tm="100000">
                                          <p:val>
                                            <p:strVal val="ppt_y-.1"/>
                                          </p:val>
                                        </p:tav>
                                      </p:tavLst>
                                    </p:anim>
                                    <p:set>
                                      <p:cBhvr>
                                        <p:cTn id="62" dur="1" fill="hold">
                                          <p:stCondLst>
                                            <p:cond delay="999"/>
                                          </p:stCondLst>
                                        </p:cTn>
                                        <p:tgtEl>
                                          <p:spTgt spid="40"/>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1044" fill="hold"/>
                                        <p:tgtEl>
                                          <p:spTgt spid="55"/>
                                        </p:tgtEl>
                                      </p:cBhvr>
                                    </p:cmd>
                                  </p:childTnLst>
                                </p:cTn>
                              </p:par>
                            </p:childTnLst>
                          </p:cTn>
                        </p:par>
                      </p:childTnLst>
                    </p:cTn>
                  </p:par>
                </p:childTnLst>
              </p:cTn>
              <p:nextCondLst>
                <p:cond evt="onClick" delay="0">
                  <p:tgtEl>
                    <p:spTgt spid="40"/>
                  </p:tgtEl>
                </p:cond>
              </p:nextCondLst>
            </p:seq>
            <p:video>
              <p:cMediaNode vol="80000">
                <p:cTn id="65" fill="hold" display="0">
                  <p:stCondLst>
                    <p:cond delay="indefinite"/>
                  </p:stCondLst>
                </p:cTn>
                <p:tgtEl>
                  <p:spTgt spid="7"/>
                </p:tgtEl>
              </p:cMediaNode>
            </p:video>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7"/>
                                        </p:tgtEl>
                                      </p:cBhvr>
                                    </p:cmd>
                                  </p:childTnLst>
                                </p:cTn>
                              </p:par>
                            </p:childTnLst>
                          </p:cTn>
                        </p:par>
                      </p:childTnLst>
                    </p:cTn>
                  </p:par>
                </p:childTnLst>
              </p:cTn>
              <p:nextCondLst>
                <p:cond evt="onClick" delay="0">
                  <p:tgtEl>
                    <p:spTgt spid="7"/>
                  </p:tgtEl>
                </p:cond>
              </p:nextCondLst>
            </p:seq>
            <p:audio>
              <p:cMediaNode vol="80000">
                <p:cTn id="71" fill="hold" display="0">
                  <p:stCondLst>
                    <p:cond delay="indefinite"/>
                  </p:stCondLst>
                  <p:endCondLst>
                    <p:cond evt="onStopAudio" delay="0">
                      <p:tgtEl>
                        <p:sldTgt/>
                      </p:tgtEl>
                    </p:cond>
                  </p:endCondLst>
                </p:cTn>
                <p:tgtEl>
                  <p:spTgt spid="11"/>
                </p:tgtEl>
              </p:cMediaNode>
            </p:audio>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152611" y="1255066"/>
            <a:ext cx="9344497"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2. Sóc đồng ý với kiến điều gì ?</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6377651" y="4816548"/>
            <a:ext cx="4701516" cy="172835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1921077" y="3204611"/>
              <a:ext cx="3891344" cy="1047566"/>
            </a:xfrm>
            <a:prstGeom prst="rect">
              <a:avLst/>
            </a:prstGeom>
            <a:noFill/>
          </p:spPr>
          <p:txBody>
            <a:bodyPr wrap="square">
              <a:spAutoFit/>
            </a:bodyPr>
            <a:lstStyle/>
            <a:p>
              <a:pPr lvl="0">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a:t>
              </a:r>
              <a:r>
                <a:rPr lang="en-US" sz="4000" dirty="0">
                  <a:solidFill>
                    <a:prstClr val="white"/>
                  </a:solidFill>
                  <a:latin typeface="Calibri" panose="020F0502020204030204" pitchFamily="34" charset="0"/>
                  <a:cs typeface="Calibri" panose="020F0502020204030204" pitchFamily="34" charset="0"/>
                </a:rPr>
                <a:t>. </a:t>
              </a:r>
              <a:r>
                <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rPr>
                <a:t>Sóc thường xuyên nhớ đến kiến</a:t>
              </a:r>
              <a:endParaRPr lang="en-US" sz="4000" dirty="0">
                <a:solidFill>
                  <a:schemeClr val="bg1"/>
                </a:solidFill>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319753" y="4818755"/>
            <a:ext cx="4494598" cy="1512445"/>
            <a:chOff x="1319753" y="4816549"/>
            <a:chExt cx="4494598" cy="1368075"/>
          </a:xfrm>
        </p:grpSpPr>
        <p:sp>
          <p:nvSpPr>
            <p:cNvPr id="28" name="Freeform 3">
              <a:extLst>
                <a:ext uri="{FF2B5EF4-FFF2-40B4-BE49-F238E27FC236}">
                  <a16:creationId xmlns:a16="http://schemas.microsoft.com/office/drawing/2014/main" id="{FE871567-7334-2836-6B9C-815375C9F5E3}"/>
                </a:ext>
              </a:extLst>
            </p:cNvPr>
            <p:cNvSpPr/>
            <p:nvPr/>
          </p:nvSpPr>
          <p:spPr>
            <a:xfrm>
              <a:off x="1319753" y="4816549"/>
              <a:ext cx="4494598"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1489463" y="4902030"/>
              <a:ext cx="4270342" cy="1197111"/>
            </a:xfrm>
            <a:prstGeom prst="rect">
              <a:avLst/>
            </a:prstGeom>
            <a:noFill/>
          </p:spPr>
          <p:txBody>
            <a:bodyPr wrap="square">
              <a:spAutoFit/>
            </a:bodyPr>
            <a:lstStyle/>
            <a:p>
              <a:pPr>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Sóc</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sẽ</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tặng</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quà</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cho</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kiến</a:t>
              </a:r>
              <a:endParaRPr lang="en-US" sz="4000" dirty="0">
                <a:solidFill>
                  <a:prstClr val="white"/>
                </a:solidFill>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274882" y="2890374"/>
            <a:ext cx="4589146" cy="1603904"/>
            <a:chOff x="6232967" y="4816549"/>
            <a:chExt cx="4163591"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334478" y="4877714"/>
              <a:ext cx="4062080" cy="1128848"/>
            </a:xfrm>
            <a:prstGeom prst="rect">
              <a:avLst/>
            </a:prstGeom>
            <a:noFill/>
          </p:spPr>
          <p:txBody>
            <a:bodyPr wrap="square">
              <a:spAutoFit/>
            </a:bodyPr>
            <a:lstStyle/>
            <a:p>
              <a:pPr lvl="0">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 </a:t>
              </a:r>
              <a:r>
                <a:rPr lang="en-US" sz="4000" dirty="0" err="1">
                  <a:solidFill>
                    <a:prstClr val="white"/>
                  </a:solidFill>
                  <a:latin typeface="Calibri" panose="020F0502020204030204" pitchFamily="34" charset="0"/>
                  <a:cs typeface="Calibri" panose="020F0502020204030204" pitchFamily="34" charset="0"/>
                </a:rPr>
                <a:t>Sóc</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sẽ</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đến</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thăm</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kiến</a:t>
              </a:r>
              <a:endParaRPr lang="en-US" sz="4000" dirty="0">
                <a:solidFill>
                  <a:prstClr val="white"/>
                </a:solidFill>
                <a:latin typeface="Calibri" panose="020F0502020204030204" pitchFamily="34" charset="0"/>
                <a:cs typeface="Calibri" panose="020F0502020204030204" pitchFamily="34"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0" fill="hold"/>
                                        <p:tgtEl>
                                          <p:spTgt spid="2"/>
                                        </p:tgtEl>
                                      </p:cBhvr>
                                    </p:cmd>
                                  </p:childTnLst>
                                </p:cTn>
                              </p:par>
                              <p:par>
                                <p:cTn id="11" presetID="1" presetClass="mediacall" presetSubtype="0" fill="hold" nodeType="withEffect">
                                  <p:stCondLst>
                                    <p:cond delay="0"/>
                                  </p:stCondLst>
                                  <p:childTnLst>
                                    <p:cmd type="call" cmd="playFrom(0.0)">
                                      <p:cBhvr>
                                        <p:cTn id="12"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4"/>
                </p:tgtEl>
              </p:cMediaNode>
            </p:audio>
            <p:audio>
              <p:cMediaNode vol="80000">
                <p:cTn id="14" fill="hold" display="0">
                  <p:stCondLst>
                    <p:cond delay="indefinite"/>
                  </p:stCondLst>
                  <p:endCondLst>
                    <p:cond evt="onStopAudio" delay="0">
                      <p:tgtEl>
                        <p:sldTgt/>
                      </p:tgtEl>
                    </p:cond>
                  </p:endCondLst>
                </p:cTn>
                <p:tgtEl>
                  <p:spTgt spid="55"/>
                </p:tgtEl>
              </p:cMediaNode>
            </p:audio>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withEffect">
                                  <p:stCondLst>
                                    <p:cond delay="25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1" presetClass="mediacall" presetSubtype="0" fill="hold" nodeType="withEffect">
                                  <p:stCondLst>
                                    <p:cond delay="250"/>
                                  </p:stCondLst>
                                  <p:childTnLst>
                                    <p:cmd type="call" cmd="playFrom(0.0)">
                                      <p:cBhvr>
                                        <p:cTn id="25" dur="4214" fill="hold"/>
                                        <p:tgtEl>
                                          <p:spTgt spid="54"/>
                                        </p:tgtEl>
                                      </p:cBhvr>
                                    </p:cmd>
                                  </p:childTnLst>
                                </p:cTn>
                              </p:par>
                              <p:par>
                                <p:cTn id="26" presetID="1" presetClass="exit" presetSubtype="0" fill="hold" nodeType="withEffect">
                                  <p:stCondLst>
                                    <p:cond delay="25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41"/>
                                        </p:tgtEl>
                                      </p:cBhvr>
                                    </p:animEffect>
                                    <p:anim calcmode="lin" valueType="num">
                                      <p:cBhvr>
                                        <p:cTn id="35" dur="1000"/>
                                        <p:tgtEl>
                                          <p:spTgt spid="41"/>
                                        </p:tgtEl>
                                        <p:attrNameLst>
                                          <p:attrName>ppt_x</p:attrName>
                                        </p:attrNameLst>
                                      </p:cBhvr>
                                      <p:tavLst>
                                        <p:tav tm="0">
                                          <p:val>
                                            <p:strVal val="ppt_x"/>
                                          </p:val>
                                        </p:tav>
                                        <p:tav tm="100000">
                                          <p:val>
                                            <p:strVal val="ppt_x"/>
                                          </p:val>
                                        </p:tav>
                                      </p:tavLst>
                                    </p:anim>
                                    <p:anim calcmode="lin" valueType="num">
                                      <p:cBhvr>
                                        <p:cTn id="36" dur="1000"/>
                                        <p:tgtEl>
                                          <p:spTgt spid="41"/>
                                        </p:tgtEl>
                                        <p:attrNameLst>
                                          <p:attrName>ppt_y</p:attrName>
                                        </p:attrNameLst>
                                      </p:cBhvr>
                                      <p:tavLst>
                                        <p:tav tm="0">
                                          <p:val>
                                            <p:strVal val="ppt_y"/>
                                          </p:val>
                                        </p:tav>
                                        <p:tav tm="100000">
                                          <p:val>
                                            <p:strVal val="ppt_y-.1"/>
                                          </p:val>
                                        </p:tav>
                                      </p:tavLst>
                                    </p:anim>
                                    <p:set>
                                      <p:cBhvr>
                                        <p:cTn id="37" dur="1" fill="hold">
                                          <p:stCondLst>
                                            <p:cond delay="999"/>
                                          </p:stCondLst>
                                        </p:cTn>
                                        <p:tgtEl>
                                          <p:spTgt spid="41"/>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044" fill="hold"/>
                                        <p:tgtEl>
                                          <p:spTgt spid="55"/>
                                        </p:tgtEl>
                                      </p:cBhvr>
                                    </p:cmd>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p:stCondLst>
                        <p:cond delay="0"/>
                      </p:stCondLst>
                      <p:childTnLst>
                        <p:par>
                          <p:cTn id="42" fill="hold">
                            <p:stCondLst>
                              <p:cond delay="0"/>
                            </p:stCondLst>
                            <p:childTnLst>
                              <p:par>
                                <p:cTn id="43" presetID="47" presetClass="exit" presetSubtype="0" fill="hold" nodeType="clickEffect">
                                  <p:stCondLst>
                                    <p:cond delay="0"/>
                                  </p:stCondLst>
                                  <p:childTnLst>
                                    <p:animEffect transition="out" filter="fade">
                                      <p:cBhvr>
                                        <p:cTn id="44" dur="1000"/>
                                        <p:tgtEl>
                                          <p:spTgt spid="40"/>
                                        </p:tgtEl>
                                      </p:cBhvr>
                                    </p:animEffect>
                                    <p:anim calcmode="lin" valueType="num">
                                      <p:cBhvr>
                                        <p:cTn id="45" dur="1000"/>
                                        <p:tgtEl>
                                          <p:spTgt spid="40"/>
                                        </p:tgtEl>
                                        <p:attrNameLst>
                                          <p:attrName>ppt_x</p:attrName>
                                        </p:attrNameLst>
                                      </p:cBhvr>
                                      <p:tavLst>
                                        <p:tav tm="0">
                                          <p:val>
                                            <p:strVal val="ppt_x"/>
                                          </p:val>
                                        </p:tav>
                                        <p:tav tm="100000">
                                          <p:val>
                                            <p:strVal val="ppt_x"/>
                                          </p:val>
                                        </p:tav>
                                      </p:tavLst>
                                    </p:anim>
                                    <p:anim calcmode="lin" valueType="num">
                                      <p:cBhvr>
                                        <p:cTn id="46" dur="1000"/>
                                        <p:tgtEl>
                                          <p:spTgt spid="40"/>
                                        </p:tgtEl>
                                        <p:attrNameLst>
                                          <p:attrName>ppt_y</p:attrName>
                                        </p:attrNameLst>
                                      </p:cBhvr>
                                      <p:tavLst>
                                        <p:tav tm="0">
                                          <p:val>
                                            <p:strVal val="ppt_y"/>
                                          </p:val>
                                        </p:tav>
                                        <p:tav tm="100000">
                                          <p:val>
                                            <p:strVal val="ppt_y-.1"/>
                                          </p:val>
                                        </p:tav>
                                      </p:tavLst>
                                    </p:anim>
                                    <p:set>
                                      <p:cBhvr>
                                        <p:cTn id="47" dur="1" fill="hold">
                                          <p:stCondLst>
                                            <p:cond delay="999"/>
                                          </p:stCondLst>
                                        </p:cTn>
                                        <p:tgtEl>
                                          <p:spTgt spid="40"/>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44" fill="hold"/>
                                        <p:tgtEl>
                                          <p:spTgt spid="55"/>
                                        </p:tgtEl>
                                      </p:cBhvr>
                                    </p:cmd>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audio>
              <p:cMediaNode vol="80000">
                <p:cTn id="56"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194552" y="16512"/>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94552" y="1765189"/>
            <a:ext cx="12033114"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3</a:t>
            </a:r>
            <a:r>
              <a:rPr kumimoji="0" lang="vi-VN"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S</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óc</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lời</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hứa</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kiến</a:t>
            </a:r>
            <a:r>
              <a:rPr kumimoji="0" lang="en-US"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761571" y="3053257"/>
            <a:ext cx="4654633" cy="1368075"/>
            <a:chOff x="1761571" y="3053257"/>
            <a:chExt cx="4333669"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1761571" y="3240030"/>
              <a:ext cx="4333669" cy="707886"/>
            </a:xfrm>
            <a:prstGeom prst="rect">
              <a:avLst/>
            </a:prstGeom>
            <a:noFill/>
          </p:spPr>
          <p:txBody>
            <a:bodyPr wrap="square">
              <a:spAutoFit/>
            </a:bodyPr>
            <a:lstStyle/>
            <a:p>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r>
                <a:rPr kumimoji="0" lang="en-US" sz="4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Viết</a:t>
              </a:r>
              <a:r>
                <a:rPr kumimoji="0" lang="en-US" sz="4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thư</a:t>
              </a:r>
              <a:r>
                <a:rPr kumimoji="0" lang="en-US" sz="4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cho</a:t>
              </a:r>
              <a:r>
                <a:rPr kumimoji="0" lang="en-US" sz="4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kiến</a:t>
              </a:r>
              <a:endParaRPr lang="vi-VN" dirty="0"/>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654633" cy="1653533"/>
            <a:chOff x="1775751" y="4816549"/>
            <a:chExt cx="4038600" cy="1653533"/>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1952995" y="5146643"/>
              <a:ext cx="385942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Gọi</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điện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843965" y="4863536"/>
            <a:ext cx="4639203" cy="1606545"/>
            <a:chOff x="6908825" y="4912557"/>
            <a:chExt cx="4038600" cy="1606545"/>
          </a:xfrm>
        </p:grpSpPr>
        <p:sp>
          <p:nvSpPr>
            <p:cNvPr id="29" name="Freeform 3">
              <a:extLst>
                <a:ext uri="{FF2B5EF4-FFF2-40B4-BE49-F238E27FC236}">
                  <a16:creationId xmlns:a16="http://schemas.microsoft.com/office/drawing/2014/main" id="{E0315284-3EEC-CE0F-06E0-CF7845B1C7C7}"/>
                </a:ext>
              </a:extLst>
            </p:cNvPr>
            <p:cNvSpPr/>
            <p:nvPr/>
          </p:nvSpPr>
          <p:spPr>
            <a:xfrm>
              <a:off x="6908825" y="49125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985042" y="5195663"/>
              <a:ext cx="388616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Nhắn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tin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72150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53"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 calcmode="lin" valueType="num">
                                      <p:cBhvr>
                                        <p:cTn id="9" dur="500" fill="hold"/>
                                        <p:tgtEl>
                                          <p:spTgt spid="39"/>
                                        </p:tgtEl>
                                        <p:attrNameLst>
                                          <p:attrName>ppt_w</p:attrName>
                                        </p:attrNameLst>
                                      </p:cBhvr>
                                      <p:tavLst>
                                        <p:tav tm="0">
                                          <p:val>
                                            <p:fltVal val="0"/>
                                          </p:val>
                                        </p:tav>
                                        <p:tav tm="100000">
                                          <p:val>
                                            <p:strVal val="#ppt_w"/>
                                          </p:val>
                                        </p:tav>
                                      </p:tavLst>
                                    </p:anim>
                                    <p:anim calcmode="lin" valueType="num">
                                      <p:cBhvr>
                                        <p:cTn id="10" dur="500" fill="hold"/>
                                        <p:tgtEl>
                                          <p:spTgt spid="39"/>
                                        </p:tgtEl>
                                        <p:attrNameLst>
                                          <p:attrName>ppt_h</p:attrName>
                                        </p:attrNameLst>
                                      </p:cBhvr>
                                      <p:tavLst>
                                        <p:tav tm="0">
                                          <p:val>
                                            <p:fltVal val="0"/>
                                          </p:val>
                                        </p:tav>
                                        <p:tav tm="100000">
                                          <p:val>
                                            <p:strVal val="#ppt_h"/>
                                          </p:val>
                                        </p:tav>
                                      </p:tavLst>
                                    </p:anim>
                                    <p:animEffect transition="in" filter="fade">
                                      <p:cBhvr>
                                        <p:cTn id="11" dur="500"/>
                                        <p:tgtEl>
                                          <p:spTgt spid="39"/>
                                        </p:tgtEl>
                                      </p:cBhvr>
                                    </p:animEffect>
                                  </p:childTnLst>
                                </p:cTn>
                              </p:par>
                              <p:par>
                                <p:cTn id="12" presetID="53" presetClass="entr" presetSubtype="16"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par>
                                <p:cTn id="17" presetID="53"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6000" fill="hold"/>
                                        <p:tgtEl>
                                          <p:spTgt spid="7"/>
                                        </p:tgtEl>
                                      </p:cBhvr>
                                    </p:cmd>
                                  </p:childTnLst>
                                </p:cTn>
                              </p:par>
                              <p:par>
                                <p:cTn id="26" presetID="1" presetClass="mediacall" presetSubtype="0" fill="hold" nodeType="withEffect">
                                  <p:stCondLst>
                                    <p:cond delay="0"/>
                                  </p:stCondLst>
                                  <p:childTnLst>
                                    <p:cmd type="call" cmd="playFrom(0.0)">
                                      <p:cBhvr>
                                        <p:cTn id="27"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4"/>
                </p:tgtEl>
              </p:cMediaNode>
            </p:audio>
            <p:audio>
              <p:cMediaNode vol="80000">
                <p:cTn id="29" fill="hold" display="0">
                  <p:stCondLst>
                    <p:cond delay="indefinite"/>
                  </p:stCondLst>
                  <p:endCondLst>
                    <p:cond evt="onStopAudio" delay="0">
                      <p:tgtEl>
                        <p:sldTgt/>
                      </p:tgtEl>
                    </p:cond>
                  </p:endCondLst>
                </p:cTn>
                <p:tgtEl>
                  <p:spTgt spid="55"/>
                </p:tgtEl>
              </p:cMediaNode>
            </p:audio>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withEffect">
                                  <p:stCondLst>
                                    <p:cond delay="250"/>
                                  </p:stCondLst>
                                  <p:childTnLst>
                                    <p:animRot by="120000">
                                      <p:cBhvr>
                                        <p:cTn id="34" dur="100" fill="hold">
                                          <p:stCondLst>
                                            <p:cond delay="0"/>
                                          </p:stCondLst>
                                        </p:cTn>
                                        <p:tgtEl>
                                          <p:spTgt spid="39"/>
                                        </p:tgtEl>
                                        <p:attrNameLst>
                                          <p:attrName>r</p:attrName>
                                        </p:attrNameLst>
                                      </p:cBhvr>
                                    </p:animRot>
                                    <p:animRot by="-240000">
                                      <p:cBhvr>
                                        <p:cTn id="35" dur="200" fill="hold">
                                          <p:stCondLst>
                                            <p:cond delay="200"/>
                                          </p:stCondLst>
                                        </p:cTn>
                                        <p:tgtEl>
                                          <p:spTgt spid="39"/>
                                        </p:tgtEl>
                                        <p:attrNameLst>
                                          <p:attrName>r</p:attrName>
                                        </p:attrNameLst>
                                      </p:cBhvr>
                                    </p:animRot>
                                    <p:animRot by="240000">
                                      <p:cBhvr>
                                        <p:cTn id="36" dur="200" fill="hold">
                                          <p:stCondLst>
                                            <p:cond delay="400"/>
                                          </p:stCondLst>
                                        </p:cTn>
                                        <p:tgtEl>
                                          <p:spTgt spid="39"/>
                                        </p:tgtEl>
                                        <p:attrNameLst>
                                          <p:attrName>r</p:attrName>
                                        </p:attrNameLst>
                                      </p:cBhvr>
                                    </p:animRot>
                                    <p:animRot by="-240000">
                                      <p:cBhvr>
                                        <p:cTn id="37" dur="200" fill="hold">
                                          <p:stCondLst>
                                            <p:cond delay="600"/>
                                          </p:stCondLst>
                                        </p:cTn>
                                        <p:tgtEl>
                                          <p:spTgt spid="39"/>
                                        </p:tgtEl>
                                        <p:attrNameLst>
                                          <p:attrName>r</p:attrName>
                                        </p:attrNameLst>
                                      </p:cBhvr>
                                    </p:animRot>
                                    <p:animRot by="120000">
                                      <p:cBhvr>
                                        <p:cTn id="38" dur="200" fill="hold">
                                          <p:stCondLst>
                                            <p:cond delay="800"/>
                                          </p:stCondLst>
                                        </p:cTn>
                                        <p:tgtEl>
                                          <p:spTgt spid="39"/>
                                        </p:tgtEl>
                                        <p:attrNameLst>
                                          <p:attrName>r</p:attrName>
                                        </p:attrNameLst>
                                      </p:cBhvr>
                                    </p:animRot>
                                  </p:childTnLst>
                                </p:cTn>
                              </p:par>
                              <p:par>
                                <p:cTn id="39" presetID="1" presetClass="mediacall" presetSubtype="0" fill="hold" nodeType="withEffect">
                                  <p:stCondLst>
                                    <p:cond delay="250"/>
                                  </p:stCondLst>
                                  <p:childTnLst>
                                    <p:cmd type="call" cmd="playFrom(0.0)">
                                      <p:cBhvr>
                                        <p:cTn id="40" dur="4214" fill="hold"/>
                                        <p:tgtEl>
                                          <p:spTgt spid="54"/>
                                        </p:tgtEl>
                                      </p:cBhvr>
                                    </p:cmd>
                                  </p:childTnLst>
                                </p:cTn>
                              </p:par>
                              <p:par>
                                <p:cTn id="41" presetID="1" presetClass="exit" presetSubtype="0" fill="hold" nodeType="withEffect">
                                  <p:stCondLst>
                                    <p:cond delay="25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nodeType="withEffect">
                                  <p:stCondLst>
                                    <p:cond delay="250"/>
                                  </p:stCondLst>
                                  <p:childTnLst>
                                    <p:set>
                                      <p:cBhvr>
                                        <p:cTn id="44"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5" restart="whenNotActive" fill="hold" evtFilter="cancelBubble" nodeType="interactiveSeq">
                <p:stCondLst>
                  <p:cond evt="onClick" delay="0">
                    <p:tgtEl>
                      <p:spTgt spid="41"/>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41"/>
                                        </p:tgtEl>
                                      </p:cBhvr>
                                    </p:animEffect>
                                    <p:anim calcmode="lin" valueType="num">
                                      <p:cBhvr>
                                        <p:cTn id="50" dur="1000"/>
                                        <p:tgtEl>
                                          <p:spTgt spid="41"/>
                                        </p:tgtEl>
                                        <p:attrNameLst>
                                          <p:attrName>ppt_x</p:attrName>
                                        </p:attrNameLst>
                                      </p:cBhvr>
                                      <p:tavLst>
                                        <p:tav tm="0">
                                          <p:val>
                                            <p:strVal val="ppt_x"/>
                                          </p:val>
                                        </p:tav>
                                        <p:tav tm="100000">
                                          <p:val>
                                            <p:strVal val="ppt_x"/>
                                          </p:val>
                                        </p:tav>
                                      </p:tavLst>
                                    </p:anim>
                                    <p:anim calcmode="lin" valueType="num">
                                      <p:cBhvr>
                                        <p:cTn id="51" dur="1000"/>
                                        <p:tgtEl>
                                          <p:spTgt spid="41"/>
                                        </p:tgtEl>
                                        <p:attrNameLst>
                                          <p:attrName>ppt_y</p:attrName>
                                        </p:attrNameLst>
                                      </p:cBhvr>
                                      <p:tavLst>
                                        <p:tav tm="0">
                                          <p:val>
                                            <p:strVal val="ppt_y"/>
                                          </p:val>
                                        </p:tav>
                                        <p:tav tm="100000">
                                          <p:val>
                                            <p:strVal val="ppt_y-.1"/>
                                          </p:val>
                                        </p:tav>
                                      </p:tavLst>
                                    </p:anim>
                                    <p:set>
                                      <p:cBhvr>
                                        <p:cTn id="52" dur="1" fill="hold">
                                          <p:stCondLst>
                                            <p:cond delay="999"/>
                                          </p:stCondLst>
                                        </p:cTn>
                                        <p:tgtEl>
                                          <p:spTgt spid="41"/>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55"/>
                                        </p:tgtEl>
                                      </p:cBhvr>
                                    </p:cmd>
                                  </p:childTnLst>
                                </p:cTn>
                              </p:par>
                            </p:childTnLst>
                          </p:cTn>
                        </p:par>
                      </p:childTnLst>
                    </p:cTn>
                  </p:par>
                </p:childTnLst>
              </p:cTn>
              <p:nextCondLst>
                <p:cond evt="onClick" delay="0">
                  <p:tgtEl>
                    <p:spTgt spid="41"/>
                  </p:tgtEl>
                </p:cond>
              </p:nextCondLst>
            </p:seq>
            <p:seq concurrent="1" nextAc="seek">
              <p:cTn id="55" restart="whenNotActive" fill="hold" evtFilter="cancelBubble" nodeType="interactiveSeq">
                <p:stCondLst>
                  <p:cond evt="onClick" delay="0">
                    <p:tgtEl>
                      <p:spTgt spid="40"/>
                    </p:tgtEl>
                  </p:cond>
                </p:stCondLst>
                <p:endSync evt="end" delay="0">
                  <p:rtn val="all"/>
                </p:endSync>
                <p:childTnLst>
                  <p:par>
                    <p:cTn id="56" fill="hold">
                      <p:stCondLst>
                        <p:cond delay="0"/>
                      </p:stCondLst>
                      <p:childTnLst>
                        <p:par>
                          <p:cTn id="57" fill="hold">
                            <p:stCondLst>
                              <p:cond delay="0"/>
                            </p:stCondLst>
                            <p:childTnLst>
                              <p:par>
                                <p:cTn id="58" presetID="47" presetClass="exit" presetSubtype="0" fill="hold" nodeType="clickEffect">
                                  <p:stCondLst>
                                    <p:cond delay="0"/>
                                  </p:stCondLst>
                                  <p:childTnLst>
                                    <p:animEffect transition="out" filter="fade">
                                      <p:cBhvr>
                                        <p:cTn id="59" dur="1000"/>
                                        <p:tgtEl>
                                          <p:spTgt spid="40"/>
                                        </p:tgtEl>
                                      </p:cBhvr>
                                    </p:animEffect>
                                    <p:anim calcmode="lin" valueType="num">
                                      <p:cBhvr>
                                        <p:cTn id="60" dur="1000"/>
                                        <p:tgtEl>
                                          <p:spTgt spid="40"/>
                                        </p:tgtEl>
                                        <p:attrNameLst>
                                          <p:attrName>ppt_x</p:attrName>
                                        </p:attrNameLst>
                                      </p:cBhvr>
                                      <p:tavLst>
                                        <p:tav tm="0">
                                          <p:val>
                                            <p:strVal val="ppt_x"/>
                                          </p:val>
                                        </p:tav>
                                        <p:tav tm="100000">
                                          <p:val>
                                            <p:strVal val="ppt_x"/>
                                          </p:val>
                                        </p:tav>
                                      </p:tavLst>
                                    </p:anim>
                                    <p:anim calcmode="lin" valueType="num">
                                      <p:cBhvr>
                                        <p:cTn id="61" dur="1000"/>
                                        <p:tgtEl>
                                          <p:spTgt spid="40"/>
                                        </p:tgtEl>
                                        <p:attrNameLst>
                                          <p:attrName>ppt_y</p:attrName>
                                        </p:attrNameLst>
                                      </p:cBhvr>
                                      <p:tavLst>
                                        <p:tav tm="0">
                                          <p:val>
                                            <p:strVal val="ppt_y"/>
                                          </p:val>
                                        </p:tav>
                                        <p:tav tm="100000">
                                          <p:val>
                                            <p:strVal val="ppt_y-.1"/>
                                          </p:val>
                                        </p:tav>
                                      </p:tavLst>
                                    </p:anim>
                                    <p:set>
                                      <p:cBhvr>
                                        <p:cTn id="62" dur="1" fill="hold">
                                          <p:stCondLst>
                                            <p:cond delay="999"/>
                                          </p:stCondLst>
                                        </p:cTn>
                                        <p:tgtEl>
                                          <p:spTgt spid="40"/>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1044" fill="hold"/>
                                        <p:tgtEl>
                                          <p:spTgt spid="55"/>
                                        </p:tgtEl>
                                      </p:cBhvr>
                                    </p:cmd>
                                  </p:childTnLst>
                                </p:cTn>
                              </p:par>
                            </p:childTnLst>
                          </p:cTn>
                        </p:par>
                      </p:childTnLst>
                    </p:cTn>
                  </p:par>
                </p:childTnLst>
              </p:cTn>
              <p:nextCondLst>
                <p:cond evt="onClick" delay="0">
                  <p:tgtEl>
                    <p:spTgt spid="40"/>
                  </p:tgtEl>
                </p:cond>
              </p:nextCondLst>
            </p:seq>
            <p:video>
              <p:cMediaNode vol="80000">
                <p:cTn id="65" fill="hold" display="0">
                  <p:stCondLst>
                    <p:cond delay="indefinite"/>
                  </p:stCondLst>
                </p:cTn>
                <p:tgtEl>
                  <p:spTgt spid="7"/>
                </p:tgtEl>
              </p:cMediaNode>
            </p:video>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7"/>
                                        </p:tgtEl>
                                      </p:cBhvr>
                                    </p:cmd>
                                  </p:childTnLst>
                                </p:cTn>
                              </p:par>
                            </p:childTnLst>
                          </p:cTn>
                        </p:par>
                      </p:childTnLst>
                    </p:cTn>
                  </p:par>
                </p:childTnLst>
              </p:cTn>
              <p:nextCondLst>
                <p:cond evt="onClick" delay="0">
                  <p:tgtEl>
                    <p:spTgt spid="7"/>
                  </p:tgtEl>
                </p:cond>
              </p:nextCondLst>
            </p:seq>
            <p:audio>
              <p:cMediaNode vol="80000">
                <p:cTn id="71" fill="hold" display="0">
                  <p:stCondLst>
                    <p:cond delay="indefinite"/>
                  </p:stCondLst>
                  <p:endCondLst>
                    <p:cond evt="onStopAudio" delay="0">
                      <p:tgtEl>
                        <p:sldTgt/>
                      </p:tgtEl>
                    </p:cond>
                  </p:endCondLst>
                </p:cTn>
                <p:tgtEl>
                  <p:spTgt spid="11"/>
                </p:tgtEl>
              </p:cMediaNode>
            </p:audio>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791267" y="1477664"/>
            <a:ext cx="10977868"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60000"/>
                    <a:lumOff val="40000"/>
                  </a:schemeClr>
                </a:solidFill>
                <a:latin typeface="Calibri" panose="020F0502020204030204" pitchFamily="34" charset="0"/>
                <a:cs typeface="Calibri" panose="020F0502020204030204" pitchFamily="34" charset="0"/>
              </a:rPr>
              <a:t>4</a:t>
            </a:r>
            <a:r>
              <a:rPr kumimoji="0" lang="vi-VN" sz="4000" b="1"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 Vì sao kiến phải viết lại nhiều lần lá thư gửi sóc ?</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886505" y="4712421"/>
            <a:ext cx="4974039" cy="1789738"/>
            <a:chOff x="1674887" y="3053257"/>
            <a:chExt cx="4206318" cy="1867057"/>
          </a:xfrm>
        </p:grpSpPr>
        <p:sp>
          <p:nvSpPr>
            <p:cNvPr id="27" name="Freeform 3">
              <a:extLst>
                <a:ext uri="{FF2B5EF4-FFF2-40B4-BE49-F238E27FC236}">
                  <a16:creationId xmlns:a16="http://schemas.microsoft.com/office/drawing/2014/main" id="{2F688B02-242B-7BF9-DD69-C54B0D10AAF9}"/>
                </a:ext>
              </a:extLst>
            </p:cNvPr>
            <p:cNvSpPr/>
            <p:nvPr/>
          </p:nvSpPr>
          <p:spPr>
            <a:xfrm>
              <a:off x="1701907" y="3053257"/>
              <a:ext cx="4038600" cy="1867057"/>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1674887" y="3509732"/>
              <a:ext cx="4206318" cy="995326"/>
            </a:xfrm>
            <a:prstGeom prst="rect">
              <a:avLst/>
            </a:prstGeom>
            <a:noFill/>
          </p:spPr>
          <p:txBody>
            <a:bodyPr wrap="square">
              <a:spAutoFit/>
            </a:bodyPr>
            <a:lstStyle/>
            <a:p>
              <a:pPr algn="ctr">
                <a:defRPr/>
              </a:pP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Vì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kiến</a:t>
              </a:r>
              <a:endPar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918455" y="2843757"/>
            <a:ext cx="4775711" cy="1368075"/>
            <a:chOff x="1775465" y="4816549"/>
            <a:chExt cx="4038886"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1775465" y="5066680"/>
              <a:ext cx="390725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kiến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chào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sóc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80200" y="4749104"/>
            <a:ext cx="4775709" cy="1753055"/>
            <a:chOff x="6280201" y="4860768"/>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80201" y="4860768"/>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334536" y="5064607"/>
              <a:ext cx="3691365" cy="840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3200" noProof="0" dirty="0" err="1">
                  <a:solidFill>
                    <a:prstClr val="white"/>
                  </a:solidFill>
                  <a:latin typeface="Times New Roman" panose="02020603050405020304" pitchFamily="18" charset="0"/>
                  <a:cs typeface="Times New Roman" panose="02020603050405020304" pitchFamily="18" charset="0"/>
                </a:rPr>
                <a:t>Vì</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kiến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quên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không</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viết</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câu</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mở</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đầu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0" fill="hold"/>
                                        <p:tgtEl>
                                          <p:spTgt spid="2"/>
                                        </p:tgtEl>
                                      </p:cBhvr>
                                    </p:cmd>
                                  </p:childTnLst>
                                </p:cTn>
                              </p:par>
                              <p:par>
                                <p:cTn id="11" presetID="1" presetClass="mediacall" presetSubtype="0" fill="hold" nodeType="withEffect">
                                  <p:stCondLst>
                                    <p:cond delay="0"/>
                                  </p:stCondLst>
                                  <p:childTnLst>
                                    <p:cmd type="call" cmd="playFrom(0.0)">
                                      <p:cBhvr>
                                        <p:cTn id="12"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4"/>
                </p:tgtEl>
              </p:cMediaNode>
            </p:audio>
            <p:audio>
              <p:cMediaNode vol="80000">
                <p:cTn id="14" fill="hold" display="0">
                  <p:stCondLst>
                    <p:cond delay="indefinite"/>
                  </p:stCondLst>
                  <p:endCondLst>
                    <p:cond evt="onStopAudio" delay="0">
                      <p:tgtEl>
                        <p:sldTgt/>
                      </p:tgtEl>
                    </p:cond>
                  </p:endCondLst>
                </p:cTn>
                <p:tgtEl>
                  <p:spTgt spid="55"/>
                </p:tgtEl>
              </p:cMediaNode>
            </p:audio>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withEffect">
                                  <p:stCondLst>
                                    <p:cond delay="25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1" presetClass="mediacall" presetSubtype="0" fill="hold" nodeType="withEffect">
                                  <p:stCondLst>
                                    <p:cond delay="250"/>
                                  </p:stCondLst>
                                  <p:childTnLst>
                                    <p:cmd type="call" cmd="playFrom(0.0)">
                                      <p:cBhvr>
                                        <p:cTn id="25" dur="4214" fill="hold"/>
                                        <p:tgtEl>
                                          <p:spTgt spid="54"/>
                                        </p:tgtEl>
                                      </p:cBhvr>
                                    </p:cmd>
                                  </p:childTnLst>
                                </p:cTn>
                              </p:par>
                              <p:par>
                                <p:cTn id="26" presetID="1" presetClass="exit" presetSubtype="0" fill="hold" nodeType="withEffect">
                                  <p:stCondLst>
                                    <p:cond delay="25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41"/>
                                        </p:tgtEl>
                                      </p:cBhvr>
                                    </p:animEffect>
                                    <p:anim calcmode="lin" valueType="num">
                                      <p:cBhvr>
                                        <p:cTn id="35" dur="1000"/>
                                        <p:tgtEl>
                                          <p:spTgt spid="41"/>
                                        </p:tgtEl>
                                        <p:attrNameLst>
                                          <p:attrName>ppt_x</p:attrName>
                                        </p:attrNameLst>
                                      </p:cBhvr>
                                      <p:tavLst>
                                        <p:tav tm="0">
                                          <p:val>
                                            <p:strVal val="ppt_x"/>
                                          </p:val>
                                        </p:tav>
                                        <p:tav tm="100000">
                                          <p:val>
                                            <p:strVal val="ppt_x"/>
                                          </p:val>
                                        </p:tav>
                                      </p:tavLst>
                                    </p:anim>
                                    <p:anim calcmode="lin" valueType="num">
                                      <p:cBhvr>
                                        <p:cTn id="36" dur="1000"/>
                                        <p:tgtEl>
                                          <p:spTgt spid="41"/>
                                        </p:tgtEl>
                                        <p:attrNameLst>
                                          <p:attrName>ppt_y</p:attrName>
                                        </p:attrNameLst>
                                      </p:cBhvr>
                                      <p:tavLst>
                                        <p:tav tm="0">
                                          <p:val>
                                            <p:strVal val="ppt_y"/>
                                          </p:val>
                                        </p:tav>
                                        <p:tav tm="100000">
                                          <p:val>
                                            <p:strVal val="ppt_y-.1"/>
                                          </p:val>
                                        </p:tav>
                                      </p:tavLst>
                                    </p:anim>
                                    <p:set>
                                      <p:cBhvr>
                                        <p:cTn id="37" dur="1" fill="hold">
                                          <p:stCondLst>
                                            <p:cond delay="999"/>
                                          </p:stCondLst>
                                        </p:cTn>
                                        <p:tgtEl>
                                          <p:spTgt spid="41"/>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044" fill="hold"/>
                                        <p:tgtEl>
                                          <p:spTgt spid="55"/>
                                        </p:tgtEl>
                                      </p:cBhvr>
                                    </p:cmd>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p:stCondLst>
                        <p:cond delay="0"/>
                      </p:stCondLst>
                      <p:childTnLst>
                        <p:par>
                          <p:cTn id="42" fill="hold">
                            <p:stCondLst>
                              <p:cond delay="0"/>
                            </p:stCondLst>
                            <p:childTnLst>
                              <p:par>
                                <p:cTn id="43" presetID="47" presetClass="exit" presetSubtype="0" fill="hold" nodeType="clickEffect">
                                  <p:stCondLst>
                                    <p:cond delay="0"/>
                                  </p:stCondLst>
                                  <p:childTnLst>
                                    <p:animEffect transition="out" filter="fade">
                                      <p:cBhvr>
                                        <p:cTn id="44" dur="1000"/>
                                        <p:tgtEl>
                                          <p:spTgt spid="40"/>
                                        </p:tgtEl>
                                      </p:cBhvr>
                                    </p:animEffect>
                                    <p:anim calcmode="lin" valueType="num">
                                      <p:cBhvr>
                                        <p:cTn id="45" dur="1000"/>
                                        <p:tgtEl>
                                          <p:spTgt spid="40"/>
                                        </p:tgtEl>
                                        <p:attrNameLst>
                                          <p:attrName>ppt_x</p:attrName>
                                        </p:attrNameLst>
                                      </p:cBhvr>
                                      <p:tavLst>
                                        <p:tav tm="0">
                                          <p:val>
                                            <p:strVal val="ppt_x"/>
                                          </p:val>
                                        </p:tav>
                                        <p:tav tm="100000">
                                          <p:val>
                                            <p:strVal val="ppt_x"/>
                                          </p:val>
                                        </p:tav>
                                      </p:tavLst>
                                    </p:anim>
                                    <p:anim calcmode="lin" valueType="num">
                                      <p:cBhvr>
                                        <p:cTn id="46" dur="1000"/>
                                        <p:tgtEl>
                                          <p:spTgt spid="40"/>
                                        </p:tgtEl>
                                        <p:attrNameLst>
                                          <p:attrName>ppt_y</p:attrName>
                                        </p:attrNameLst>
                                      </p:cBhvr>
                                      <p:tavLst>
                                        <p:tav tm="0">
                                          <p:val>
                                            <p:strVal val="ppt_y"/>
                                          </p:val>
                                        </p:tav>
                                        <p:tav tm="100000">
                                          <p:val>
                                            <p:strVal val="ppt_y-.1"/>
                                          </p:val>
                                        </p:tav>
                                      </p:tavLst>
                                    </p:anim>
                                    <p:set>
                                      <p:cBhvr>
                                        <p:cTn id="47" dur="1" fill="hold">
                                          <p:stCondLst>
                                            <p:cond delay="999"/>
                                          </p:stCondLst>
                                        </p:cTn>
                                        <p:tgtEl>
                                          <p:spTgt spid="40"/>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44" fill="hold"/>
                                        <p:tgtEl>
                                          <p:spTgt spid="55"/>
                                        </p:tgtEl>
                                      </p:cBhvr>
                                    </p:cmd>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audio>
              <p:cMediaNode vol="80000">
                <p:cTn id="56"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564</Words>
  <Application>Microsoft Office PowerPoint</Application>
  <PresentationFormat>Widescreen</PresentationFormat>
  <Paragraphs>35</Paragraphs>
  <Slides>20</Slides>
  <Notes>0</Notes>
  <HiddenSlides>0</HiddenSlides>
  <MMClips>28</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等线</vt:lpstr>
      <vt:lpstr>等线 Light</vt:lpstr>
      <vt:lpstr>#9Slide02 Noi dung dai</vt:lpstr>
      <vt:lpstr>#9Slide02 Tieu de dai</vt:lpstr>
      <vt:lpstr>#9Slide03 IcielNovecento sans E</vt:lpstr>
      <vt:lpstr>.VnTime</vt:lpstr>
      <vt:lpstr>Arial</vt:lpstr>
      <vt:lpstr>Arial-Rounded</vt:lpstr>
      <vt:lpstr>Calibri</vt:lpstr>
      <vt:lpstr>Calibri Light</vt:lpstr>
      <vt:lpstr>Cambria</vt:lpstr>
      <vt:lpstr>Times New Roman</vt:lpstr>
      <vt:lpstr>3_Office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Kiến là bạn thân của sóc. Hằng ngày, hai bạn thường rủ nhau đi học. Thế rồi nhà kiến chuyển đến một khu rừng khác. Lúc chia tay, kiến rất buồn. Kiến nói: “Cậu phải thường xuyên nhớ tớ đấy” . Sóc gật đầu nhận lời.</vt:lpstr>
      <vt:lpstr>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vt:lpstr>
      <vt:lpstr> Hôm sau, kiến ngồi bên thềm và viết thư cho 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Không lâu sau, sóc nhận được một lá thư do kiến gửi đến. Thư viết: “Sóc ơi, tớ cũng nhớ cậu!”.</vt:lpstr>
      <vt:lpstr>PowerPoint Presentation</vt:lpstr>
      <vt:lpstr>PowerPoint Presentation</vt:lpstr>
      <vt:lpstr>2. Em sẽ nói với bạn thế nào khi: - Bạn chuyển đến 1 ngôi trường khác - Tan học, em về trước còn bạn ở lại chờ bố mẹ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74</cp:revision>
  <dcterms:created xsi:type="dcterms:W3CDTF">2024-04-25T02:35:52Z</dcterms:created>
  <dcterms:modified xsi:type="dcterms:W3CDTF">2025-11-10T16:32:31Z</dcterms:modified>
</cp:coreProperties>
</file>