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  <p:sldMasterId id="2147483780" r:id="rId2"/>
    <p:sldMasterId id="2147483791" r:id="rId3"/>
    <p:sldMasterId id="2147483803" r:id="rId4"/>
  </p:sldMasterIdLst>
  <p:notesMasterIdLst>
    <p:notesMasterId r:id="rId25"/>
  </p:notesMasterIdLst>
  <p:sldIdLst>
    <p:sldId id="260" r:id="rId5"/>
    <p:sldId id="2007577277" r:id="rId6"/>
    <p:sldId id="330" r:id="rId7"/>
    <p:sldId id="2007577283" r:id="rId8"/>
    <p:sldId id="2007577278" r:id="rId9"/>
    <p:sldId id="2007577262" r:id="rId10"/>
    <p:sldId id="2007577280" r:id="rId11"/>
    <p:sldId id="2007577273" r:id="rId12"/>
    <p:sldId id="2007577275" r:id="rId13"/>
    <p:sldId id="2007577281" r:id="rId14"/>
    <p:sldId id="11088553" r:id="rId15"/>
    <p:sldId id="2007577279" r:id="rId16"/>
    <p:sldId id="2007577271" r:id="rId17"/>
    <p:sldId id="2007577272" r:id="rId18"/>
    <p:sldId id="2007577266" r:id="rId19"/>
    <p:sldId id="2007577267" r:id="rId20"/>
    <p:sldId id="2007577282" r:id="rId21"/>
    <p:sldId id="11088554" r:id="rId22"/>
    <p:sldId id="2007577270" r:id="rId23"/>
    <p:sldId id="732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236" autoAdjust="0"/>
  </p:normalViewPr>
  <p:slideViewPr>
    <p:cSldViewPr snapToGrid="0">
      <p:cViewPr varScale="1">
        <p:scale>
          <a:sx n="79" d="100"/>
          <a:sy n="79" d="100"/>
        </p:scale>
        <p:origin x="8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464F79-2FB6-4D8B-8D36-CD7941286CBE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4E38B-4403-499F-A89D-4A2DEE07C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62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4E38B-4403-499F-A89D-4A2DEE07C6B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79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1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EFBAF-499C-4852-A8D9-436743CF7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7DB60-F3C5-458F-8163-F44FB2374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3C7690-9131-4292-B543-D62BACB16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ECCC2E-0F66-4D21-A042-2C93F6924E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75FBD2-9A8F-4E02-9FC4-5819B09DF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8A5A06-3387-4011-9024-07EC8AB9A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234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55B32-DC11-4ED7-AC00-E1B50F07B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09A1BF-9060-4870-BC88-4F8CF9BFFF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84C31E-1A0D-415D-902F-F1D1F6CBA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E52E3-7863-4446-893D-43EF6E3909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F987B-276B-4BAC-88C9-9BCCE03C9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D75C-DBD5-40B5-A174-CE11C6DD1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4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B0080-3D14-46A9-B593-799C4D000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46BDBD-F820-4E2B-B190-7F57C3DF19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F6411-76AA-4491-A5DC-87319F8C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DC52F-A919-44F3-87BB-123217BB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77DB2-6C05-4D68-A4F8-83E1DE496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1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62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21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18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89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801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801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2C1C9C-54C0-4EFA-9D2D-FA29CE904BC8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0F36CE-022B-4193-B53C-B2546A543441}" type="slidenum">
              <a:rPr lang="en-US" altLang="vi-VN" smtClean="0">
                <a:cs typeface="Arial" panose="020B0604020202020204" pitchFamily="34" charset="0"/>
              </a:rPr>
              <a:t>‹#›</a:t>
            </a:fld>
            <a:endParaRPr lang="en-US" altLang="vi-VN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46440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01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2C1C9C-54C0-4EFA-9D2D-FA29CE904BC8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0F36CE-022B-4193-B53C-B2546A543441}" type="slidenum">
              <a:rPr lang="en-US" altLang="vi-VN" smtClean="0">
                <a:cs typeface="Arial" panose="020B0604020202020204" pitchFamily="34" charset="0"/>
              </a:rPr>
              <a:t>‹#›</a:t>
            </a:fld>
            <a:endParaRPr lang="en-US" altLang="vi-VN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846992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2C1C9C-54C0-4EFA-9D2D-FA29CE904BC8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0F36CE-022B-4193-B53C-B2546A543441}" type="slidenum">
              <a:rPr lang="en-US" altLang="vi-VN" smtClean="0">
                <a:cs typeface="Arial" panose="020B0604020202020204" pitchFamily="34" charset="0"/>
              </a:rPr>
              <a:t>‹#›</a:t>
            </a:fld>
            <a:endParaRPr lang="en-US" altLang="vi-VN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519804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2C1C9C-54C0-4EFA-9D2D-FA29CE904BC8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0F36CE-022B-4193-B53C-B2546A543441}" type="slidenum">
              <a:rPr lang="en-US" altLang="vi-VN" smtClean="0">
                <a:cs typeface="Arial" panose="020B0604020202020204" pitchFamily="34" charset="0"/>
              </a:rPr>
              <a:t>‹#›</a:t>
            </a:fld>
            <a:endParaRPr lang="en-US" altLang="vi-VN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896900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2C1C9C-54C0-4EFA-9D2D-FA29CE904BC8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0F36CE-022B-4193-B53C-B2546A543441}" type="slidenum">
              <a:rPr lang="en-US" altLang="vi-VN" smtClean="0">
                <a:cs typeface="Arial" panose="020B0604020202020204" pitchFamily="34" charset="0"/>
              </a:rPr>
              <a:t>‹#›</a:t>
            </a:fld>
            <a:endParaRPr lang="en-US" altLang="vi-VN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125987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2C1C9C-54C0-4EFA-9D2D-FA29CE904BC8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0F36CE-022B-4193-B53C-B2546A543441}" type="slidenum">
              <a:rPr lang="en-US" altLang="vi-VN" smtClean="0">
                <a:cs typeface="Arial" panose="020B0604020202020204" pitchFamily="34" charset="0"/>
              </a:rPr>
              <a:t>‹#›</a:t>
            </a:fld>
            <a:endParaRPr lang="en-US" altLang="vi-VN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175226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2C1C9C-54C0-4EFA-9D2D-FA29CE904BC8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0F36CE-022B-4193-B53C-B2546A543441}" type="slidenum">
              <a:rPr lang="en-US" altLang="vi-VN" smtClean="0">
                <a:cs typeface="Arial" panose="020B0604020202020204" pitchFamily="34" charset="0"/>
              </a:rPr>
              <a:t>‹#›</a:t>
            </a:fld>
            <a:endParaRPr lang="en-US" altLang="vi-VN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265425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2C1C9C-54C0-4EFA-9D2D-FA29CE904BC8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0F36CE-022B-4193-B53C-B2546A543441}" type="slidenum">
              <a:rPr lang="en-US" altLang="vi-VN" smtClean="0">
                <a:cs typeface="Arial" panose="020B0604020202020204" pitchFamily="34" charset="0"/>
              </a:rPr>
              <a:t>‹#›</a:t>
            </a:fld>
            <a:endParaRPr lang="en-US" altLang="vi-VN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212189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2C1C9C-54C0-4EFA-9D2D-FA29CE904BC8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0F36CE-022B-4193-B53C-B2546A543441}" type="slidenum">
              <a:rPr lang="en-US" altLang="vi-VN" smtClean="0">
                <a:cs typeface="Arial" panose="020B0604020202020204" pitchFamily="34" charset="0"/>
              </a:rPr>
              <a:t>‹#›</a:t>
            </a:fld>
            <a:endParaRPr lang="en-US" altLang="vi-VN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773722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2C1C9C-54C0-4EFA-9D2D-FA29CE904BC8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0F36CE-022B-4193-B53C-B2546A543441}" type="slidenum">
              <a:rPr lang="en-US" altLang="vi-VN" smtClean="0">
                <a:cs typeface="Arial" panose="020B0604020202020204" pitchFamily="34" charset="0"/>
              </a:rPr>
              <a:t>‹#›</a:t>
            </a:fld>
            <a:endParaRPr lang="en-US" altLang="vi-VN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745678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2C1C9C-54C0-4EFA-9D2D-FA29CE904BC8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0F36CE-022B-4193-B53C-B2546A543441}" type="slidenum">
              <a:rPr lang="en-US" altLang="vi-VN" smtClean="0">
                <a:cs typeface="Arial" panose="020B0604020202020204" pitchFamily="34" charset="0"/>
              </a:rPr>
              <a:t>‹#›</a:t>
            </a:fld>
            <a:endParaRPr lang="en-US" altLang="vi-VN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08853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74652-335E-479C-827D-F30C70914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404D0-8047-4708-97F1-7055D649B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597F2-5935-4033-8247-66A1C3F0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BEBD7-D6D7-49D7-B2F3-4A49A4334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B837-DC7B-445B-A3CB-BEC879016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93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51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71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95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2025/8/16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63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2025/8/16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55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2025/8/16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5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2025/8/16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29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2025/8/16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44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2025/8/16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52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81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81AF6-D32C-4FB6-8536-653067BA6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99241-C1A3-4967-956B-24A124B6B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848E1-0D67-4156-AD39-3D6BA8AFD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DBD2E-322A-4A3A-A44E-BB6B6811D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27C06-E39C-4320-950A-6A7666CC4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138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34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7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7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9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2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5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63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3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Oval 1"/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6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2795C-9C2A-4867-9D5E-66579D6C5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E32E91-2DB4-48AF-A3E5-0F1981EC3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23EE7-0B29-498C-B68F-82EAA212A3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1081A-D6B1-4403-9083-DACA50C91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B0FEA-ED50-4101-9857-10A4C3A89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93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F9B1-EB80-4F5F-ABE8-443AE5772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A4F77-E909-4FF9-B6DF-C05F6FC350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E87D7-3621-4C27-A57A-D2A0A1FD4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3C1DF-6F30-4879-80E7-15BEBD4FF2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028261-FF27-4609-A078-F00343C45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81E30-E8FD-4449-AC1B-655C4D1F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91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47824-8421-44BE-87E9-EB5AE448D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C0A88-9894-4A27-BB3F-9A6B91BEB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232F0A-34A9-4896-9607-B95D1D7E7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6BB0D2-C263-40D6-A126-3721B0CEA8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0AEA8E-B010-498E-A355-971EB77C2F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6D1BB1-32EF-4599-BB4D-F79EDB389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B4959C-E1FD-4689-93DF-AFBCF1DB6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C5F489-BE8B-4AAF-8277-5E6F4014F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58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34E5F-9A45-46BB-93AE-CECCADA2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FEB94B-BB27-4998-90F5-D52BA3A20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D3C394-DEA9-4F49-85E2-70EF09BED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10026C-9279-4895-BCD0-09980CEFB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85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3BB83E-EE55-41B8-8D6D-0BFB223574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BDF2B3-A15D-4B29-A678-F767F5212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81A85-6151-49C9-B2EE-E206D4E77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D9F8877-D55B-4BF2-A744-9FCA3491771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29027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89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673" r:id="rId11"/>
    <p:sldLayoutId id="2147483674" r:id="rId12"/>
    <p:sldLayoutId id="2147483675" r:id="rId13"/>
    <p:sldLayoutId id="2147483676" r:id="rId14"/>
    <p:sldLayoutId id="2147483678" r:id="rId15"/>
    <p:sldLayoutId id="214748368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292C1C9C-54C0-4EFA-9D2D-FA29CE904BC8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>
              <a:defRPr/>
            </a:pPr>
            <a:fld id="{400F36CE-022B-4193-B53C-B2546A543441}" type="slidenum">
              <a:rPr lang="en-US" altLang="vi-VN" smtClean="0">
                <a:cs typeface="Arial" panose="020B0604020202020204" pitchFamily="34" charset="0"/>
              </a:rPr>
              <a:t>‹#›</a:t>
            </a:fld>
            <a:endParaRPr lang="en-US" altLang="vi-VN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585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57" y="133350"/>
            <a:ext cx="1384365" cy="138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  <p:sldLayoutId id="2147483821" r:id="rId18"/>
    <p:sldLayoutId id="2147483822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audio" Target="../media/audio2.wav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image" Target="../media/image33.emf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gif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image" Target="../media/image9.png"/><Relationship Id="rId18" Type="http://schemas.openxmlformats.org/officeDocument/2006/relationships/image" Target="../media/image21.gif"/><Relationship Id="rId26" Type="http://schemas.openxmlformats.org/officeDocument/2006/relationships/image" Target="../media/image16.png"/><Relationship Id="rId3" Type="http://schemas.microsoft.com/office/2007/relationships/media" Target="../media/media4.mp4"/><Relationship Id="rId21" Type="http://schemas.openxmlformats.org/officeDocument/2006/relationships/image" Target="../media/image23.png"/><Relationship Id="rId7" Type="http://schemas.microsoft.com/office/2007/relationships/media" Target="../media/media6.mp4"/><Relationship Id="rId12" Type="http://schemas.openxmlformats.org/officeDocument/2006/relationships/image" Target="../media/image8.png"/><Relationship Id="rId17" Type="http://schemas.openxmlformats.org/officeDocument/2006/relationships/image" Target="../media/image20.gif"/><Relationship Id="rId25" Type="http://schemas.openxmlformats.org/officeDocument/2006/relationships/image" Target="../media/image18.png"/><Relationship Id="rId2" Type="http://schemas.openxmlformats.org/officeDocument/2006/relationships/audio" Target="../media/media3.wma"/><Relationship Id="rId16" Type="http://schemas.openxmlformats.org/officeDocument/2006/relationships/image" Target="../media/image19.gif"/><Relationship Id="rId20" Type="http://schemas.openxmlformats.org/officeDocument/2006/relationships/image" Target="../media/image12.gif"/><Relationship Id="rId1" Type="http://schemas.microsoft.com/office/2007/relationships/media" Target="../media/media3.wma"/><Relationship Id="rId6" Type="http://schemas.openxmlformats.org/officeDocument/2006/relationships/video" Target="../media/media5.mp4"/><Relationship Id="rId11" Type="http://schemas.openxmlformats.org/officeDocument/2006/relationships/image" Target="../media/image7.png"/><Relationship Id="rId24" Type="http://schemas.openxmlformats.org/officeDocument/2006/relationships/image" Target="../media/image17.png"/><Relationship Id="rId5" Type="http://schemas.microsoft.com/office/2007/relationships/media" Target="../media/media5.mp4"/><Relationship Id="rId15" Type="http://schemas.openxmlformats.org/officeDocument/2006/relationships/image" Target="../media/image11.png"/><Relationship Id="rId23" Type="http://schemas.openxmlformats.org/officeDocument/2006/relationships/image" Target="../media/image25.png"/><Relationship Id="rId10" Type="http://schemas.openxmlformats.org/officeDocument/2006/relationships/audio" Target="../media/audio1.wav"/><Relationship Id="rId19" Type="http://schemas.openxmlformats.org/officeDocument/2006/relationships/image" Target="../media/image22.png"/><Relationship Id="rId4" Type="http://schemas.openxmlformats.org/officeDocument/2006/relationships/video" Target="../media/media4.mp4"/><Relationship Id="rId9" Type="http://schemas.openxmlformats.org/officeDocument/2006/relationships/slideLayout" Target="../slideLayouts/slideLayout4.xml"/><Relationship Id="rId14" Type="http://schemas.openxmlformats.org/officeDocument/2006/relationships/image" Target="../media/image10.png"/><Relationship Id="rId2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55B5C2-3E5E-42A5-9C3E-FB47B5F70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1EE048-FBBB-4F9C-BD57-A790FC231DDB}"/>
              </a:ext>
            </a:extLst>
          </p:cNvPr>
          <p:cNvSpPr/>
          <p:nvPr/>
        </p:nvSpPr>
        <p:spPr>
          <a:xfrm>
            <a:off x="203200" y="381001"/>
            <a:ext cx="11785600" cy="5968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UBND X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Ã NGUYỄN BỈNH KHIÊM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TRẤN D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ƠNG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VnArialH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TIẾNG VIỆT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ĐỌC: BƯỚC MÙA XUÂN (T2)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 HỌC 2025-2026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Bỉnh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Khiêm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11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8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2025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1679F6-5E92-4328-92A4-C295EE754634}"/>
              </a:ext>
            </a:extLst>
          </p:cNvPr>
          <p:cNvCxnSpPr/>
          <p:nvPr/>
        </p:nvCxnSpPr>
        <p:spPr>
          <a:xfrm>
            <a:off x="5232400" y="1066800"/>
            <a:ext cx="172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119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DFAE8-8238-5DCA-1AEB-EA6C201B6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28934-724A-91F8-9A1A-7A18ACF9F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9087EF65-30B6-E5ED-CF9E-F83DB76811B4}"/>
              </a:ext>
            </a:extLst>
          </p:cNvPr>
          <p:cNvSpPr/>
          <p:nvPr/>
        </p:nvSpPr>
        <p:spPr>
          <a:xfrm>
            <a:off x="432954" y="236307"/>
            <a:ext cx="11326091" cy="6400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015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0" t="31979" r="39931" b="53248"/>
          <a:stretch>
            <a:fillRect/>
          </a:stretch>
        </p:blipFill>
        <p:spPr>
          <a:xfrm>
            <a:off x="10094040" y="1566991"/>
            <a:ext cx="1044105" cy="874505"/>
          </a:xfrm>
          <a:custGeom>
            <a:avLst/>
            <a:gdLst>
              <a:gd name="connsiteX0" fmla="*/ 0 w 1955800"/>
              <a:gd name="connsiteY0" fmla="*/ 0 h 1638108"/>
              <a:gd name="connsiteX1" fmla="*/ 1955800 w 1955800"/>
              <a:gd name="connsiteY1" fmla="*/ 0 h 1638108"/>
              <a:gd name="connsiteX2" fmla="*/ 1955800 w 1955800"/>
              <a:gd name="connsiteY2" fmla="*/ 1397871 h 1638108"/>
              <a:gd name="connsiteX3" fmla="*/ 1601820 w 1955800"/>
              <a:gd name="connsiteY3" fmla="*/ 1397871 h 1638108"/>
              <a:gd name="connsiteX4" fmla="*/ 1601820 w 1955800"/>
              <a:gd name="connsiteY4" fmla="*/ 1638108 h 1638108"/>
              <a:gd name="connsiteX5" fmla="*/ 0 w 1955800"/>
              <a:gd name="connsiteY5" fmla="*/ 1638108 h 163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5800" h="1638108">
                <a:moveTo>
                  <a:pt x="0" y="0"/>
                </a:moveTo>
                <a:lnTo>
                  <a:pt x="1955800" y="0"/>
                </a:lnTo>
                <a:lnTo>
                  <a:pt x="1955800" y="1397871"/>
                </a:lnTo>
                <a:lnTo>
                  <a:pt x="1601820" y="1397871"/>
                </a:lnTo>
                <a:lnTo>
                  <a:pt x="1601820" y="1638108"/>
                </a:lnTo>
                <a:lnTo>
                  <a:pt x="0" y="1638108"/>
                </a:lnTo>
                <a:close/>
              </a:path>
            </a:pathLst>
          </a:custGeom>
        </p:spPr>
      </p:pic>
      <p:sp>
        <p:nvSpPr>
          <p:cNvPr id="12" name="Rounded Rectangle 6"/>
          <p:cNvSpPr/>
          <p:nvPr/>
        </p:nvSpPr>
        <p:spPr>
          <a:xfrm>
            <a:off x="1" y="-87086"/>
            <a:ext cx="12192000" cy="71083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 panose="020F050202020403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95313" y="-491762"/>
            <a:ext cx="11001374" cy="1954583"/>
            <a:chOff x="6745522" y="3997917"/>
            <a:chExt cx="11001374" cy="1954583"/>
          </a:xfrm>
        </p:grpSpPr>
        <p:sp>
          <p:nvSpPr>
            <p:cNvPr id="15" name="Rectangle 14"/>
            <p:cNvSpPr/>
            <p:nvPr/>
          </p:nvSpPr>
          <p:spPr>
            <a:xfrm>
              <a:off x="6745522" y="4516849"/>
              <a:ext cx="9715500" cy="133003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1. Tìm những từ ngữ gợi cảnh vật quen thuộc ở làng quê trong các đoạn thơ dưới đây: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92313" y="3997917"/>
              <a:ext cx="1954583" cy="1954583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863029" y="1777429"/>
            <a:ext cx="770011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Quê hương tôi có con sông xanh biếc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Nước gương trong soi tóc những hàng tre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Tâm hồn tôi là một buổi trưa hè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Toả nắng xuống lòng sông lấp loáng.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(Tế Hanh)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5223" y="4325421"/>
            <a:ext cx="761792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 Mẹ hay kể chuyện sân đình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ai nhắc chuyện làng mình ngày xưa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Mái đình cong nỗi nắng mưa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Giếng làng trong vắt qua mùa bão dông.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(Nguyễn Văn Song)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115" y="1737267"/>
            <a:ext cx="3432914" cy="519693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303281" y="2229491"/>
            <a:ext cx="278429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553305" y="2771085"/>
            <a:ext cx="23219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29865" y="3785904"/>
            <a:ext cx="29897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623371" y="4787757"/>
            <a:ext cx="12637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403088" y="5339627"/>
            <a:ext cx="6883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122942" y="5794747"/>
            <a:ext cx="20856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02199" y="6312125"/>
            <a:ext cx="16233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2C5E0E-4256-88AF-2D96-361932C16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2" y="0"/>
            <a:ext cx="12072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2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5CF57C-CA90-F5F3-5755-F6F5AA10EB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671"/>
          <a:stretch/>
        </p:blipFill>
        <p:spPr>
          <a:xfrm>
            <a:off x="0" y="11603"/>
            <a:ext cx="12192000" cy="684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9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D820F20-9A24-DBF2-D18F-E3819F5626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820" r="4753"/>
          <a:stretch/>
        </p:blipFill>
        <p:spPr>
          <a:xfrm>
            <a:off x="0" y="-13342"/>
            <a:ext cx="12192000" cy="687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9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38C135-086A-2A56-8264-2800F3EA0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28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linh">
            <a:hlinkClick r:id="" action="ppaction://media"/>
            <a:extLst>
              <a:ext uri="{FF2B5EF4-FFF2-40B4-BE49-F238E27FC236}">
                <a16:creationId xmlns:a16="http://schemas.microsoft.com/office/drawing/2014/main" id="{AB5DB865-3CC7-45CC-D07F-83E9E1CCB7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456" y="211757"/>
            <a:ext cx="11439087" cy="643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2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86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771995"/>
            <a:ext cx="12115799" cy="37020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Tìm từ ngữ có nghĩa giống với từ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quê hương. Đặt câu với từ ngữ tìm được.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095E524-C681-F358-4961-4D162A62394A}"/>
              </a:ext>
            </a:extLst>
          </p:cNvPr>
          <p:cNvCxnSpPr>
            <a:cxnSpLocks/>
          </p:cNvCxnSpPr>
          <p:nvPr/>
        </p:nvCxnSpPr>
        <p:spPr>
          <a:xfrm>
            <a:off x="2158795" y="2534291"/>
            <a:ext cx="67457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57DE9E-79B4-484D-8D12-0EB45D1561B0}"/>
              </a:ext>
            </a:extLst>
          </p:cNvPr>
          <p:cNvCxnSpPr>
            <a:cxnSpLocks/>
          </p:cNvCxnSpPr>
          <p:nvPr/>
        </p:nvCxnSpPr>
        <p:spPr>
          <a:xfrm>
            <a:off x="696686" y="3381296"/>
            <a:ext cx="24710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E7CBD3-76CA-FE34-440E-D8478C4E184F}"/>
              </a:ext>
            </a:extLst>
          </p:cNvPr>
          <p:cNvCxnSpPr>
            <a:cxnSpLocks/>
          </p:cNvCxnSpPr>
          <p:nvPr/>
        </p:nvCxnSpPr>
        <p:spPr>
          <a:xfrm>
            <a:off x="3911395" y="3381296"/>
            <a:ext cx="4742748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A6D3B-8CC7-F92F-5A7D-8E316459A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242689-0D1E-C37C-AFBA-9CA9EB68DA2D}"/>
              </a:ext>
            </a:extLst>
          </p:cNvPr>
          <p:cNvSpPr/>
          <p:nvPr/>
        </p:nvSpPr>
        <p:spPr>
          <a:xfrm>
            <a:off x="722423" y="843677"/>
            <a:ext cx="11043908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cha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quán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quán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chôn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rau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rốn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26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1"/>
          <p:cNvSpPr/>
          <p:nvPr/>
        </p:nvSpPr>
        <p:spPr>
          <a:xfrm>
            <a:off x="337457" y="1147130"/>
            <a:ext cx="1170214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3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0" t="31979" r="39931" b="53248"/>
          <a:stretch>
            <a:fillRect/>
          </a:stretch>
        </p:blipFill>
        <p:spPr>
          <a:xfrm>
            <a:off x="10094040" y="1566991"/>
            <a:ext cx="1044105" cy="874505"/>
          </a:xfrm>
          <a:custGeom>
            <a:avLst/>
            <a:gdLst>
              <a:gd name="connsiteX0" fmla="*/ 0 w 1955800"/>
              <a:gd name="connsiteY0" fmla="*/ 0 h 1638108"/>
              <a:gd name="connsiteX1" fmla="*/ 1955800 w 1955800"/>
              <a:gd name="connsiteY1" fmla="*/ 0 h 1638108"/>
              <a:gd name="connsiteX2" fmla="*/ 1955800 w 1955800"/>
              <a:gd name="connsiteY2" fmla="*/ 1397871 h 1638108"/>
              <a:gd name="connsiteX3" fmla="*/ 1601820 w 1955800"/>
              <a:gd name="connsiteY3" fmla="*/ 1397871 h 1638108"/>
              <a:gd name="connsiteX4" fmla="*/ 1601820 w 1955800"/>
              <a:gd name="connsiteY4" fmla="*/ 1638108 h 1638108"/>
              <a:gd name="connsiteX5" fmla="*/ 0 w 1955800"/>
              <a:gd name="connsiteY5" fmla="*/ 1638108 h 163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5800" h="1638108">
                <a:moveTo>
                  <a:pt x="0" y="0"/>
                </a:moveTo>
                <a:lnTo>
                  <a:pt x="1955800" y="0"/>
                </a:lnTo>
                <a:lnTo>
                  <a:pt x="1955800" y="1397871"/>
                </a:lnTo>
                <a:lnTo>
                  <a:pt x="1601820" y="1397871"/>
                </a:lnTo>
                <a:lnTo>
                  <a:pt x="1601820" y="1638108"/>
                </a:lnTo>
                <a:lnTo>
                  <a:pt x="0" y="1638108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56" y="1147130"/>
            <a:ext cx="11854543" cy="4306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B6D260C2-C3B6-467A-89E6-6AC31445411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363EB9D-8CFF-4BFE-AFDE-89E90D10DD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6CA62DD-7261-43DA-8CEC-0938754881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048E67A-2FF1-436B-9CC4-6D6A015AEE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E8E5532-3207-4126-9D44-C1533D39B1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9" name="组合 83">
            <a:extLst>
              <a:ext uri="{FF2B5EF4-FFF2-40B4-BE49-F238E27FC236}">
                <a16:creationId xmlns:a16="http://schemas.microsoft.com/office/drawing/2014/main" id="{11164C33-BDBA-449C-8183-7EA0611B74C0}"/>
              </a:ext>
            </a:extLst>
          </p:cNvPr>
          <p:cNvGrpSpPr/>
          <p:nvPr/>
        </p:nvGrpSpPr>
        <p:grpSpPr>
          <a:xfrm>
            <a:off x="-12143" y="5717175"/>
            <a:ext cx="12203723" cy="1123362"/>
            <a:chOff x="-17585" y="5729324"/>
            <a:chExt cx="12203723" cy="1123362"/>
          </a:xfrm>
        </p:grpSpPr>
        <p:pic>
          <p:nvPicPr>
            <p:cNvPr id="10" name="图片 84">
              <a:extLst>
                <a:ext uri="{FF2B5EF4-FFF2-40B4-BE49-F238E27FC236}">
                  <a16:creationId xmlns:a16="http://schemas.microsoft.com/office/drawing/2014/main" id="{F6FC9A73-67ED-4C3F-9BE0-573124DE7E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1" name="图片 85">
              <a:extLst>
                <a:ext uri="{FF2B5EF4-FFF2-40B4-BE49-F238E27FC236}">
                  <a16:creationId xmlns:a16="http://schemas.microsoft.com/office/drawing/2014/main" id="{E69A0CFB-8FF4-4058-9C48-12E3CEB3A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2" name="图形 1">
            <a:extLst>
              <a:ext uri="{FF2B5EF4-FFF2-40B4-BE49-F238E27FC236}">
                <a16:creationId xmlns:a16="http://schemas.microsoft.com/office/drawing/2014/main" id="{6785F93D-AABF-4CB3-928E-0F0C5495C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1575" y="4802512"/>
            <a:ext cx="1555652" cy="2041793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A96F4F77-F629-4BD9-BB42-F3942CC53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1868" y="4745990"/>
            <a:ext cx="1772339" cy="2309717"/>
          </a:xfrm>
          <a:prstGeom prst="rect">
            <a:avLst/>
          </a:prstGeom>
        </p:spPr>
      </p:pic>
      <p:pic>
        <p:nvPicPr>
          <p:cNvPr id="14" name="图片 8">
            <a:extLst>
              <a:ext uri="{FF2B5EF4-FFF2-40B4-BE49-F238E27FC236}">
                <a16:creationId xmlns:a16="http://schemas.microsoft.com/office/drawing/2014/main" id="{C107254C-ECB4-4C98-8F24-C4AD9AB15A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9332" y="4745990"/>
            <a:ext cx="1401303" cy="2189595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C138CDB9-0FAA-4AE6-A08E-5E96DADB51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65" y="4208948"/>
            <a:ext cx="3515171" cy="27251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9EBC2B-1770-450F-BCD3-59BA32CA55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1195" y="3723002"/>
            <a:ext cx="4834575" cy="1848514"/>
          </a:xfrm>
          <a:prstGeom prst="rect">
            <a:avLst/>
          </a:prstGeom>
        </p:spPr>
      </p:pic>
      <p:sp>
        <p:nvSpPr>
          <p:cNvPr id="3" name="Text Box 19">
            <a:extLst>
              <a:ext uri="{FF2B5EF4-FFF2-40B4-BE49-F238E27FC236}">
                <a16:creationId xmlns:a16="http://schemas.microsoft.com/office/drawing/2014/main" id="{3B35BAB8-B81A-2F48-38C8-DCD65C33C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9184" y="751344"/>
            <a:ext cx="9653631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5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TRÂN TRỌNG CẢM ƠN CÁC THẦY CÔ GIÁO VÀ CÁC EM</a:t>
            </a:r>
          </a:p>
        </p:txBody>
      </p:sp>
    </p:spTree>
    <p:extLst>
      <p:ext uri="{BB962C8B-B14F-4D97-AF65-F5344CB8AC3E}">
        <p14:creationId xmlns:p14="http://schemas.microsoft.com/office/powerpoint/2010/main" val="275678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1">
            <a:extLst>
              <a:ext uri="{FF2B5EF4-FFF2-40B4-BE49-F238E27FC236}">
                <a16:creationId xmlns:a16="http://schemas.microsoft.com/office/drawing/2014/main" id="{3DF59D7D-E397-4F07-B4D5-45E15CE78566}"/>
              </a:ext>
            </a:extLst>
          </p:cNvPr>
          <p:cNvSpPr/>
          <p:nvPr/>
        </p:nvSpPr>
        <p:spPr>
          <a:xfrm>
            <a:off x="2920723" y="1147130"/>
            <a:ext cx="7431899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39">
            <a:extLst>
              <a:ext uri="{FF2B5EF4-FFF2-40B4-BE49-F238E27FC236}">
                <a16:creationId xmlns:a16="http://schemas.microsoft.com/office/drawing/2014/main" id="{65DFA12A-C202-4C6D-9693-B28CB4EB4B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0" t="31979" r="39931" b="53248"/>
          <a:stretch/>
        </p:blipFill>
        <p:spPr>
          <a:xfrm>
            <a:off x="10094040" y="1566991"/>
            <a:ext cx="1044105" cy="874505"/>
          </a:xfrm>
          <a:custGeom>
            <a:avLst/>
            <a:gdLst>
              <a:gd name="connsiteX0" fmla="*/ 0 w 1955800"/>
              <a:gd name="connsiteY0" fmla="*/ 0 h 1638108"/>
              <a:gd name="connsiteX1" fmla="*/ 1955800 w 1955800"/>
              <a:gd name="connsiteY1" fmla="*/ 0 h 1638108"/>
              <a:gd name="connsiteX2" fmla="*/ 1955800 w 1955800"/>
              <a:gd name="connsiteY2" fmla="*/ 1397871 h 1638108"/>
              <a:gd name="connsiteX3" fmla="*/ 1601820 w 1955800"/>
              <a:gd name="connsiteY3" fmla="*/ 1397871 h 1638108"/>
              <a:gd name="connsiteX4" fmla="*/ 1601820 w 1955800"/>
              <a:gd name="connsiteY4" fmla="*/ 1638108 h 1638108"/>
              <a:gd name="connsiteX5" fmla="*/ 0 w 1955800"/>
              <a:gd name="connsiteY5" fmla="*/ 1638108 h 163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5800" h="1638108">
                <a:moveTo>
                  <a:pt x="0" y="0"/>
                </a:moveTo>
                <a:lnTo>
                  <a:pt x="1955800" y="0"/>
                </a:lnTo>
                <a:lnTo>
                  <a:pt x="1955800" y="1397871"/>
                </a:lnTo>
                <a:lnTo>
                  <a:pt x="1601820" y="1397871"/>
                </a:lnTo>
                <a:lnTo>
                  <a:pt x="1601820" y="1638108"/>
                </a:lnTo>
                <a:lnTo>
                  <a:pt x="0" y="1638108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2440A9-149F-0CC6-BF47-69C096D62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5917" y="1467947"/>
            <a:ext cx="6322100" cy="3737172"/>
          </a:xfrm>
          <a:prstGeom prst="rect">
            <a:avLst/>
          </a:prstGeom>
        </p:spPr>
      </p:pic>
      <p:pic>
        <p:nvPicPr>
          <p:cNvPr id="3" name="kHỞI ĐỘNG">
            <a:hlinkClick r:id="" action="ppaction://media"/>
            <a:extLst>
              <a:ext uri="{FF2B5EF4-FFF2-40B4-BE49-F238E27FC236}">
                <a16:creationId xmlns:a16="http://schemas.microsoft.com/office/drawing/2014/main" id="{C25075C2-378A-174A-B56A-78101113F6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544" y="58533"/>
            <a:ext cx="11831956" cy="66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0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268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0F920E-0720-25D1-7EF6-252C26DED09A}"/>
              </a:ext>
            </a:extLst>
          </p:cNvPr>
          <p:cNvSpPr txBox="1"/>
          <p:nvPr/>
        </p:nvSpPr>
        <p:spPr>
          <a:xfrm>
            <a:off x="326571" y="870151"/>
            <a:ext cx="11691257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nl-NL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Thảo luận nhóm 4 (thời gian 3 phút) thực hiện các yêu cầu sau:</a:t>
            </a:r>
            <a:endParaRPr lang="en-US" sz="54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nl-NL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Tìm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nhấn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giọng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giọng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6774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6C3699-C68D-B0C9-94DC-6B0855545390}"/>
              </a:ext>
            </a:extLst>
          </p:cNvPr>
          <p:cNvSpPr/>
          <p:nvPr/>
        </p:nvSpPr>
        <p:spPr>
          <a:xfrm>
            <a:off x="1959854" y="821387"/>
            <a:ext cx="8906265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sz="60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60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60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60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60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60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143000" marR="0" lvl="0" indent="-11430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60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6000" b="1" i="0" u="none" strike="noStrike" kern="1200" cap="none" spc="0" normalizeH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kumimoji="0" lang="en-US" sz="6000" b="1" i="0" u="none" strike="noStrike" kern="1200" cap="none" spc="0" normalizeH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0" marR="0" lvl="0" indent="-11430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60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60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sz="60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US" sz="60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ràng</a:t>
            </a:r>
            <a:endParaRPr lang="en-US" sz="6000" b="1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0" marR="0" lvl="0" indent="-11430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Ngắt</a:t>
            </a:r>
            <a:r>
              <a:rPr kumimoji="0" lang="en-US" sz="6000" b="1" i="0" u="none" strike="noStrike" kern="1200" cap="none" spc="0" normalizeH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nghỉ</a:t>
            </a:r>
            <a:r>
              <a:rPr kumimoji="0" lang="en-US" sz="6000" b="1" i="0" u="none" strike="noStrike" kern="1200" cap="none" spc="0" normalizeH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hơi</a:t>
            </a:r>
            <a:r>
              <a:rPr kumimoji="0" lang="en-US" sz="6000" b="1" i="0" u="none" strike="noStrike" kern="1200" cap="none" spc="0" normalizeH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6000" b="1" i="0" u="none" strike="noStrike" kern="1200" cap="none" spc="0" normalizeH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endParaRPr kumimoji="0" lang="en-US" sz="6000" b="1" i="0" u="none" strike="noStrike" kern="1200" cap="none" spc="0" normalizeH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0" marR="0" lvl="0" indent="-11430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60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60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đ</a:t>
            </a:r>
            <a:r>
              <a:rPr lang="en-US" sz="6000" b="1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ọc</a:t>
            </a:r>
            <a:r>
              <a:rPr lang="en-US" sz="6000" b="1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6000" b="1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63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1640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89675A9-12F9-BA48-73B6-1E65BB3B04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88" t="15983" r="5750" b="18922"/>
          <a:stretch/>
        </p:blipFill>
        <p:spPr>
          <a:xfrm>
            <a:off x="-182880" y="15240"/>
            <a:ext cx="12363305" cy="68122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" r="62616" b="24299"/>
          <a:stretch/>
        </p:blipFill>
        <p:spPr>
          <a:xfrm>
            <a:off x="6204029" y="1"/>
            <a:ext cx="4190037" cy="3055716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292" y="2988810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419" y="3339960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471" y="2987299"/>
            <a:ext cx="2639810" cy="2645893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4730102"/>
            <a:ext cx="647700" cy="904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076" y="5841279"/>
            <a:ext cx="2667000" cy="4000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77" y="-382929"/>
            <a:ext cx="1163882" cy="3111230"/>
          </a:xfrm>
          <a:prstGeom prst="rect">
            <a:avLst/>
          </a:prstGeom>
        </p:spPr>
      </p:pic>
      <p:pic>
        <p:nvPicPr>
          <p:cNvPr id="2" name="manhghe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0" y="1001636"/>
            <a:ext cx="5433888" cy="5433888"/>
          </a:xfrm>
          <a:prstGeom prst="rect">
            <a:avLst/>
          </a:prstGeom>
        </p:spPr>
      </p:pic>
      <p:pic>
        <p:nvPicPr>
          <p:cNvPr id="139" name="mau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292" y="2988810"/>
            <a:ext cx="2651990" cy="2651990"/>
          </a:xfrm>
          <a:prstGeom prst="rect">
            <a:avLst/>
          </a:prstGeom>
        </p:spPr>
      </p:pic>
      <p:pic>
        <p:nvPicPr>
          <p:cNvPr id="140" name="mau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419" y="3339960"/>
            <a:ext cx="2633741" cy="2639810"/>
          </a:xfrm>
          <a:prstGeom prst="rect">
            <a:avLst/>
          </a:prstGeom>
        </p:spPr>
      </p:pic>
      <p:pic>
        <p:nvPicPr>
          <p:cNvPr id="141" name="mau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471" y="2987299"/>
            <a:ext cx="2639810" cy="263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1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89675A9-12F9-BA48-73B6-1E65BB3B046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943" t="28216" r="15840" b="25621"/>
          <a:stretch/>
        </p:blipFill>
        <p:spPr>
          <a:xfrm>
            <a:off x="4267199" y="2819400"/>
            <a:ext cx="7940377" cy="40081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3" b="44687"/>
          <a:stretch/>
        </p:blipFill>
        <p:spPr>
          <a:xfrm>
            <a:off x="4312920" y="807720"/>
            <a:ext cx="7859865" cy="3779519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153199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88314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1530482"/>
            <a:ext cx="2639810" cy="2645893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74"/>
          <a:stretch/>
        </p:blipFill>
        <p:spPr>
          <a:xfrm>
            <a:off x="4731" y="948"/>
            <a:ext cx="4795869" cy="68587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89675A9-12F9-BA48-73B6-1E65BB3B046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943" t="28216" r="15840" b="25621"/>
          <a:stretch/>
        </p:blipFill>
        <p:spPr>
          <a:xfrm>
            <a:off x="3337392" y="6080760"/>
            <a:ext cx="2774016" cy="5181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7" y="1036375"/>
            <a:ext cx="1061107" cy="10611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650" y="1890568"/>
            <a:ext cx="1127571" cy="11275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71" y="-1218672"/>
            <a:ext cx="1723269" cy="59270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368" y="1253852"/>
            <a:ext cx="1168595" cy="116859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3" t="4141" r="3891" b="91621"/>
          <a:stretch/>
        </p:blipFill>
        <p:spPr>
          <a:xfrm>
            <a:off x="4789335" y="-15241"/>
            <a:ext cx="7387425" cy="10363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2" t="94489" r="73256" b="1461"/>
          <a:stretch/>
        </p:blipFill>
        <p:spPr>
          <a:xfrm>
            <a:off x="474563" y="5729467"/>
            <a:ext cx="1608882" cy="27779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47" y="5214366"/>
            <a:ext cx="647700" cy="904875"/>
          </a:xfrm>
          <a:prstGeom prst="rect">
            <a:avLst/>
          </a:prstGeom>
        </p:spPr>
      </p:pic>
      <p:pic>
        <p:nvPicPr>
          <p:cNvPr id="2" name="k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705149" y="1880928"/>
            <a:ext cx="2285959" cy="2285959"/>
          </a:xfrm>
          <a:prstGeom prst="rect">
            <a:avLst/>
          </a:prstGeom>
        </p:spPr>
      </p:pic>
      <p:pic>
        <p:nvPicPr>
          <p:cNvPr id="3" name="k23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996936" y="1886674"/>
            <a:ext cx="2274385" cy="2274385"/>
          </a:xfrm>
          <a:prstGeom prst="rect">
            <a:avLst/>
          </a:prstGeom>
        </p:spPr>
      </p:pic>
      <p:pic>
        <p:nvPicPr>
          <p:cNvPr id="5" name="k456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277149" y="1892501"/>
            <a:ext cx="2262810" cy="2262810"/>
          </a:xfrm>
          <a:prstGeom prst="rect">
            <a:avLst/>
          </a:prstGeom>
        </p:spPr>
      </p:pic>
      <p:pic>
        <p:nvPicPr>
          <p:cNvPr id="140" name="mau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901" y="1883410"/>
            <a:ext cx="2633741" cy="2639810"/>
          </a:xfrm>
          <a:prstGeom prst="rect">
            <a:avLst/>
          </a:prstGeom>
        </p:spPr>
      </p:pic>
      <p:pic>
        <p:nvPicPr>
          <p:cNvPr id="141" name="mau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953" y="1530749"/>
            <a:ext cx="2639810" cy="2639810"/>
          </a:xfrm>
          <a:prstGeom prst="rect">
            <a:avLst/>
          </a:prstGeom>
        </p:spPr>
      </p:pic>
      <p:pic>
        <p:nvPicPr>
          <p:cNvPr id="139" name="mau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774" y="1532260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5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226</Words>
  <Application>Microsoft Office PowerPoint</Application>
  <PresentationFormat>Widescreen</PresentationFormat>
  <Paragraphs>38</Paragraphs>
  <Slides>20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等线</vt:lpstr>
      <vt:lpstr>等线 Light</vt:lpstr>
      <vt:lpstr>.VnArialH</vt:lpstr>
      <vt:lpstr>Arial</vt:lpstr>
      <vt:lpstr>Calibri</vt:lpstr>
      <vt:lpstr>Calibri Light</vt:lpstr>
      <vt:lpstr>Cambria</vt:lpstr>
      <vt:lpstr>Times New Roman</vt:lpstr>
      <vt:lpstr>字魂27号-布丁体</vt:lpstr>
      <vt:lpstr>1_Office Theme</vt:lpstr>
      <vt:lpstr>Custom Design</vt:lpstr>
      <vt:lpstr>Default Design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 </cp:lastModifiedBy>
  <cp:revision>59</cp:revision>
  <dcterms:created xsi:type="dcterms:W3CDTF">2023-12-18T01:54:43Z</dcterms:created>
  <dcterms:modified xsi:type="dcterms:W3CDTF">2025-08-16T09:09:01Z</dcterms:modified>
</cp:coreProperties>
</file>