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258" r:id="rId3"/>
    <p:sldId id="293" r:id="rId4"/>
    <p:sldId id="260" r:id="rId5"/>
    <p:sldId id="297" r:id="rId6"/>
    <p:sldId id="295" r:id="rId7"/>
    <p:sldId id="257" r:id="rId8"/>
    <p:sldId id="280" r:id="rId9"/>
    <p:sldId id="290" r:id="rId10"/>
    <p:sldId id="284" r:id="rId11"/>
    <p:sldId id="285" r:id="rId12"/>
    <p:sldId id="286" r:id="rId13"/>
    <p:sldId id="287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B1A69-E7F6-47C9-BF95-D412B6304F5B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99CB5-4B86-463E-91CA-7835BAEE1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8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4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3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0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9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54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8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2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3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20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5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4">
            <a:extLst>
              <a:ext uri="{FF2B5EF4-FFF2-40B4-BE49-F238E27FC236}">
                <a16:creationId xmlns:a16="http://schemas.microsoft.com/office/drawing/2014/main" id="{1E5E476D-21E4-5ACE-B3CF-F05ABDC4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0">
            <a:extLst>
              <a:ext uri="{FF2B5EF4-FFF2-40B4-BE49-F238E27FC236}">
                <a16:creationId xmlns:a16="http://schemas.microsoft.com/office/drawing/2014/main" id="{F779C397-5C24-0D42-6F00-F9A6C522C6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700040">
            <a:off x="12477750" y="6375401"/>
            <a:ext cx="506413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7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usiSync"/>
              </a:rPr>
              <a:t>A</a:t>
            </a:r>
          </a:p>
        </p:txBody>
      </p:sp>
      <p:pic>
        <p:nvPicPr>
          <p:cNvPr id="4100" name="Picture 21" descr="0">
            <a:extLst>
              <a:ext uri="{FF2B5EF4-FFF2-40B4-BE49-F238E27FC236}">
                <a16:creationId xmlns:a16="http://schemas.microsoft.com/office/drawing/2014/main" id="{56FD06DA-A06F-E45D-BF78-7187366594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084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>
            <a:extLst>
              <a:ext uri="{FF2B5EF4-FFF2-40B4-BE49-F238E27FC236}">
                <a16:creationId xmlns:a16="http://schemas.microsoft.com/office/drawing/2014/main" id="{3CB3AAC4-BF62-01F2-8001-C39DD6A22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08" y="1"/>
            <a:ext cx="529988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54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CHÀO MỪNG QUÝ THẦY CÔ  VỀ DỰ GIỜ</a:t>
            </a:r>
            <a:r>
              <a:rPr lang="en-US" altLang="en-US" sz="5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MÔN TOÁN LỚP 4B</a:t>
            </a:r>
            <a:r>
              <a:rPr lang="vi-VN" altLang="en-US" sz="5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en-US" altLang="en-US" sz="5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308FEC65-34C0-FF77-3F45-FA169B224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484" y="5977719"/>
            <a:ext cx="89324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6600"/>
                </a:solidFill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>
                <a:solidFill>
                  <a:srgbClr val="800000"/>
                </a:solidFill>
                <a:cs typeface="Times New Roman" panose="02020603050405020304" pitchFamily="18" charset="0"/>
              </a:rPr>
              <a:t>GV </a:t>
            </a:r>
            <a:r>
              <a:rPr lang="en-US" altLang="en-US" sz="40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8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Phạm</a:t>
            </a:r>
            <a:r>
              <a:rPr lang="en-US" altLang="en-US" sz="40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800000"/>
                </a:solidFill>
                <a:cs typeface="Times New Roman" panose="02020603050405020304" pitchFamily="18" charset="0"/>
              </a:rPr>
              <a:t>Hường</a:t>
            </a:r>
            <a:endParaRPr lang="en-US" altLang="en-US" sz="4000" b="1" dirty="0">
              <a:solidFill>
                <a:srgbClr val="8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 am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9E89AD-E2B6-3D9F-134A-42528F5D5C03}"/>
              </a:ext>
            </a:extLst>
          </p:cNvPr>
          <p:cNvSpPr/>
          <p:nvPr/>
        </p:nvSpPr>
        <p:spPr>
          <a:xfrm>
            <a:off x="1226820" y="1842053"/>
            <a:ext cx="10088880" cy="3061252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B3985D-AFA0-2557-D8DC-8F7907B18144}"/>
              </a:ext>
            </a:extLst>
          </p:cNvPr>
          <p:cNvSpPr txBox="1"/>
          <p:nvPr/>
        </p:nvSpPr>
        <p:spPr>
          <a:xfrm>
            <a:off x="1450340" y="2360431"/>
            <a:ext cx="95910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81124" y="409575"/>
            <a:ext cx="101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&gt;, &lt;,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32240C-962D-2200-272E-AE869308B166}"/>
              </a:ext>
            </a:extLst>
          </p:cNvPr>
          <p:cNvGrpSpPr/>
          <p:nvPr/>
        </p:nvGrpSpPr>
        <p:grpSpPr>
          <a:xfrm>
            <a:off x="2171700" y="1228725"/>
            <a:ext cx="3352800" cy="1110369"/>
            <a:chOff x="1066800" y="1304925"/>
            <a:chExt cx="3352800" cy="11103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943B6D7-0BE3-87B6-DC1A-5893F39E788E}"/>
                    </a:ext>
                  </a:extLst>
                </p:cNvPr>
                <p:cNvSpPr txBox="1"/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en-US" sz="4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943B6D7-0BE3-87B6-DC1A-5893F39E78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0DD4FED-7270-8F9C-5386-81C655D0A348}"/>
                </a:ext>
              </a:extLst>
            </p:cNvPr>
            <p:cNvSpPr/>
            <p:nvPr/>
          </p:nvSpPr>
          <p:spPr>
            <a:xfrm>
              <a:off x="1504950" y="1571625"/>
              <a:ext cx="6096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AAE4DB-9C06-BC96-DEB3-BFDC433C1742}"/>
              </a:ext>
            </a:extLst>
          </p:cNvPr>
          <p:cNvGrpSpPr/>
          <p:nvPr/>
        </p:nvGrpSpPr>
        <p:grpSpPr>
          <a:xfrm>
            <a:off x="6600825" y="1266825"/>
            <a:ext cx="3352800" cy="1110369"/>
            <a:chOff x="1066800" y="1304925"/>
            <a:chExt cx="3352800" cy="11103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B8E77D-95C0-AA1B-75F7-6C22E1BC6FA3}"/>
                    </a:ext>
                  </a:extLst>
                </p:cNvPr>
                <p:cNvSpPr txBox="1"/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4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B8E77D-95C0-AA1B-75F7-6C22E1BC6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6827BE7-7C3F-C9C7-0945-788D12EA7AC6}"/>
                </a:ext>
              </a:extLst>
            </p:cNvPr>
            <p:cNvSpPr/>
            <p:nvPr/>
          </p:nvSpPr>
          <p:spPr>
            <a:xfrm>
              <a:off x="1790700" y="1571625"/>
              <a:ext cx="6096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9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81124" y="409575"/>
            <a:ext cx="10029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nước đang có trong các bình A, B, C, D được ghi ở mỗi bình (như hình vẽ). Hỏi bình nào có lượng nước ít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C3B36-C486-134A-3EAE-0B6815740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1919287"/>
            <a:ext cx="7653338" cy="309190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965A316-735E-C28E-4E88-24ECB042C511}"/>
              </a:ext>
            </a:extLst>
          </p:cNvPr>
          <p:cNvSpPr/>
          <p:nvPr/>
        </p:nvSpPr>
        <p:spPr>
          <a:xfrm>
            <a:off x="6543675" y="2371725"/>
            <a:ext cx="1438275" cy="26479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052" y="364957"/>
            <a:ext cx="1148420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23974" y="504825"/>
            <a:ext cx="1002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375F4-9801-FD1F-8D33-27CAA3E12131}"/>
                  </a:ext>
                </a:extLst>
              </p:cNvPr>
              <p:cNvSpPr txBox="1"/>
              <p:nvPr/>
            </p:nvSpPr>
            <p:spPr>
              <a:xfrm>
                <a:off x="819149" y="1266825"/>
                <a:ext cx="10696576" cy="441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 bạn thỏ đen, thỏ nâu, thỏ trắng có cân nặng là một trong ba số đo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kg,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kg,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kg. Biết các bạn thỏ ngồi lên cầu thăng bằng như hình vẽ.</a:t>
                </a:r>
              </a:p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Thỏ trắng cân nặng là: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</a:t>
                </a:r>
              </a:p>
              <a:p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</a:t>
                </a:r>
              </a:p>
              <a:p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375F4-9801-FD1F-8D33-27CAA3E12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49" y="1266825"/>
                <a:ext cx="10696576" cy="4412683"/>
              </a:xfrm>
              <a:prstGeom prst="rect">
                <a:avLst/>
              </a:prstGeom>
              <a:blipFill>
                <a:blip r:embed="rId2"/>
                <a:stretch>
                  <a:fillRect l="-1425" t="-1796" r="-1425" b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B76F369-E482-F05B-8034-954BBCCF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37" y="2543175"/>
            <a:ext cx="3457575" cy="3695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C9D1A0-E420-BF41-4D89-F5D221CBE2F5}"/>
              </a:ext>
            </a:extLst>
          </p:cNvPr>
          <p:cNvSpPr/>
          <p:nvPr/>
        </p:nvSpPr>
        <p:spPr>
          <a:xfrm>
            <a:off x="676274" y="4956314"/>
            <a:ext cx="648935" cy="634862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hi nhớ cách SO SÁNH các PHÂN SỐ">
            <a:hlinkClick r:id="" action="ppaction://media"/>
            <a:extLst>
              <a:ext uri="{FF2B5EF4-FFF2-40B4-BE49-F238E27FC236}">
                <a16:creationId xmlns:a16="http://schemas.microsoft.com/office/drawing/2014/main" id="{9725BF7B-CA34-89D2-E3AD-498872F66E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8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D38F7A73-FD6F-F8D0-0249-DC9B3EF2238F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97" y="3884614"/>
            <a:ext cx="11794433" cy="2973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DB04B6F9-DC7F-8D15-F45F-143AC83CE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1" y="-496888"/>
            <a:ext cx="7313613" cy="1082676"/>
          </a:xfrm>
          <a:prstGeom prst="rect">
            <a:avLst/>
          </a:prstGeom>
          <a:noFill/>
          <a:ln>
            <a:noFill/>
          </a:ln>
          <a:effectLst>
            <a:outerShdw dist="40161" dir="20493903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4800" dirty="0">
                <a:solidFill>
                  <a:srgbClr val="0000FF"/>
                </a:solidFill>
                <a:latin typeface="VNI-Helve-Condense" pitchFamily="2" charset="0"/>
              </a:rPr>
              <a:t>  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6DAB1F43-A4FF-FD0B-6DAA-73A27CA58525}"/>
              </a:ext>
            </a:extLst>
          </p:cNvPr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3755" y="2066925"/>
            <a:ext cx="2884488" cy="1773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86620604-199C-7A68-3EBA-8F12D02E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89852" y="3289852"/>
            <a:ext cx="6858000" cy="2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45FE137F-9C05-809C-5106-BC3F38B8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3851" y="3289851"/>
            <a:ext cx="6858000" cy="27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>
            <a:extLst>
              <a:ext uri="{FF2B5EF4-FFF2-40B4-BE49-F238E27FC236}">
                <a16:creationId xmlns:a16="http://schemas.microsoft.com/office/drawing/2014/main" id="{AE9D050F-A7F2-A145-D231-3C711825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813550"/>
            <a:ext cx="9144000" cy="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1">
            <a:extLst>
              <a:ext uri="{FF2B5EF4-FFF2-40B4-BE49-F238E27FC236}">
                <a16:creationId xmlns:a16="http://schemas.microsoft.com/office/drawing/2014/main" id="{ADF0DC96-CEE6-DBBF-B052-7C5A5216F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043" y="531021"/>
            <a:ext cx="7785652" cy="13716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6"/>
                </a:solidFill>
              </a:rPr>
              <a:t>TRÒ CHƠI: RUNG CHUÔNG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D49EBE83-D4BA-2B08-E7F9-5F07AE2CA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400" y="1143000"/>
                <a:ext cx="64770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So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D49EBE83-D4BA-2B08-E7F9-5F07AE2CA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400" y="1143000"/>
                <a:ext cx="6477000" cy="137160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1784"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39" name="Group 51">
            <a:extLst>
              <a:ext uri="{FF2B5EF4-FFF2-40B4-BE49-F238E27FC236}">
                <a16:creationId xmlns:a16="http://schemas.microsoft.com/office/drawing/2014/main" id="{22C26407-11DC-F427-937B-75F60927B8F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184C48-E21F-F1EA-504D-A8586BFC5D8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384" name="Rectangle 10">
              <a:extLst>
                <a:ext uri="{FF2B5EF4-FFF2-40B4-BE49-F238E27FC236}">
                  <a16:creationId xmlns:a16="http://schemas.microsoft.com/office/drawing/2014/main" id="{786B963B-7AFA-1E49-ED68-CE589481F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009121-1CE6-B93C-CD7F-B9E60FA94B5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A3F3729-497A-A8E5-9DC2-A0AB6087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7559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5B13346-C974-17FD-BF43-CB51AE72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4BFB2FDF-AA4B-D9D8-E103-6C53C680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D3148F8-9ED1-D38F-4222-4A753322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0604020202020204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FD35C4BE-0C5C-9526-D730-30FCC5C30A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DDCED17-3CC0-2351-9451-94543327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>
            <a:extLst>
              <a:ext uri="{FF2B5EF4-FFF2-40B4-BE49-F238E27FC236}">
                <a16:creationId xmlns:a16="http://schemas.microsoft.com/office/drawing/2014/main" id="{79455A5D-61B0-2AA9-C338-A2F0A832F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465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A0EF9F06-5CC9-744C-F2DC-D36753CA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58F939E-6E55-7150-7EF5-FA2C669BF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0604020202020204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7CBFD776-9A63-9A61-749F-3D2E626636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DADC1728-47D3-57CC-22D6-D6F9952F1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4" y="4737100"/>
            <a:ext cx="54133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CB1402F-ED22-C268-AB0D-CFA43DF3F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A1649A3-A9FB-9DCB-1AAA-A3944F3E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0539887D-F450-F63D-AE77-7ABB25001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0604020202020204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A23B7F15-5556-F84B-FC1A-A1589CDFDD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C4D56684-7743-B95E-2A02-8F95528093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7114" y="1066800"/>
            <a:ext cx="67468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pic>
        <p:nvPicPr>
          <p:cNvPr id="14361" name="Picture 29" descr="Picture1">
            <a:extLst>
              <a:ext uri="{FF2B5EF4-FFF2-40B4-BE49-F238E27FC236}">
                <a16:creationId xmlns:a16="http://schemas.microsoft.com/office/drawing/2014/main" id="{4E7BCB9E-A6C1-DA64-704A-5DC9DB3F46D3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A24D732-2417-68AC-C737-D5654A9FC2E8}"/>
              </a:ext>
            </a:extLst>
          </p:cNvPr>
          <p:cNvGrpSpPr>
            <a:grpSpLocks/>
          </p:cNvGrpSpPr>
          <p:nvPr/>
        </p:nvGrpSpPr>
        <p:grpSpPr bwMode="auto">
          <a:xfrm>
            <a:off x="8986838" y="2901950"/>
            <a:ext cx="1752600" cy="1752600"/>
            <a:chOff x="4320" y="2928"/>
            <a:chExt cx="1104" cy="1104"/>
          </a:xfrm>
        </p:grpSpPr>
        <p:sp>
          <p:nvSpPr>
            <p:cNvPr id="14381" name="AutoShape 34">
              <a:extLst>
                <a:ext uri="{FF2B5EF4-FFF2-40B4-BE49-F238E27FC236}">
                  <a16:creationId xmlns:a16="http://schemas.microsoft.com/office/drawing/2014/main" id="{4C9F79E4-735B-12EE-F4EA-BBB5D19FE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4382" name="WordArt 35">
              <a:extLst>
                <a:ext uri="{FF2B5EF4-FFF2-40B4-BE49-F238E27FC236}">
                  <a16:creationId xmlns:a16="http://schemas.microsoft.com/office/drawing/2014/main" id="{3AA72009-87F9-BFAB-014A-668A5A4589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A397725A-2FBB-7E47-50A3-D4B95FEB12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10BA849-D7AB-7D67-F8D9-962B07029D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7B964788-F6B3-3169-51BD-84F0D9FCA9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069078E-682C-8888-1D0A-AF9A0BBF95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BF6A2BF7-C578-6783-6DDC-4B45EB34E2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5A05DD8A-6699-FEEC-C797-3BE9877D8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123703BC-7C8C-610E-5A31-B1565BA9E9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652B9F37-FEA3-9123-7A2F-E98853F1EC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6A24AD33-C99D-D338-7D61-019665E1F8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71036457-86F3-8A94-7D1E-D438B8FC0A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DC29A9BA-20E9-7A61-8973-5F6E8AE86B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5905067C-DB7C-1AAE-4003-3E3386AC0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2788" y="946150"/>
                <a:ext cx="6672262" cy="159385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3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2. So </a:t>
                </a:r>
                <a:r>
                  <a:rPr lang="en-US" altLang="en-US" sz="3200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sánh</a:t>
                </a:r>
                <a:r>
                  <a:rPr lang="en-US" altLang="en-US" sz="3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phân</a:t>
                </a:r>
                <a:r>
                  <a:rPr lang="en-US" altLang="en-US" sz="3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3200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số</a:t>
                </a:r>
                <a:r>
                  <a:rPr lang="en-US" altLang="en-US" sz="3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: </a:t>
                </a:r>
                <a:r>
                  <a:rPr lang="en-US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US" altLang="en-US" sz="32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5905067C-DB7C-1AAE-4003-3E3386AC0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2788" y="946150"/>
                <a:ext cx="6672262" cy="159385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363" name="Group 51">
            <a:extLst>
              <a:ext uri="{FF2B5EF4-FFF2-40B4-BE49-F238E27FC236}">
                <a16:creationId xmlns:a16="http://schemas.microsoft.com/office/drawing/2014/main" id="{0FD9E7BA-D568-53E5-A723-3A2D7D05A71F}"/>
              </a:ext>
            </a:extLst>
          </p:cNvPr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3B3CEC-03AA-9D9A-E8FA-C43825F7FB6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5408" name="Rectangle 10">
              <a:extLst>
                <a:ext uri="{FF2B5EF4-FFF2-40B4-BE49-F238E27FC236}">
                  <a16:creationId xmlns:a16="http://schemas.microsoft.com/office/drawing/2014/main" id="{E21B86E7-52B3-0546-686E-882555B65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C14BAE-2E74-4417-1205-FF1760C8B08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ACD7D34-E2A5-6990-B2EE-1031435F0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2776538"/>
            <a:ext cx="5030788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11FD32A-CE8C-E247-C55D-3F0A349A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442B4813-FD09-4E8B-52F0-D921FE814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44FF29B-951E-AC54-528A-53BDA684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FEBE2692-D330-7E50-E270-DFCECE6FB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9EBD058-F79E-12EC-EF58-178E0E84F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6" y="3767138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4A3EE686-9A53-1540-2CDA-91BCB42F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79D40B9F-658B-07A2-A00B-7549CDB1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40D07E3-DAC4-7BF0-8A2C-8488B3D3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38BBE6D2-4505-0AE8-F733-C1301F1037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52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C13B5198-B6DF-6B64-D4B8-6B95C8F73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6" y="4772025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EA726EF-D701-33F0-71F6-8392586F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63D3EEF2-A254-6FF5-9F02-D490D9C0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ABE60A09-707C-3C34-B99B-CC8A7E4C0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8DAD110-772C-21B8-5551-F2229E4B83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52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D31A1F1A-05C1-95F9-2D0E-C7479CF8A0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52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7196" name="WordArt 28">
            <a:extLst>
              <a:ext uri="{FF2B5EF4-FFF2-40B4-BE49-F238E27FC236}">
                <a16:creationId xmlns:a16="http://schemas.microsoft.com/office/drawing/2014/main" id="{290A6223-8690-4F50-1371-3CF0C86541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0668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pic>
        <p:nvPicPr>
          <p:cNvPr id="15385" name="Picture 29" descr="Picture1">
            <a:extLst>
              <a:ext uri="{FF2B5EF4-FFF2-40B4-BE49-F238E27FC236}">
                <a16:creationId xmlns:a16="http://schemas.microsoft.com/office/drawing/2014/main" id="{C1C0596B-0D81-4A60-F469-D9D5D8C66AD1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>
            <a:extLst>
              <a:ext uri="{FF2B5EF4-FFF2-40B4-BE49-F238E27FC236}">
                <a16:creationId xmlns:a16="http://schemas.microsoft.com/office/drawing/2014/main" id="{121E9961-50B5-4B3C-4231-04F05F81B9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>
            <a:extLst>
              <a:ext uri="{FF2B5EF4-FFF2-40B4-BE49-F238E27FC236}">
                <a16:creationId xmlns:a16="http://schemas.microsoft.com/office/drawing/2014/main" id="{164AA6C3-E2ED-D9BC-FCE2-C91503BCC9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>
            <a:extLst>
              <a:ext uri="{FF2B5EF4-FFF2-40B4-BE49-F238E27FC236}">
                <a16:creationId xmlns:a16="http://schemas.microsoft.com/office/drawing/2014/main" id="{3ED74E2D-2EAF-AD5E-63A1-744B99148C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72588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>
            <a:extLst>
              <a:ext uri="{FF2B5EF4-FFF2-40B4-BE49-F238E27FC236}">
                <a16:creationId xmlns:a16="http://schemas.microsoft.com/office/drawing/2014/main" id="{4E2F06E8-01F1-8A6E-E77A-973487F356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>
            <a:extLst>
              <a:ext uri="{FF2B5EF4-FFF2-40B4-BE49-F238E27FC236}">
                <a16:creationId xmlns:a16="http://schemas.microsoft.com/office/drawing/2014/main" id="{3FB0956D-68AB-0C1D-AF18-6E13AF56B8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15450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>
            <a:extLst>
              <a:ext uri="{FF2B5EF4-FFF2-40B4-BE49-F238E27FC236}">
                <a16:creationId xmlns:a16="http://schemas.microsoft.com/office/drawing/2014/main" id="{B9582F73-877B-EDB5-9D4E-4EC07CD547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82113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>
            <a:extLst>
              <a:ext uri="{FF2B5EF4-FFF2-40B4-BE49-F238E27FC236}">
                <a16:creationId xmlns:a16="http://schemas.microsoft.com/office/drawing/2014/main" id="{A2491EE2-8819-D164-1E8A-E7386AD921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>
            <a:extLst>
              <a:ext uri="{FF2B5EF4-FFF2-40B4-BE49-F238E27FC236}">
                <a16:creationId xmlns:a16="http://schemas.microsoft.com/office/drawing/2014/main" id="{044644C0-2F40-D255-55FE-17DE7BD9AD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>
            <a:extLst>
              <a:ext uri="{FF2B5EF4-FFF2-40B4-BE49-F238E27FC236}">
                <a16:creationId xmlns:a16="http://schemas.microsoft.com/office/drawing/2014/main" id="{4C8656C0-7BF2-C22D-210A-0E00D2FCB2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72588" y="2986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>
            <a:extLst>
              <a:ext uri="{FF2B5EF4-FFF2-40B4-BE49-F238E27FC236}">
                <a16:creationId xmlns:a16="http://schemas.microsoft.com/office/drawing/2014/main" id="{4F4DFBDC-48A0-53C8-07C5-D512266EDC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>
            <a:extLst>
              <a:ext uri="{FF2B5EF4-FFF2-40B4-BE49-F238E27FC236}">
                <a16:creationId xmlns:a16="http://schemas.microsoft.com/office/drawing/2014/main" id="{C7B3D3F1-7B21-3DF4-959A-C32AAC2757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5" name="Group 49">
            <a:extLst>
              <a:ext uri="{FF2B5EF4-FFF2-40B4-BE49-F238E27FC236}">
                <a16:creationId xmlns:a16="http://schemas.microsoft.com/office/drawing/2014/main" id="{D4463DD2-6AE1-8E97-9C46-7BFD7469FA63}"/>
              </a:ext>
            </a:extLst>
          </p:cNvPr>
          <p:cNvGrpSpPr>
            <a:grpSpLocks/>
          </p:cNvGrpSpPr>
          <p:nvPr/>
        </p:nvGrpSpPr>
        <p:grpSpPr bwMode="auto">
          <a:xfrm>
            <a:off x="8650288" y="2559844"/>
            <a:ext cx="1752600" cy="1752600"/>
            <a:chOff x="4320" y="2928"/>
            <a:chExt cx="1104" cy="1104"/>
          </a:xfrm>
        </p:grpSpPr>
        <p:sp>
          <p:nvSpPr>
            <p:cNvPr id="15405" name="AutoShape 50">
              <a:extLst>
                <a:ext uri="{FF2B5EF4-FFF2-40B4-BE49-F238E27FC236}">
                  <a16:creationId xmlns:a16="http://schemas.microsoft.com/office/drawing/2014/main" id="{612FFBAD-63FB-25BB-ABFC-47278A7D3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5406" name="WordArt 51">
              <a:extLst>
                <a:ext uri="{FF2B5EF4-FFF2-40B4-BE49-F238E27FC236}">
                  <a16:creationId xmlns:a16="http://schemas.microsoft.com/office/drawing/2014/main" id="{AC072B73-BED0-5407-18E5-CBDBB69266F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6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45FF7-9D03-54C3-C5F7-94867321E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B9EB8F47-D06E-0BFE-9896-B234FA658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2788" y="946150"/>
                <a:ext cx="6672262" cy="159385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So </a:t>
                </a:r>
                <a:r>
                  <a:rPr lang="en-US" sz="32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zh-CN" altLang="en-US" sz="6600" dirty="0">
                  <a:solidFill>
                    <a:srgbClr val="002060"/>
                  </a:solidFill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  <a:p>
                <a:pPr algn="ctr" eaLnBrk="1" hangingPunct="1"/>
                <a:endParaRPr lang="en-US" altLang="en-US" sz="32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B9EB8F47-D06E-0BFE-9896-B234FA658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2788" y="946150"/>
                <a:ext cx="6672262" cy="159385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363" name="Group 51">
            <a:extLst>
              <a:ext uri="{FF2B5EF4-FFF2-40B4-BE49-F238E27FC236}">
                <a16:creationId xmlns:a16="http://schemas.microsoft.com/office/drawing/2014/main" id="{67A1F923-2155-9F9C-A1B2-AC6D488A3AD3}"/>
              </a:ext>
            </a:extLst>
          </p:cNvPr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F326EF-D550-4C62-6333-A6C6DA6A230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5408" name="Rectangle 10">
              <a:extLst>
                <a:ext uri="{FF2B5EF4-FFF2-40B4-BE49-F238E27FC236}">
                  <a16:creationId xmlns:a16="http://schemas.microsoft.com/office/drawing/2014/main" id="{626D28EC-E7A6-F97D-32A1-5A8D552DB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9131B5-76C9-EA1E-D903-C49F60ADBA7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2AE5AAF-C491-0636-5DB0-BBBB7977E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2776538"/>
            <a:ext cx="5030788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3A3F730-F641-C39D-412F-B32A9C63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E5441A6-05F5-1C8C-733C-BDE2DC8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FAC26A7-5221-948E-C286-8E131D55A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C6FAAEE9-F092-731B-7030-56A7936DF1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777266A4-9182-3C74-E075-CA503E1AF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6" y="3767138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41B3CCE-0FEA-4DC6-E694-AC807405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BB30C370-8CAA-972B-520F-BA65A4D6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BADA000-4C35-3E8A-47BE-529D0121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B0085AB-8E9C-A14C-C422-B1FEF9C970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52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	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8EA685EF-640E-B589-93F5-F5804E7AF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6" y="4772025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4DCEAAA5-05A5-A742-0147-B07AB716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50631E6A-D13C-64A4-79E6-18F61164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1DF6042-0076-D5E6-092B-658E5D0D3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74AA93D-B53F-3AA5-BEE8-8324760A64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52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57EC101B-2B05-4C15-5C68-E93864B679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52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7196" name="WordArt 28">
            <a:extLst>
              <a:ext uri="{FF2B5EF4-FFF2-40B4-BE49-F238E27FC236}">
                <a16:creationId xmlns:a16="http://schemas.microsoft.com/office/drawing/2014/main" id="{5D20F7A3-D702-6634-99E7-8ABA70398D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0668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pic>
        <p:nvPicPr>
          <p:cNvPr id="15385" name="Picture 29" descr="Picture1">
            <a:extLst>
              <a:ext uri="{FF2B5EF4-FFF2-40B4-BE49-F238E27FC236}">
                <a16:creationId xmlns:a16="http://schemas.microsoft.com/office/drawing/2014/main" id="{A1DC43E7-6F5F-51FA-8176-7D99388DEF30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>
            <a:extLst>
              <a:ext uri="{FF2B5EF4-FFF2-40B4-BE49-F238E27FC236}">
                <a16:creationId xmlns:a16="http://schemas.microsoft.com/office/drawing/2014/main" id="{99E12BB3-87CA-FFEA-2690-E0A5D47EC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>
            <a:extLst>
              <a:ext uri="{FF2B5EF4-FFF2-40B4-BE49-F238E27FC236}">
                <a16:creationId xmlns:a16="http://schemas.microsoft.com/office/drawing/2014/main" id="{E42DC680-DAD3-DFB6-6C30-BE219BB183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>
            <a:extLst>
              <a:ext uri="{FF2B5EF4-FFF2-40B4-BE49-F238E27FC236}">
                <a16:creationId xmlns:a16="http://schemas.microsoft.com/office/drawing/2014/main" id="{E70F9085-AE88-2FB6-5BC8-D6DE147F3F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72588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>
            <a:extLst>
              <a:ext uri="{FF2B5EF4-FFF2-40B4-BE49-F238E27FC236}">
                <a16:creationId xmlns:a16="http://schemas.microsoft.com/office/drawing/2014/main" id="{DB399AD7-7C80-E8A9-D785-0EF246D6E7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>
            <a:extLst>
              <a:ext uri="{FF2B5EF4-FFF2-40B4-BE49-F238E27FC236}">
                <a16:creationId xmlns:a16="http://schemas.microsoft.com/office/drawing/2014/main" id="{32CE95B9-3146-0224-97E5-0AD628E4D1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15450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>
            <a:extLst>
              <a:ext uri="{FF2B5EF4-FFF2-40B4-BE49-F238E27FC236}">
                <a16:creationId xmlns:a16="http://schemas.microsoft.com/office/drawing/2014/main" id="{82B07FC3-B1C5-9BC5-3456-6B0B5BD8F0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82113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>
            <a:extLst>
              <a:ext uri="{FF2B5EF4-FFF2-40B4-BE49-F238E27FC236}">
                <a16:creationId xmlns:a16="http://schemas.microsoft.com/office/drawing/2014/main" id="{66FEE460-BBE6-3291-9280-307BB17961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>
            <a:extLst>
              <a:ext uri="{FF2B5EF4-FFF2-40B4-BE49-F238E27FC236}">
                <a16:creationId xmlns:a16="http://schemas.microsoft.com/office/drawing/2014/main" id="{B4DBDF6F-F481-0590-F67A-6C6D65DE0C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>
            <a:extLst>
              <a:ext uri="{FF2B5EF4-FFF2-40B4-BE49-F238E27FC236}">
                <a16:creationId xmlns:a16="http://schemas.microsoft.com/office/drawing/2014/main" id="{B4C36584-B0D4-B62A-E3CC-756FA0D6DF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72588" y="2986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>
            <a:extLst>
              <a:ext uri="{FF2B5EF4-FFF2-40B4-BE49-F238E27FC236}">
                <a16:creationId xmlns:a16="http://schemas.microsoft.com/office/drawing/2014/main" id="{F88D8C2E-0DB5-16D0-2B00-66FDD860B2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>
            <a:extLst>
              <a:ext uri="{FF2B5EF4-FFF2-40B4-BE49-F238E27FC236}">
                <a16:creationId xmlns:a16="http://schemas.microsoft.com/office/drawing/2014/main" id="{9C22976C-26F8-BCBE-C2F8-185CC451F0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5" name="Group 49">
            <a:extLst>
              <a:ext uri="{FF2B5EF4-FFF2-40B4-BE49-F238E27FC236}">
                <a16:creationId xmlns:a16="http://schemas.microsoft.com/office/drawing/2014/main" id="{CA25F7E2-7A38-EC5F-57DC-D8D605981E9F}"/>
              </a:ext>
            </a:extLst>
          </p:cNvPr>
          <p:cNvGrpSpPr>
            <a:grpSpLocks/>
          </p:cNvGrpSpPr>
          <p:nvPr/>
        </p:nvGrpSpPr>
        <p:grpSpPr bwMode="auto">
          <a:xfrm>
            <a:off x="10066973" y="4121150"/>
            <a:ext cx="1752600" cy="1752600"/>
            <a:chOff x="4320" y="2928"/>
            <a:chExt cx="1104" cy="1104"/>
          </a:xfrm>
        </p:grpSpPr>
        <p:sp>
          <p:nvSpPr>
            <p:cNvPr id="15405" name="AutoShape 50">
              <a:extLst>
                <a:ext uri="{FF2B5EF4-FFF2-40B4-BE49-F238E27FC236}">
                  <a16:creationId xmlns:a16="http://schemas.microsoft.com/office/drawing/2014/main" id="{F254EDD3-3AE7-EB72-1944-829C7820A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5406" name="WordArt 51">
              <a:extLst>
                <a:ext uri="{FF2B5EF4-FFF2-40B4-BE49-F238E27FC236}">
                  <a16:creationId xmlns:a16="http://schemas.microsoft.com/office/drawing/2014/main" id="{7668E125-97CB-478A-8D6C-41AFB4BC83B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5404" name="Date Placeholder 1">
            <a:extLst>
              <a:ext uri="{FF2B5EF4-FFF2-40B4-BE49-F238E27FC236}">
                <a16:creationId xmlns:a16="http://schemas.microsoft.com/office/drawing/2014/main" id="{54F2AE34-64E6-4A86-18A7-C381169625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AB0401-1B6C-4A69-A04F-020ED159C9F9}" type="datetime2">
              <a:rPr lang="vi-VN" altLang="en-US">
                <a:solidFill>
                  <a:schemeClr val="tx2"/>
                </a:solidFill>
              </a:rPr>
              <a:pPr eaLnBrk="1" hangingPunct="1"/>
              <a:t>Thứ Bảy, 16 Tháng Tám 2025</a:t>
            </a:fld>
            <a:endParaRPr lang="en-US" altLang="en-US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5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19C99-B578-198F-DCC6-272043FB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146" y="473155"/>
            <a:ext cx="3676207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8DA83-CF4D-0C5F-622A-7B8EF2F7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20" y="1566576"/>
            <a:ext cx="7797460" cy="2200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46035-B857-2C83-3E04-0E62ABCF1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512" y="3590111"/>
            <a:ext cx="302997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81125" y="4095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&gt;, &lt;, = 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ABB0AD-9755-D02B-0B13-9ACFA353AF67}"/>
              </a:ext>
            </a:extLst>
          </p:cNvPr>
          <p:cNvGrpSpPr/>
          <p:nvPr/>
        </p:nvGrpSpPr>
        <p:grpSpPr>
          <a:xfrm>
            <a:off x="647700" y="1381125"/>
            <a:ext cx="11249025" cy="975058"/>
            <a:chOff x="647700" y="1381125"/>
            <a:chExt cx="11249025" cy="9750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034B003-451F-A357-BE64-03820B279531}"/>
                    </a:ext>
                  </a:extLst>
                </p:cNvPr>
                <p:cNvSpPr txBox="1"/>
                <p:nvPr/>
              </p:nvSpPr>
              <p:spPr>
                <a:xfrm>
                  <a:off x="647700" y="1428750"/>
                  <a:ext cx="335280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034B003-451F-A357-BE64-03820B2795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" y="1428750"/>
                  <a:ext cx="3352800" cy="924805"/>
                </a:xfrm>
                <a:prstGeom prst="rect">
                  <a:avLst/>
                </a:prstGeom>
                <a:blipFill>
                  <a:blip r:embed="rId2"/>
                  <a:stretch>
                    <a:fillRect l="-5455" b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0B68FC-9630-EC67-3BB8-E7826F6FCD52}"/>
                    </a:ext>
                  </a:extLst>
                </p:cNvPr>
                <p:cNvSpPr txBox="1"/>
                <p:nvPr/>
              </p:nvSpPr>
              <p:spPr>
                <a:xfrm>
                  <a:off x="4552950" y="1381125"/>
                  <a:ext cx="3352800" cy="927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0B68FC-9630-EC67-3BB8-E7826F6FC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950" y="1381125"/>
                  <a:ext cx="3352800" cy="92743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8B10761-A7B8-2E4D-7410-2C12A46170F3}"/>
                    </a:ext>
                  </a:extLst>
                </p:cNvPr>
                <p:cNvSpPr txBox="1"/>
                <p:nvPr/>
              </p:nvSpPr>
              <p:spPr>
                <a:xfrm>
                  <a:off x="8543925" y="1428750"/>
                  <a:ext cx="3352800" cy="927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8B10761-A7B8-2E4D-7410-2C12A4617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925" y="1428750"/>
                  <a:ext cx="3352800" cy="92743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8B4C48-C7C9-CD72-3FE6-D63CA5D7F90E}"/>
                </a:ext>
              </a:extLst>
            </p:cNvPr>
            <p:cNvSpPr/>
            <p:nvPr/>
          </p:nvSpPr>
          <p:spPr>
            <a:xfrm>
              <a:off x="1590675" y="1628775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D7DE34A-1D7A-A394-3D80-5A162337C07D}"/>
                </a:ext>
              </a:extLst>
            </p:cNvPr>
            <p:cNvSpPr/>
            <p:nvPr/>
          </p:nvSpPr>
          <p:spPr>
            <a:xfrm>
              <a:off x="5172075" y="1590675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5CBFFCD-9A04-640E-461D-872DBC351358}"/>
                </a:ext>
              </a:extLst>
            </p:cNvPr>
            <p:cNvSpPr/>
            <p:nvPr/>
          </p:nvSpPr>
          <p:spPr>
            <a:xfrm>
              <a:off x="9163050" y="1628775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FD5CC5-C4B7-8369-754B-7C013D2366FA}"/>
              </a:ext>
            </a:extLst>
          </p:cNvPr>
          <p:cNvGrpSpPr/>
          <p:nvPr/>
        </p:nvGrpSpPr>
        <p:grpSpPr>
          <a:xfrm>
            <a:off x="600075" y="2771775"/>
            <a:ext cx="11020425" cy="953380"/>
            <a:chOff x="600075" y="2771775"/>
            <a:chExt cx="11020425" cy="953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D23216C-8CE1-0585-1845-D0A5E783D915}"/>
                    </a:ext>
                  </a:extLst>
                </p:cNvPr>
                <p:cNvSpPr txBox="1"/>
                <p:nvPr/>
              </p:nvSpPr>
              <p:spPr>
                <a:xfrm>
                  <a:off x="600075" y="2781300"/>
                  <a:ext cx="335280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D23216C-8CE1-0585-1845-D0A5E783D9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075" y="2781300"/>
                  <a:ext cx="3352800" cy="924805"/>
                </a:xfrm>
                <a:prstGeom prst="rect">
                  <a:avLst/>
                </a:prstGeom>
                <a:blipFill>
                  <a:blip r:embed="rId5"/>
                  <a:stretch>
                    <a:fillRect l="-5455" b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428795-9D04-68C6-1DE5-9DA2CF9E75F6}"/>
                    </a:ext>
                  </a:extLst>
                </p:cNvPr>
                <p:cNvSpPr txBox="1"/>
                <p:nvPr/>
              </p:nvSpPr>
              <p:spPr>
                <a:xfrm>
                  <a:off x="4705350" y="2771775"/>
                  <a:ext cx="295275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428795-9D04-68C6-1DE5-9DA2CF9E7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5350" y="2771775"/>
                  <a:ext cx="2952750" cy="9248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C79EC1-CFB5-44CC-3D83-14215A404F6C}"/>
                    </a:ext>
                  </a:extLst>
                </p:cNvPr>
                <p:cNvSpPr txBox="1"/>
                <p:nvPr/>
              </p:nvSpPr>
              <p:spPr>
                <a:xfrm>
                  <a:off x="8267700" y="2800350"/>
                  <a:ext cx="335280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C79EC1-CFB5-44CC-3D83-14215A404F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7700" y="2800350"/>
                  <a:ext cx="3352800" cy="9248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F9C24A4-079A-3D76-2445-ADF437038827}"/>
                </a:ext>
              </a:extLst>
            </p:cNvPr>
            <p:cNvSpPr/>
            <p:nvPr/>
          </p:nvSpPr>
          <p:spPr>
            <a:xfrm>
              <a:off x="1552575" y="2933700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CDF2422-3B52-0848-C99E-4E2EDF142005}"/>
                </a:ext>
              </a:extLst>
            </p:cNvPr>
            <p:cNvSpPr/>
            <p:nvPr/>
          </p:nvSpPr>
          <p:spPr>
            <a:xfrm>
              <a:off x="5343525" y="2895600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D56C629-9641-72DF-146F-5B438436C013}"/>
                </a:ext>
              </a:extLst>
            </p:cNvPr>
            <p:cNvSpPr/>
            <p:nvPr/>
          </p:nvSpPr>
          <p:spPr>
            <a:xfrm>
              <a:off x="8896350" y="2933700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dạy">
            <a:hlinkClick r:id="" action="ppaction://media"/>
            <a:extLst>
              <a:ext uri="{FF2B5EF4-FFF2-40B4-BE49-F238E27FC236}">
                <a16:creationId xmlns:a16="http://schemas.microsoft.com/office/drawing/2014/main" id="{5DD4D876-276F-1A2E-ED35-F3EF15922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ạy mai">
            <a:hlinkClick r:id="" action="ppaction://media"/>
            <a:extLst>
              <a:ext uri="{FF2B5EF4-FFF2-40B4-BE49-F238E27FC236}">
                <a16:creationId xmlns:a16="http://schemas.microsoft.com/office/drawing/2014/main" id="{8F46205B-A64C-34F4-F93D-4B1CED4AD9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ản sao của BT 2. TOÁN LỚP 4 (1)">
            <a:hlinkClick r:id="" action="ppaction://media"/>
            <a:extLst>
              <a:ext uri="{FF2B5EF4-FFF2-40B4-BE49-F238E27FC236}">
                <a16:creationId xmlns:a16="http://schemas.microsoft.com/office/drawing/2014/main" id="{C94FFEE7-7D74-D192-91A8-D40074743B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250</Words>
  <Application>Microsoft Office PowerPoint</Application>
  <PresentationFormat>Widescreen</PresentationFormat>
  <Paragraphs>96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.VnHelvetInsH</vt:lpstr>
      <vt:lpstr>.VnTime</vt:lpstr>
      <vt:lpstr>.VnTimeH</vt:lpstr>
      <vt:lpstr>Arial</vt:lpstr>
      <vt:lpstr>Calibri</vt:lpstr>
      <vt:lpstr>Calibri Light</vt:lpstr>
      <vt:lpstr>Cambria</vt:lpstr>
      <vt:lpstr>Cambria Math</vt:lpstr>
      <vt:lpstr>Impact</vt:lpstr>
      <vt:lpstr>MusiSync</vt:lpstr>
      <vt:lpstr>Times New Roman</vt:lpstr>
      <vt:lpstr>VNI-Helve-Condense</vt:lpstr>
      <vt:lpstr>VNI-Times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 </cp:lastModifiedBy>
  <cp:revision>54</cp:revision>
  <dcterms:created xsi:type="dcterms:W3CDTF">2023-12-20T12:16:59Z</dcterms:created>
  <dcterms:modified xsi:type="dcterms:W3CDTF">2025-08-16T09:06:17Z</dcterms:modified>
</cp:coreProperties>
</file>