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86" r:id="rId2"/>
    <p:sldId id="295" r:id="rId3"/>
    <p:sldId id="262" r:id="rId4"/>
    <p:sldId id="293" r:id="rId5"/>
    <p:sldId id="298" r:id="rId6"/>
    <p:sldId id="297" r:id="rId7"/>
    <p:sldId id="301" r:id="rId8"/>
    <p:sldId id="299" r:id="rId9"/>
    <p:sldId id="300" r:id="rId10"/>
    <p:sldId id="265" r:id="rId11"/>
    <p:sldId id="259" r:id="rId12"/>
    <p:sldId id="271" r:id="rId13"/>
    <p:sldId id="289" r:id="rId14"/>
    <p:sldId id="281" r:id="rId15"/>
    <p:sldId id="290" r:id="rId16"/>
    <p:sldId id="282" r:id="rId17"/>
    <p:sldId id="283" r:id="rId18"/>
    <p:sldId id="294" r:id="rId19"/>
    <p:sldId id="29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EF3A78"/>
    <a:srgbClr val="FFFFFF"/>
    <a:srgbClr val="F04977"/>
    <a:srgbClr val="4AB4EE"/>
    <a:srgbClr val="29B794"/>
    <a:srgbClr val="EF246D"/>
    <a:srgbClr val="15AF71"/>
    <a:srgbClr val="3DAD60"/>
    <a:srgbClr val="F1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501" autoAdjust="0"/>
  </p:normalViewPr>
  <p:slideViewPr>
    <p:cSldViewPr snapToGrid="0">
      <p:cViewPr varScale="1">
        <p:scale>
          <a:sx n="63" d="100"/>
          <a:sy n="63" d="100"/>
        </p:scale>
        <p:origin x="91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91712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86981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60656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powerpoint.com.vn/uploads/2019/04/06/hinh-nen-powerpoint-mau-trang-de-thuong_092352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20"/>
            <a:ext cx="9144000" cy="51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959974"/>
            <a:ext cx="6172200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7999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7999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7999" dirty="0" err="1">
                <a:solidFill>
                  <a:srgbClr val="0070C0"/>
                </a:solidFill>
                <a:latin typeface="VNI-Avo" pitchFamily="2" charset="0"/>
              </a:rPr>
              <a:t>Vieät</a:t>
            </a:r>
            <a:r>
              <a:rPr lang="en-US" sz="7999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4560" y="1828800"/>
            <a:ext cx="6022848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714751"/>
            <a:ext cx="5199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Trấn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4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Dương</a:t>
            </a:r>
            <a:endParaRPr lang="vi-VN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2845" y="2081902"/>
            <a:ext cx="7198513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Tàu neo đậu ven bờ</a:t>
            </a:r>
            <a:r>
              <a:rPr lang="vi-VN" sz="5400" b="1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400" b="1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9403" y="30832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Sự tích hoa cúc trắng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2354239" y="994863"/>
            <a:ext cx="1876566" cy="182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4897038" y="994863"/>
            <a:ext cx="2246076" cy="1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2019869" y="3025060"/>
            <a:ext cx="2210936" cy="1912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4897038" y="3025060"/>
            <a:ext cx="1888010" cy="1826662"/>
          </a:xfrm>
          <a:prstGeom prst="rect">
            <a:avLst/>
          </a:prstGeom>
        </p:spPr>
      </p:pic>
      <p:pic>
        <p:nvPicPr>
          <p:cNvPr id="11" name="Sự tích hoa cúc trắ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919" y="4184166"/>
            <a:ext cx="667556" cy="6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7810" y="4713100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người mẹ lâm bệnh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79" t="1272" r="56550" b="2244"/>
          <a:stretch/>
        </p:blipFill>
        <p:spPr>
          <a:xfrm>
            <a:off x="2505362" y="689740"/>
            <a:ext cx="413327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5833" y="4694994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Cụ già nói với bé điều gì</a:t>
            </a:r>
            <a:r>
              <a:rPr lang="vi-VN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7932" t="1275" r="969" b="1739"/>
          <a:stretch/>
        </p:blipFill>
        <p:spPr>
          <a:xfrm>
            <a:off x="2406421" y="671634"/>
            <a:ext cx="494715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3415" y="4694994"/>
            <a:ext cx="6051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Thấy bông hoa chỉ có bốn cánh, cô bé đã làm gì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446" t="7234" r="49169"/>
          <a:stretch/>
        </p:blipFill>
        <p:spPr>
          <a:xfrm>
            <a:off x="1849273" y="671634"/>
            <a:ext cx="465213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572" y="4694994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Nhờ đâu người mẹ khỏi bệnh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70" t="6986" r="4522" b="4349"/>
          <a:stretch/>
        </p:blipFill>
        <p:spPr>
          <a:xfrm>
            <a:off x="2505637" y="671634"/>
            <a:ext cx="415848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7635" y="28977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Sự tích hoa cúc trắng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79" t="1272" r="56550" b="2244"/>
          <a:stretch/>
        </p:blipFill>
        <p:spPr>
          <a:xfrm>
            <a:off x="2354239" y="994863"/>
            <a:ext cx="1876566" cy="182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932" t="1275" r="969" b="1739"/>
          <a:stretch/>
        </p:blipFill>
        <p:spPr>
          <a:xfrm>
            <a:off x="4897038" y="994863"/>
            <a:ext cx="2246076" cy="1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446" t="7234" r="49169"/>
          <a:stretch/>
        </p:blipFill>
        <p:spPr>
          <a:xfrm>
            <a:off x="2019869" y="3025060"/>
            <a:ext cx="2210936" cy="1912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4970" t="6986" r="4522" b="4349"/>
          <a:stretch/>
        </p:blipFill>
        <p:spPr>
          <a:xfrm>
            <a:off x="4897038" y="3025060"/>
            <a:ext cx="1888010" cy="18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54AEB-0BED-AFBD-D985-F8386A31F047}"/>
              </a:ext>
            </a:extLst>
          </p:cNvPr>
          <p:cNvSpPr txBox="1"/>
          <p:nvPr/>
        </p:nvSpPr>
        <p:spPr>
          <a:xfrm>
            <a:off x="646176" y="1753329"/>
            <a:ext cx="799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au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A0C17-AB88-39DE-733E-5A8311869ADA}"/>
              </a:ext>
            </a:extLst>
          </p:cNvPr>
          <p:cNvSpPr txBox="1"/>
          <p:nvPr/>
        </p:nvSpPr>
        <p:spPr>
          <a:xfrm>
            <a:off x="991945" y="740325"/>
            <a:ext cx="7262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BÀI CŨ</a:t>
            </a:r>
          </a:p>
        </p:txBody>
      </p:sp>
    </p:spTree>
    <p:extLst>
      <p:ext uri="{BB962C8B-B14F-4D97-AF65-F5344CB8AC3E}">
        <p14:creationId xmlns:p14="http://schemas.microsoft.com/office/powerpoint/2010/main" val="5032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11118" r="9553" b="23821"/>
          <a:stretch/>
        </p:blipFill>
        <p:spPr>
          <a:xfrm>
            <a:off x="0" y="1630326"/>
            <a:ext cx="9207795" cy="17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1" y="0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933928"/>
            <a:ext cx="47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61921" y="607307"/>
            <a:ext cx="9034169" cy="4308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52037">
            <a:off x="962873" y="204695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+mn-lt"/>
              </a:rPr>
              <a:t>khâu vá</a:t>
            </a:r>
          </a:p>
        </p:txBody>
      </p:sp>
      <p:sp>
        <p:nvSpPr>
          <p:cNvPr id="5" name="TextBox 4"/>
          <p:cNvSpPr txBox="1"/>
          <p:nvPr/>
        </p:nvSpPr>
        <p:spPr>
          <a:xfrm rot="1031339">
            <a:off x="533631" y="3413738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vui vẻ</a:t>
            </a:r>
          </a:p>
        </p:txBody>
      </p:sp>
      <p:sp>
        <p:nvSpPr>
          <p:cNvPr id="6" name="TextBox 5"/>
          <p:cNvSpPr txBox="1"/>
          <p:nvPr/>
        </p:nvSpPr>
        <p:spPr>
          <a:xfrm rot="21146888">
            <a:off x="2237640" y="3071338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kêu gọi</a:t>
            </a:r>
          </a:p>
        </p:txBody>
      </p:sp>
      <p:sp>
        <p:nvSpPr>
          <p:cNvPr id="7" name="TextBox 6"/>
          <p:cNvSpPr txBox="1"/>
          <p:nvPr/>
        </p:nvSpPr>
        <p:spPr>
          <a:xfrm rot="279856">
            <a:off x="3250829" y="2078668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gửi quà</a:t>
            </a:r>
          </a:p>
        </p:txBody>
      </p:sp>
      <p:sp>
        <p:nvSpPr>
          <p:cNvPr id="8" name="TextBox 7"/>
          <p:cNvSpPr txBox="1"/>
          <p:nvPr/>
        </p:nvSpPr>
        <p:spPr>
          <a:xfrm rot="1214680">
            <a:off x="3879722" y="364163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chịu khó</a:t>
            </a:r>
          </a:p>
        </p:txBody>
      </p:sp>
      <p:sp>
        <p:nvSpPr>
          <p:cNvPr id="10" name="TextBox 9"/>
          <p:cNvSpPr txBox="1"/>
          <p:nvPr/>
        </p:nvSpPr>
        <p:spPr>
          <a:xfrm rot="21245596">
            <a:off x="5273301" y="2872637"/>
            <a:ext cx="173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cây cau</a:t>
            </a:r>
          </a:p>
        </p:txBody>
      </p:sp>
      <p:sp>
        <p:nvSpPr>
          <p:cNvPr id="11" name="TextBox 10"/>
          <p:cNvSpPr txBox="1"/>
          <p:nvPr/>
        </p:nvSpPr>
        <p:spPr>
          <a:xfrm rot="545029">
            <a:off x="7255712" y="2207776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kéo co</a:t>
            </a:r>
          </a:p>
        </p:txBody>
      </p:sp>
      <p:sp>
        <p:nvSpPr>
          <p:cNvPr id="12" name="TextBox 11"/>
          <p:cNvSpPr txBox="1"/>
          <p:nvPr/>
        </p:nvSpPr>
        <p:spPr>
          <a:xfrm rot="20625741">
            <a:off x="6813533" y="366467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mưu trí</a:t>
            </a:r>
          </a:p>
        </p:txBody>
      </p:sp>
      <p:sp>
        <p:nvSpPr>
          <p:cNvPr id="15" name="TextBox 14"/>
          <p:cNvSpPr txBox="1"/>
          <p:nvPr/>
        </p:nvSpPr>
        <p:spPr>
          <a:xfrm rot="1089294">
            <a:off x="5176945" y="1698122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ngôi sao</a:t>
            </a: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54AEB-0BED-AFBD-D985-F8386A31F047}"/>
              </a:ext>
            </a:extLst>
          </p:cNvPr>
          <p:cNvSpPr txBox="1"/>
          <p:nvPr/>
        </p:nvSpPr>
        <p:spPr>
          <a:xfrm>
            <a:off x="6260566" y="783577"/>
            <a:ext cx="25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A0C17-AB88-39DE-733E-5A8311869ADA}"/>
              </a:ext>
            </a:extLst>
          </p:cNvPr>
          <p:cNvSpPr txBox="1"/>
          <p:nvPr/>
        </p:nvSpPr>
        <p:spPr>
          <a:xfrm>
            <a:off x="991945" y="783577"/>
            <a:ext cx="52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2D3C2-5E48-B7C8-CD09-AF59FA80672D}"/>
              </a:ext>
            </a:extLst>
          </p:cNvPr>
          <p:cNvSpPr txBox="1"/>
          <p:nvPr/>
        </p:nvSpPr>
        <p:spPr>
          <a:xfrm>
            <a:off x="536448" y="1344843"/>
            <a:ext cx="807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9FC6E-27A0-B380-3EE7-9B195403F270}"/>
              </a:ext>
            </a:extLst>
          </p:cNvPr>
          <p:cNvSpPr txBox="1"/>
          <p:nvPr/>
        </p:nvSpPr>
        <p:spPr>
          <a:xfrm flipH="1">
            <a:off x="536448" y="1974341"/>
            <a:ext cx="192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A804A-4D2C-803A-867A-B2726E96E0BD}"/>
              </a:ext>
            </a:extLst>
          </p:cNvPr>
          <p:cNvSpPr txBox="1"/>
          <p:nvPr/>
        </p:nvSpPr>
        <p:spPr>
          <a:xfrm>
            <a:off x="2163026" y="1954911"/>
            <a:ext cx="510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6D5D-E0C9-9C04-3DE6-DE7EBBB9DDB4}"/>
              </a:ext>
            </a:extLst>
          </p:cNvPr>
          <p:cNvSpPr txBox="1"/>
          <p:nvPr/>
        </p:nvSpPr>
        <p:spPr>
          <a:xfrm flipH="1">
            <a:off x="6973986" y="1937914"/>
            <a:ext cx="187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D8C6F-A954-6560-CA14-55B9F90FF4C1}"/>
              </a:ext>
            </a:extLst>
          </p:cNvPr>
          <p:cNvSpPr txBox="1"/>
          <p:nvPr/>
        </p:nvSpPr>
        <p:spPr>
          <a:xfrm>
            <a:off x="646719" y="2571762"/>
            <a:ext cx="485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78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54AEB-0BED-AFBD-D985-F8386A31F047}"/>
              </a:ext>
            </a:extLst>
          </p:cNvPr>
          <p:cNvSpPr txBox="1"/>
          <p:nvPr/>
        </p:nvSpPr>
        <p:spPr>
          <a:xfrm>
            <a:off x="6260566" y="783577"/>
            <a:ext cx="25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A0C17-AB88-39DE-733E-5A8311869ADA}"/>
              </a:ext>
            </a:extLst>
          </p:cNvPr>
          <p:cNvSpPr txBox="1"/>
          <p:nvPr/>
        </p:nvSpPr>
        <p:spPr>
          <a:xfrm>
            <a:off x="991945" y="783577"/>
            <a:ext cx="52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2D3C2-5E48-B7C8-CD09-AF59FA80672D}"/>
              </a:ext>
            </a:extLst>
          </p:cNvPr>
          <p:cNvSpPr txBox="1"/>
          <p:nvPr/>
        </p:nvSpPr>
        <p:spPr>
          <a:xfrm>
            <a:off x="536448" y="1344843"/>
            <a:ext cx="807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9FC6E-27A0-B380-3EE7-9B195403F270}"/>
              </a:ext>
            </a:extLst>
          </p:cNvPr>
          <p:cNvSpPr txBox="1"/>
          <p:nvPr/>
        </p:nvSpPr>
        <p:spPr>
          <a:xfrm flipH="1">
            <a:off x="536448" y="1974341"/>
            <a:ext cx="192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A804A-4D2C-803A-867A-B2726E96E0BD}"/>
              </a:ext>
            </a:extLst>
          </p:cNvPr>
          <p:cNvSpPr txBox="1"/>
          <p:nvPr/>
        </p:nvSpPr>
        <p:spPr>
          <a:xfrm>
            <a:off x="2163026" y="1954911"/>
            <a:ext cx="510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6D5D-E0C9-9C04-3DE6-DE7EBBB9DDB4}"/>
              </a:ext>
            </a:extLst>
          </p:cNvPr>
          <p:cNvSpPr txBox="1"/>
          <p:nvPr/>
        </p:nvSpPr>
        <p:spPr>
          <a:xfrm flipH="1">
            <a:off x="6973986" y="1937914"/>
            <a:ext cx="187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D8C6F-A954-6560-CA14-55B9F90FF4C1}"/>
              </a:ext>
            </a:extLst>
          </p:cNvPr>
          <p:cNvSpPr txBox="1"/>
          <p:nvPr/>
        </p:nvSpPr>
        <p:spPr>
          <a:xfrm>
            <a:off x="646719" y="2571762"/>
            <a:ext cx="485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Tam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B759-CAD0-F89E-F3AA-7D6B5B06B58B}"/>
              </a:ext>
            </a:extLst>
          </p:cNvPr>
          <p:cNvSpPr txBox="1"/>
          <p:nvPr/>
        </p:nvSpPr>
        <p:spPr>
          <a:xfrm>
            <a:off x="2567545" y="2631458"/>
            <a:ext cx="36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19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76FE2-4E94-F832-6A4D-692ADE3D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0" y="297712"/>
            <a:ext cx="8187070" cy="48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080E1-E6CC-2FF6-53BF-E9E6B592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" y="0"/>
            <a:ext cx="8497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77448-48BC-28B7-3346-12A76681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127592"/>
            <a:ext cx="8038213" cy="48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47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349</Words>
  <Application>Microsoft Office PowerPoint</Application>
  <PresentationFormat>On-screen Show (16:9)</PresentationFormat>
  <Paragraphs>72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Lato</vt:lpstr>
      <vt:lpstr>Quicksand Medium</vt:lpstr>
      <vt:lpstr>Times New Roman</vt:lpstr>
      <vt:lpstr>VNI-Avo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Administrator</cp:lastModifiedBy>
  <cp:revision>319</cp:revision>
  <dcterms:modified xsi:type="dcterms:W3CDTF">2025-01-11T14:09:08Z</dcterms:modified>
</cp:coreProperties>
</file>