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6" r:id="rId2"/>
    <p:sldId id="295" r:id="rId3"/>
    <p:sldId id="265" r:id="rId4"/>
    <p:sldId id="289" r:id="rId5"/>
    <p:sldId id="257" r:id="rId6"/>
    <p:sldId id="296" r:id="rId7"/>
    <p:sldId id="297" r:id="rId8"/>
    <p:sldId id="260" r:id="rId9"/>
    <p:sldId id="256" r:id="rId10"/>
    <p:sldId id="258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51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148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94839-21AE-4891-9E37-9E7FD7847D6C}" type="datetimeFigureOut">
              <a:rPr lang="en-US" smtClean="0"/>
              <a:t>16/12/2023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F8F17-9DA8-4A69-9D6F-7C04DC00C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th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đó</a:t>
            </a:r>
            <a:endParaRPr lang="en-US" dirty="0"/>
          </a:p>
          <a:p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, </a:t>
            </a:r>
            <a:r>
              <a:rPr lang="en-US" dirty="0" err="1"/>
              <a:t>khó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917128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67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0711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072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085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90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103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881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1385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4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89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3324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4908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ECE4-41DD-49DF-8BC9-F5EAF4AED401}" type="datetimeFigureOut">
              <a:rPr lang="vi-VN" smtClean="0"/>
              <a:t>16/12/2023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4455A-C46F-4554-AD4D-370F06E8F81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img.powerpoint.com.vn/uploads/2019/04/06/hinh-nen-powerpoint-mau-trang-de-thuong_0923526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8" y="274638"/>
            <a:ext cx="9144000" cy="585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62200" y="1817224"/>
            <a:ext cx="6172200" cy="471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     </a:t>
            </a:r>
            <a:r>
              <a:rPr lang="en-US" sz="7999" dirty="0" err="1">
                <a:solidFill>
                  <a:srgbClr val="0070C0"/>
                </a:solidFill>
                <a:latin typeface="VNI-Avo" pitchFamily="2" charset="0"/>
              </a:rPr>
              <a:t>Tieáng</a:t>
            </a:r>
            <a:r>
              <a:rPr lang="en-US" sz="7999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7999" dirty="0" err="1">
                <a:solidFill>
                  <a:srgbClr val="0070C0"/>
                </a:solidFill>
                <a:latin typeface="VNI-Avo" pitchFamily="2" charset="0"/>
              </a:rPr>
              <a:t>Vieät</a:t>
            </a:r>
            <a:r>
              <a:rPr lang="en-US" sz="7999" dirty="0">
                <a:solidFill>
                  <a:srgbClr val="0070C0"/>
                </a:solidFill>
                <a:latin typeface="VNI-Avo" pitchFamily="2" charset="0"/>
              </a:rPr>
              <a:t> </a:t>
            </a:r>
            <a:endParaRPr lang="en-US" sz="4800" dirty="0">
              <a:solidFill>
                <a:srgbClr val="0070C0"/>
              </a:solidFill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19400" y="2686050"/>
            <a:ext cx="4478045" cy="628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72: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öôm</a:t>
            </a:r>
            <a:r>
              <a:rPr lang="en-US" sz="3600" b="1" dirty="0">
                <a:solidFill>
                  <a:srgbClr val="FF0000"/>
                </a:solidFill>
                <a:latin typeface="VNI-Avo" pitchFamily="2" charset="0"/>
              </a:rPr>
              <a:t> - </a:t>
            </a:r>
            <a:r>
              <a:rPr lang="en-US" sz="3600" b="1" dirty="0" err="1">
                <a:solidFill>
                  <a:srgbClr val="FF0000"/>
                </a:solidFill>
                <a:latin typeface="VNI-Avo" pitchFamily="2" charset="0"/>
              </a:rPr>
              <a:t>öôp</a:t>
            </a:r>
            <a:endParaRPr lang="en-US" sz="9600" b="1" dirty="0"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24200" y="4572001"/>
            <a:ext cx="519925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endParaRPr lang="en-US" sz="2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Trấn</a:t>
            </a:r>
            <a:r>
              <a:rPr lang="en-US" sz="24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400" b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Times New Roman" panose="02020603050405020304" pitchFamily="18" charset="0"/>
              </a:rPr>
              <a:t>Dương</a:t>
            </a:r>
            <a:endParaRPr lang="vi-VN" altLang="en-US" sz="24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  <p:grpSp>
        <p:nvGrpSpPr>
          <p:cNvPr id="5" name="Group 4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6" name="Rounded Rectangle 5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68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95" y="304799"/>
            <a:ext cx="4762500" cy="16002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260088" y="1905000"/>
            <a:ext cx="858079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332282" y="3216166"/>
            <a:ext cx="192873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nườm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4400" y="3216165"/>
            <a:ext cx="16754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8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nượp</a:t>
            </a:r>
            <a:r>
              <a:rPr lang="vi-VN" sz="44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 </a:t>
            </a:r>
            <a:endParaRPr lang="vi-VN" sz="12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34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0" y="42041"/>
            <a:ext cx="8991600" cy="1569660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ươm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  </a:t>
            </a:r>
            <a:r>
              <a:rPr lang="en-US" sz="9600" b="1" dirty="0" err="1">
                <a:solidFill>
                  <a:schemeClr val="bg1"/>
                </a:solidFill>
                <a:latin typeface="UTM Avo" panose="02040603050506020204" pitchFamily="18" charset="0"/>
                <a:cs typeface=".VnAvant" panose="020B7200000000000000" charset="0"/>
              </a:rPr>
              <a:t>ươp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88712" y="823474"/>
            <a:ext cx="11785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.VnCooper" pitchFamily="34" charset="0"/>
              </a:rPr>
              <a:t>72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15" y="46077"/>
            <a:ext cx="18165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Bµi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Cooper" pitchFamily="34" charset="0"/>
              </a:rPr>
              <a:t>  </a:t>
            </a:r>
            <a:endParaRPr kumimoji="0" lang="vi-VN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1200"/>
            <a:ext cx="8352927" cy="480060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8" t="24931" r="8028" b="34093"/>
          <a:stretch/>
        </p:blipFill>
        <p:spPr bwMode="auto">
          <a:xfrm>
            <a:off x="2125716" y="3276600"/>
            <a:ext cx="4435367" cy="149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21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2312"/>
            <a:ext cx="2514600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 bwMode="auto">
          <a:xfrm>
            <a:off x="6823554" y="67935"/>
            <a:ext cx="2209800" cy="1210596"/>
          </a:xfrm>
          <a:prstGeom prst="round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Picture 8" descr="C:\Users\ITTran\Downloads\tu the viet - chu Thao v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1" t="13448" r="17286" b="13793"/>
          <a:stretch/>
        </p:blipFill>
        <p:spPr bwMode="auto">
          <a:xfrm>
            <a:off x="6324600" y="5029200"/>
            <a:ext cx="2556354" cy="15739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72"/>
          <a:stretch/>
        </p:blipFill>
        <p:spPr bwMode="auto">
          <a:xfrm>
            <a:off x="59121" y="2486995"/>
            <a:ext cx="9084879" cy="277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98221" y="2954937"/>
            <a:ext cx="13131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ươm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43400" y="2954937"/>
            <a:ext cx="1101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ươp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70936" y="3809966"/>
            <a:ext cx="3122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nườm nượp  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23244" y="3809999"/>
            <a:ext cx="2555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4000" b="1" kern="0" dirty="0">
                <a:solidFill>
                  <a:srgbClr val="000000">
                    <a:lumMod val="95000"/>
                    <a:lumOff val="5000"/>
                  </a:srgbClr>
                </a:solidFill>
                <a:latin typeface="HP001 4 hàng"/>
              </a:rPr>
              <a:t>giàn mướp</a:t>
            </a:r>
            <a:endParaRPr lang="vi-VN" sz="11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9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35052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83127" y="596032"/>
            <a:ext cx="1765738" cy="588149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4881" y="3657600"/>
            <a:ext cx="816361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ria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nắng vàng ươ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9800" y="3657600"/>
            <a:ext cx="3124200" cy="29718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84392" y="152400"/>
            <a:ext cx="1744408" cy="588149"/>
            <a:chOff x="228600" y="228600"/>
            <a:chExt cx="5739733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5007229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0" y="756315"/>
            <a:ext cx="9059608" cy="34163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ria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  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31734" y="4648200"/>
            <a:ext cx="4572000" cy="1200329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endParaRPr lang="vi-VN" dirty="0"/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557" y="762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37" y="762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98752" y="4648199"/>
            <a:ext cx="5344848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435313" y="1295400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371803" y="1828800"/>
            <a:ext cx="669303" cy="942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25848" y="4671847"/>
            <a:ext cx="5344848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28" name="Rectangle 27"/>
          <p:cNvSpPr/>
          <p:nvPr/>
        </p:nvSpPr>
        <p:spPr>
          <a:xfrm>
            <a:off x="546610" y="4632433"/>
            <a:ext cx="5625590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phận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29" name="Rectangle 28"/>
          <p:cNvSpPr/>
          <p:nvPr/>
        </p:nvSpPr>
        <p:spPr>
          <a:xfrm>
            <a:off x="474062" y="4608783"/>
            <a:ext cx="5625590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pic>
        <p:nvPicPr>
          <p:cNvPr id="3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2157" y="18288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8737" y="18288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67" y="2286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47" y="22860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20" y="287157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87157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34" y="342384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814" y="342384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01" y="18288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81" y="182880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85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883"/>
            <a:ext cx="1765738" cy="588149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7" name="Picture 6" descr="doc sac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3" y="1051768"/>
            <a:ext cx="2041157" cy="1245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Callout 7"/>
          <p:cNvSpPr/>
          <p:nvPr/>
        </p:nvSpPr>
        <p:spPr bwMode="auto">
          <a:xfrm>
            <a:off x="2477929" y="928595"/>
            <a:ext cx="3505200" cy="1491641"/>
          </a:xfrm>
          <a:prstGeom prst="wedgeEllipseCallou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Luyện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nhóm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Times New Roman"/>
              </a:rPr>
              <a:t> 6</a:t>
            </a:r>
            <a:endParaRPr kumimoji="0" lang="vi-V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Countdown 2 minutes-Nh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70945"/>
            <a:ext cx="1304925" cy="7334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316" y="40655"/>
            <a:ext cx="3151187" cy="2550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0" y="3581400"/>
            <a:ext cx="6248400" cy="14465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vàng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mật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trải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khắp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sân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400" dirty="0"/>
          </a:p>
        </p:txBody>
      </p:sp>
      <p:sp>
        <p:nvSpPr>
          <p:cNvPr id="11" name="Rectangle 10"/>
          <p:cNvSpPr/>
          <p:nvPr/>
        </p:nvSpPr>
        <p:spPr>
          <a:xfrm>
            <a:off x="1432810" y="3581400"/>
            <a:ext cx="6430779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mướp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thảnh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thơi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thềm</a:t>
            </a:r>
            <a:r>
              <a:rPr lang="en-US" sz="4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2800" dirty="0"/>
          </a:p>
        </p:txBody>
      </p:sp>
      <p:sp>
        <p:nvSpPr>
          <p:cNvPr id="12" name="Rectangle 11"/>
          <p:cNvSpPr/>
          <p:nvPr/>
        </p:nvSpPr>
        <p:spPr>
          <a:xfrm>
            <a:off x="1410054" y="3579507"/>
            <a:ext cx="6430778" cy="193899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Mắt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lim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dim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thú</a:t>
            </a:r>
            <a:r>
              <a:rPr lang="en-US" sz="6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4000" dirty="0"/>
          </a:p>
        </p:txBody>
      </p:sp>
      <p:sp>
        <p:nvSpPr>
          <p:cNvPr id="13" name="Rectangle 12"/>
          <p:cNvSpPr/>
          <p:nvPr/>
        </p:nvSpPr>
        <p:spPr>
          <a:xfrm>
            <a:off x="1410054" y="3581400"/>
            <a:ext cx="6430778" cy="21236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sợi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ria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mép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rung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rinh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4400" dirty="0"/>
          </a:p>
        </p:txBody>
      </p:sp>
      <p:sp>
        <p:nvSpPr>
          <p:cNvPr id="14" name="Rectangle 13"/>
          <p:cNvSpPr/>
          <p:nvPr/>
        </p:nvSpPr>
        <p:spPr>
          <a:xfrm>
            <a:off x="1410055" y="3350567"/>
            <a:ext cx="6453534" cy="258532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Đừng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 hay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dài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lười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endParaRPr lang="vi-VN" sz="3600" dirty="0"/>
          </a:p>
        </p:txBody>
      </p:sp>
      <p:sp>
        <p:nvSpPr>
          <p:cNvPr id="15" name="Rectangle 14"/>
          <p:cNvSpPr/>
          <p:nvPr/>
        </p:nvSpPr>
        <p:spPr>
          <a:xfrm>
            <a:off x="1410055" y="2890391"/>
            <a:ext cx="6453534" cy="313932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Sưởi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nắng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mèo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dẻo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dai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đấy</a:t>
            </a:r>
            <a:r>
              <a:rPr lang="en-US" sz="6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4400" dirty="0"/>
          </a:p>
        </p:txBody>
      </p:sp>
    </p:spTree>
    <p:extLst>
      <p:ext uri="{BB962C8B-B14F-4D97-AF65-F5344CB8AC3E}">
        <p14:creationId xmlns:p14="http://schemas.microsoft.com/office/powerpoint/2010/main" val="316508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4376" y="123180"/>
            <a:ext cx="1905000" cy="662467"/>
            <a:chOff x="228600" y="228600"/>
            <a:chExt cx="22098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4" y="1349064"/>
            <a:ext cx="8304486" cy="3711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82954" y="153986"/>
            <a:ext cx="3408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endParaRPr lang="vi-VN" dirty="0"/>
          </a:p>
        </p:txBody>
      </p:sp>
      <p:sp>
        <p:nvSpPr>
          <p:cNvPr id="9" name="Rectangle 8"/>
          <p:cNvSpPr/>
          <p:nvPr/>
        </p:nvSpPr>
        <p:spPr>
          <a:xfrm>
            <a:off x="829004" y="5486400"/>
            <a:ext cx="7687297" cy="5847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844769" y="5465379"/>
            <a:ext cx="7765844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/>
          </a:p>
        </p:txBody>
      </p:sp>
      <p:sp>
        <p:nvSpPr>
          <p:cNvPr id="11" name="Rectangle 10"/>
          <p:cNvSpPr/>
          <p:nvPr/>
        </p:nvSpPr>
        <p:spPr>
          <a:xfrm>
            <a:off x="852652" y="5465379"/>
            <a:ext cx="8000908" cy="107721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6726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Point Star 3">
            <a:hlinkClick r:id="" action="ppaction://noaction"/>
          </p:cNvPr>
          <p:cNvSpPr/>
          <p:nvPr/>
        </p:nvSpPr>
        <p:spPr>
          <a:xfrm>
            <a:off x="520445" y="47857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5-Point Star 4">
            <a:hlinkClick r:id="" action="ppaction://noaction"/>
          </p:cNvPr>
          <p:cNvSpPr/>
          <p:nvPr/>
        </p:nvSpPr>
        <p:spPr>
          <a:xfrm>
            <a:off x="2895600" y="38049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5-Point Star 5">
            <a:hlinkClick r:id="" action="ppaction://noaction"/>
          </p:cNvPr>
          <p:cNvSpPr/>
          <p:nvPr/>
        </p:nvSpPr>
        <p:spPr>
          <a:xfrm>
            <a:off x="198267" y="143915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5-Point Star 6">
            <a:hlinkClick r:id="" action="ppaction://noaction"/>
          </p:cNvPr>
          <p:cNvSpPr/>
          <p:nvPr/>
        </p:nvSpPr>
        <p:spPr>
          <a:xfrm>
            <a:off x="7600" y="27432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5-Point Star 7">
            <a:hlinkClick r:id="" action="ppaction://noaction"/>
          </p:cNvPr>
          <p:cNvSpPr/>
          <p:nvPr/>
        </p:nvSpPr>
        <p:spPr>
          <a:xfrm>
            <a:off x="6400800" y="14098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5-Point Star 8">
            <a:hlinkClick r:id="" action="ppaction://noaction"/>
          </p:cNvPr>
          <p:cNvSpPr/>
          <p:nvPr/>
        </p:nvSpPr>
        <p:spPr>
          <a:xfrm>
            <a:off x="31897" y="41148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8551778" y="603717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1897" y="57150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8551778" y="3657600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8445245" y="1762798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8229600" y="227093"/>
            <a:ext cx="644356" cy="644356"/>
          </a:xfrm>
          <a:prstGeom prst="star5">
            <a:avLst/>
          </a:prstGeom>
          <a:solidFill>
            <a:srgbClr val="FF0066"/>
          </a:solidFill>
          <a:ln w="19050" cap="rnd" cmpd="sng" algn="ctr">
            <a:solidFill>
              <a:srgbClr val="92D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5" name="WordArt 7"/>
          <p:cNvSpPr>
            <a:spLocks noTextEdit="1"/>
          </p:cNvSpPr>
          <p:nvPr/>
        </p:nvSpPr>
        <p:spPr>
          <a:xfrm>
            <a:off x="292992" y="1271752"/>
            <a:ext cx="84582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Tiết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học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đến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đây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kết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thúc</a:t>
            </a:r>
            <a:endParaRPr lang="en-US" sz="5400" b="1" dirty="0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  <a:p>
            <a:pPr algn="ctr"/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chào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tạm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bietj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lớp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mình</a:t>
            </a:r>
            <a:r>
              <a:rPr lang="en-US" sz="5400" b="1" dirty="0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</a:t>
            </a:r>
            <a:r>
              <a:rPr lang="en-US" sz="5400" b="1" dirty="0" err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nhé</a:t>
            </a:r>
            <a:endParaRPr lang="en-US" sz="5400" b="1" dirty="0">
              <a:ln w="3175" cap="flat" cmpd="sng">
                <a:solidFill>
                  <a:srgbClr val="CC0099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FF57FF"/>
                  </a:gs>
                  <a:gs pos="100000">
                    <a:srgbClr val="C40091"/>
                  </a:gs>
                </a:gsLst>
                <a:lin ang="5400000" scaled="1"/>
                <a:tileRect/>
              </a:gradFill>
              <a:effectLst>
                <a:outerShdw dist="107763" dir="2699999" algn="ctr" rotWithShape="0">
                  <a:srgbClr val="000000">
                    <a:alpha val="50000"/>
                  </a:srgbClr>
                </a:outerShdw>
              </a:effectLst>
              <a:latin typeface="Verdana" panose="020B0604030504040204" charset="0"/>
              <a:ea typeface="Verdana" panose="020B0604030504040204" charset="0"/>
            </a:endParaRPr>
          </a:p>
        </p:txBody>
      </p:sp>
      <p:pic>
        <p:nvPicPr>
          <p:cNvPr id="16" name="Picture 6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9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4800600"/>
            <a:ext cx="1981200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5" descr="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9850" y="5334000"/>
            <a:ext cx="1428750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WordArt 8"/>
          <p:cNvSpPr>
            <a:spLocks noTextEdit="1"/>
          </p:cNvSpPr>
          <p:nvPr/>
        </p:nvSpPr>
        <p:spPr>
          <a:xfrm rot="494338">
            <a:off x="6994812" y="4216339"/>
            <a:ext cx="1476375" cy="14144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3600" dirty="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20" name="Picture 16" descr="gman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4149556"/>
            <a:ext cx="12192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15" descr="gman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563" y="4743390"/>
            <a:ext cx="762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Picture 13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2724150" y="3597652"/>
            <a:ext cx="2362200" cy="208756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7472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01495" y="4004311"/>
            <a:ext cx="69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9DC7F7-327F-4B5C-9B0B-73A1E55E75B5}"/>
              </a:ext>
            </a:extLst>
          </p:cNvPr>
          <p:cNvSpPr txBox="1"/>
          <p:nvPr/>
        </p:nvSpPr>
        <p:spPr>
          <a:xfrm rot="201875">
            <a:off x="5769674" y="4536971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F17071-2E33-47BE-8429-EE57EEB45B6B}"/>
              </a:ext>
            </a:extLst>
          </p:cNvPr>
          <p:cNvSpPr txBox="1"/>
          <p:nvPr/>
        </p:nvSpPr>
        <p:spPr>
          <a:xfrm rot="112218">
            <a:off x="1120072" y="466806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750BB9-CBAB-40FB-93F8-9DD1322AC05E}"/>
              </a:ext>
            </a:extLst>
          </p:cNvPr>
          <p:cNvSpPr txBox="1"/>
          <p:nvPr/>
        </p:nvSpPr>
        <p:spPr>
          <a:xfrm rot="21243811">
            <a:off x="2330476" y="4713287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EF91E14-45C7-4AD9-B252-8C2D38F09205}"/>
              </a:ext>
            </a:extLst>
          </p:cNvPr>
          <p:cNvSpPr txBox="1"/>
          <p:nvPr/>
        </p:nvSpPr>
        <p:spPr>
          <a:xfrm rot="21008566">
            <a:off x="3456865" y="4598267"/>
            <a:ext cx="449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EFD2266-8A80-4485-B107-DD0A8AF3B37D}"/>
              </a:ext>
            </a:extLst>
          </p:cNvPr>
          <p:cNvSpPr txBox="1"/>
          <p:nvPr/>
        </p:nvSpPr>
        <p:spPr>
          <a:xfrm>
            <a:off x="4594849" y="4514148"/>
            <a:ext cx="474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Quicksand Medium" panose="00000600000000000000" pitchFamily="2" charset="0"/>
              </a:rPr>
              <a:t>Ê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2A0C17-AB88-39DE-733E-5A8311869ADA}"/>
              </a:ext>
            </a:extLst>
          </p:cNvPr>
          <p:cNvSpPr txBox="1"/>
          <p:nvPr/>
        </p:nvSpPr>
        <p:spPr>
          <a:xfrm>
            <a:off x="991946" y="1597576"/>
            <a:ext cx="7262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KIỂM TRA BÀI CŨ</a:t>
            </a:r>
          </a:p>
        </p:txBody>
      </p:sp>
    </p:spTree>
    <p:extLst>
      <p:ext uri="{BB962C8B-B14F-4D97-AF65-F5344CB8AC3E}">
        <p14:creationId xmlns:p14="http://schemas.microsoft.com/office/powerpoint/2010/main" val="50329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473" y="178100"/>
            <a:ext cx="8905127" cy="4661915"/>
            <a:chOff x="-159026" y="-357808"/>
            <a:chExt cx="12426295" cy="5114385"/>
          </a:xfrm>
          <a:solidFill>
            <a:schemeClr val="tx2">
              <a:lumMod val="20000"/>
              <a:lumOff val="80000"/>
            </a:schemeClr>
          </a:solidFill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b="16501"/>
            <a:stretch/>
          </p:blipFill>
          <p:spPr>
            <a:xfrm>
              <a:off x="-159026" y="-15707"/>
              <a:ext cx="12426295" cy="4772284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  <p:sp>
          <p:nvSpPr>
            <p:cNvPr id="5" name="Oval 4"/>
            <p:cNvSpPr/>
            <p:nvPr/>
          </p:nvSpPr>
          <p:spPr>
            <a:xfrm>
              <a:off x="-159026" y="-357808"/>
              <a:ext cx="10522226" cy="86139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1752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858" y="1371600"/>
            <a:ext cx="712713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Trên giàn, hoa mướp vàng ươm, bướm bay rập rờ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0" y="13685"/>
            <a:ext cx="609600" cy="609600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72C99F4-2672-86D1-5AEE-C7197C60BEEC}"/>
              </a:ext>
            </a:extLst>
          </p:cNvPr>
          <p:cNvSpPr txBox="1"/>
          <p:nvPr/>
        </p:nvSpPr>
        <p:spPr>
          <a:xfrm>
            <a:off x="-72858" y="5661438"/>
            <a:ext cx="8909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mướp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rờn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7F5FEA21-FC9C-83F8-DC7A-487784D68190}"/>
              </a:ext>
            </a:extLst>
          </p:cNvPr>
          <p:cNvSpPr txBox="1"/>
          <p:nvPr/>
        </p:nvSpPr>
        <p:spPr>
          <a:xfrm>
            <a:off x="3200400" y="5661438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D01DFEA-1D75-C0F6-F397-3342BDC46FD2}"/>
              </a:ext>
            </a:extLst>
          </p:cNvPr>
          <p:cNvSpPr txBox="1"/>
          <p:nvPr/>
        </p:nvSpPr>
        <p:spPr>
          <a:xfrm>
            <a:off x="4539036" y="5661437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ươm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E97B17F5-23B5-A3E3-9284-02A504E7FC2A}"/>
              </a:ext>
            </a:extLst>
          </p:cNvPr>
          <p:cNvSpPr txBox="1"/>
          <p:nvPr/>
        </p:nvSpPr>
        <p:spPr>
          <a:xfrm>
            <a:off x="1117272" y="5665919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ươp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31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8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6" grpId="0"/>
      <p:bldP spid="7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B3919D7-E6F5-7FFE-8AA6-8B6CAF555554}"/>
              </a:ext>
            </a:extLst>
          </p:cNvPr>
          <p:cNvSpPr txBox="1"/>
          <p:nvPr/>
        </p:nvSpPr>
        <p:spPr>
          <a:xfrm>
            <a:off x="1941632" y="857251"/>
            <a:ext cx="179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7E0E27-171F-466F-F1A8-E7CCDE9A48A8}"/>
              </a:ext>
            </a:extLst>
          </p:cNvPr>
          <p:cNvSpPr txBox="1"/>
          <p:nvPr/>
        </p:nvSpPr>
        <p:spPr>
          <a:xfrm>
            <a:off x="5117539" y="857250"/>
            <a:ext cx="2084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40B78-010C-0F61-F504-318CCEE8354F}"/>
              </a:ext>
            </a:extLst>
          </p:cNvPr>
          <p:cNvSpPr txBox="1"/>
          <p:nvPr/>
        </p:nvSpPr>
        <p:spPr>
          <a:xfrm>
            <a:off x="2781662" y="857249"/>
            <a:ext cx="1096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81AD9C-E526-FFA2-6D0A-2D4DF00FCAED}"/>
              </a:ext>
            </a:extLst>
          </p:cNvPr>
          <p:cNvSpPr txBox="1"/>
          <p:nvPr/>
        </p:nvSpPr>
        <p:spPr>
          <a:xfrm>
            <a:off x="6082979" y="857248"/>
            <a:ext cx="1096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7903F63-5B4A-46B4-6AB5-BB1726B83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949017"/>
              </p:ext>
            </p:extLst>
          </p:nvPr>
        </p:nvGraphicFramePr>
        <p:xfrm>
          <a:off x="2958216" y="1993952"/>
          <a:ext cx="3518784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9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9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ươm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98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60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60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ướm</a:t>
                      </a:r>
                      <a:endParaRPr lang="en-US" sz="6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FFFA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6651F57-1874-82B8-C5C5-BA9D119ED247}"/>
              </a:ext>
            </a:extLst>
          </p:cNvPr>
          <p:cNvSpPr txBox="1"/>
          <p:nvPr/>
        </p:nvSpPr>
        <p:spPr>
          <a:xfrm>
            <a:off x="183727" y="4314847"/>
            <a:ext cx="87765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chườm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solidFill>
                  <a:srgbClr val="0070C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endParaRPr lang="en-US" sz="4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A4654B-5C5B-6EAE-0AF1-F29BFBB3F464}"/>
              </a:ext>
            </a:extLst>
          </p:cNvPr>
          <p:cNvSpPr txBox="1"/>
          <p:nvPr/>
        </p:nvSpPr>
        <p:spPr>
          <a:xfrm>
            <a:off x="47302" y="5454613"/>
            <a:ext cx="90966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67292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4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-28852" y="3900181"/>
            <a:ext cx="30174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637" y="3900181"/>
            <a:ext cx="3397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nườm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7352" y="3907779"/>
            <a:ext cx="35079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rial" panose="020B7200000000000000" pitchFamily="34" charset="0"/>
              </a:rPr>
              <a:t>  </a:t>
            </a:r>
            <a:r>
              <a:rPr lang="en-US" sz="4000" b="1" dirty="0" err="1">
                <a:latin typeface=".VnArial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iàn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30876" y="3900181"/>
            <a:ext cx="15549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99570" y="3954041"/>
            <a:ext cx="15657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42724" y="3907779"/>
            <a:ext cx="1574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 descr="35+ Hình ảnh ông già Noel đẹp vui nhộn, dễ thương, hài hướ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4444" r="9341" b="14074"/>
          <a:stretch>
            <a:fillRect/>
          </a:stretch>
        </p:blipFill>
        <p:spPr bwMode="auto">
          <a:xfrm>
            <a:off x="8382739" y="5181040"/>
            <a:ext cx="761261" cy="82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35+ Hình ảnh ông già Noel đẹp vui nhộn, dễ thương, hài hướ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7" t="4444" r="9341" b="14074"/>
          <a:stretch>
            <a:fillRect/>
          </a:stretch>
        </p:blipFill>
        <p:spPr bwMode="auto">
          <a:xfrm flipH="1">
            <a:off x="0" y="5154407"/>
            <a:ext cx="761261" cy="82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ọc Đồ Họa và Lập Trình: cách vẽ chuông giáng sinh đáng yêu bằng illustra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0" y="857251"/>
            <a:ext cx="626411" cy="4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ọc Đồ Họa và Lập Trình: cách vẽ chuông giáng sinh đáng yêu bằng illustra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429" y="866803"/>
            <a:ext cx="626411" cy="49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6F28A366-9239-5946-7EDA-24CF3CF6E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1" y="1137355"/>
            <a:ext cx="2874961" cy="1931988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61D5C25-4E31-E254-F9EE-FD0340E5F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060" y="1329866"/>
            <a:ext cx="2362200" cy="1494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2AE3AF5-B074-76F2-6652-EBDE0C83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69" y="1057308"/>
            <a:ext cx="2133600" cy="1931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0B4F51-7A0A-B66E-CCDA-224C373382DF}"/>
              </a:ext>
            </a:extLst>
          </p:cNvPr>
          <p:cNvSpPr txBox="1"/>
          <p:nvPr/>
        </p:nvSpPr>
        <p:spPr>
          <a:xfrm>
            <a:off x="3276600" y="3907779"/>
            <a:ext cx="1608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5" grpId="0"/>
      <p:bldP spid="26" grpId="0"/>
      <p:bldP spid="27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B3919D7-E6F5-7FFE-8AA6-8B6CAF555554}"/>
              </a:ext>
            </a:extLst>
          </p:cNvPr>
          <p:cNvSpPr txBox="1"/>
          <p:nvPr/>
        </p:nvSpPr>
        <p:spPr>
          <a:xfrm>
            <a:off x="2286000" y="-292544"/>
            <a:ext cx="179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7E0E27-171F-466F-F1A8-E7CCDE9A48A8}"/>
              </a:ext>
            </a:extLst>
          </p:cNvPr>
          <p:cNvSpPr txBox="1"/>
          <p:nvPr/>
        </p:nvSpPr>
        <p:spPr>
          <a:xfrm>
            <a:off x="5334000" y="-323920"/>
            <a:ext cx="2084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7903F63-5B4A-46B4-6AB5-BB1726B83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465283"/>
              </p:ext>
            </p:extLst>
          </p:nvPr>
        </p:nvGraphicFramePr>
        <p:xfrm>
          <a:off x="3155576" y="1078055"/>
          <a:ext cx="3425284" cy="18248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26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242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ươm</a:t>
                      </a:r>
                      <a:endParaRPr lang="en-US" sz="4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42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4400" b="1" dirty="0" err="1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ướm</a:t>
                      </a:r>
                      <a:endParaRPr lang="en-US" sz="4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rgbClr val="FFFA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96651F57-1874-82B8-C5C5-BA9D119ED247}"/>
              </a:ext>
            </a:extLst>
          </p:cNvPr>
          <p:cNvSpPr txBox="1"/>
          <p:nvPr/>
        </p:nvSpPr>
        <p:spPr>
          <a:xfrm>
            <a:off x="183727" y="4314847"/>
            <a:ext cx="87765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chườm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solidFill>
                  <a:srgbClr val="0070C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endParaRPr lang="en-US" sz="4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A4654B-5C5B-6EAE-0AF1-F29BFBB3F464}"/>
              </a:ext>
            </a:extLst>
          </p:cNvPr>
          <p:cNvSpPr txBox="1"/>
          <p:nvPr/>
        </p:nvSpPr>
        <p:spPr>
          <a:xfrm>
            <a:off x="47302" y="5454613"/>
            <a:ext cx="90966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0C1D231-B2C2-41A2-6B5B-278D51E136C0}"/>
              </a:ext>
            </a:extLst>
          </p:cNvPr>
          <p:cNvSpPr/>
          <p:nvPr/>
        </p:nvSpPr>
        <p:spPr>
          <a:xfrm>
            <a:off x="91141" y="-22412"/>
            <a:ext cx="1792167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rgbClr val="FFC000"/>
                </a:solidFill>
              </a:rPr>
              <a:t>2.</a:t>
            </a:r>
            <a:r>
              <a:rPr lang="en-US" sz="4800" b="1" dirty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03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B3919D7-E6F5-7FFE-8AA6-8B6CAF555554}"/>
              </a:ext>
            </a:extLst>
          </p:cNvPr>
          <p:cNvSpPr txBox="1"/>
          <p:nvPr/>
        </p:nvSpPr>
        <p:spPr>
          <a:xfrm>
            <a:off x="91142" y="-149244"/>
            <a:ext cx="896171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ươp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10C1D231-B2C2-41A2-6B5B-278D51E136C0}"/>
              </a:ext>
            </a:extLst>
          </p:cNvPr>
          <p:cNvSpPr/>
          <p:nvPr/>
        </p:nvSpPr>
        <p:spPr>
          <a:xfrm>
            <a:off x="91141" y="-22412"/>
            <a:ext cx="1792167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000" b="1" dirty="0">
                <a:solidFill>
                  <a:srgbClr val="FFC000"/>
                </a:solidFill>
              </a:rPr>
              <a:t>2.</a:t>
            </a:r>
            <a:r>
              <a:rPr lang="en-US" sz="4800" b="1" dirty="0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95FC90E9-BD91-B3FA-24B4-50A2D6164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725222"/>
              </p:ext>
            </p:extLst>
          </p:nvPr>
        </p:nvGraphicFramePr>
        <p:xfrm>
          <a:off x="3352800" y="735106"/>
          <a:ext cx="28956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74988199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15419987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rgbClr val="FFFF0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ươm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702835"/>
                  </a:ext>
                </a:extLst>
              </a:tr>
            </a:tbl>
          </a:graphicData>
        </a:graphic>
      </p:graphicFrame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17A8B35-C5A3-7041-CEC4-F8A932D1E2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26475"/>
              </p:ext>
            </p:extLst>
          </p:nvPr>
        </p:nvGraphicFramePr>
        <p:xfrm>
          <a:off x="3352800" y="1397000"/>
          <a:ext cx="2895600" cy="984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132634295"/>
                    </a:ext>
                  </a:extLst>
                </a:gridCol>
              </a:tblGrid>
              <a:tr h="98445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 err="1">
                          <a:solidFill>
                            <a:srgbClr val="FFFF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4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ướm</a:t>
                      </a:r>
                      <a:endParaRPr lang="en-US" sz="4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999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FA3E3D9-FFBF-AE9C-7BD8-0F8A0308AEC7}"/>
              </a:ext>
            </a:extLst>
          </p:cNvPr>
          <p:cNvSpPr txBox="1"/>
          <p:nvPr/>
        </p:nvSpPr>
        <p:spPr>
          <a:xfrm>
            <a:off x="279300" y="2513531"/>
            <a:ext cx="87765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chườm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000" b="1" dirty="0" err="1">
                <a:solidFill>
                  <a:srgbClr val="0070C0"/>
                </a:solidFill>
                <a:latin typeface=".VnArial" panose="020B7200000000000000" pitchFamily="34" charset="0"/>
                <a:cs typeface="Times New Roman" panose="02020603050405020304" pitchFamily="18" charset="0"/>
              </a:rPr>
              <a:t>g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ướm</a:t>
            </a:r>
            <a:endParaRPr lang="en-US" sz="45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AFCDF-949F-9577-B45D-15D6BF8B592A}"/>
              </a:ext>
            </a:extLst>
          </p:cNvPr>
          <p:cNvSpPr txBox="1"/>
          <p:nvPr/>
        </p:nvSpPr>
        <p:spPr>
          <a:xfrm>
            <a:off x="53788" y="3271049"/>
            <a:ext cx="909669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5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4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mướp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nượp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5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lang="en-US" sz="45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41656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53441" y="43074"/>
            <a:ext cx="1600200" cy="76200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4800" b="1" dirty="0" err="1">
                <a:solidFill>
                  <a:schemeClr val="bg1"/>
                </a:solidFill>
              </a:rPr>
              <a:t>Đọc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3195" y="254725"/>
            <a:ext cx="773387" cy="56245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2">
                    <a:lumMod val="10000"/>
                  </a:schemeClr>
                </a:solidFill>
              </a:rPr>
              <a:t>2</a:t>
            </a:r>
            <a:endParaRPr lang="vi-VN" sz="4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3319" y="-74953"/>
            <a:ext cx="18421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286791" y="-74953"/>
            <a:ext cx="164981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ươp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18706" y="1211595"/>
            <a:ext cx="1465658" cy="69340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ounded Rectangle 6"/>
          <p:cNvSpPr/>
          <p:nvPr/>
        </p:nvSpPr>
        <p:spPr>
          <a:xfrm>
            <a:off x="5084364" y="1211594"/>
            <a:ext cx="1461713" cy="69340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8" name="Rounded Rectangle 7"/>
          <p:cNvSpPr/>
          <p:nvPr/>
        </p:nvSpPr>
        <p:spPr>
          <a:xfrm>
            <a:off x="3620678" y="1953251"/>
            <a:ext cx="2927372" cy="7137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/>
          <p:cNvSpPr/>
          <p:nvPr/>
        </p:nvSpPr>
        <p:spPr>
          <a:xfrm>
            <a:off x="5025160" y="636965"/>
            <a:ext cx="184217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ươm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46" y="652345"/>
            <a:ext cx="85151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73345" y="1360240"/>
            <a:ext cx="2226892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5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ướm</a:t>
            </a:r>
            <a:r>
              <a:rPr lang="en-US" sz="8800" b="1" dirty="0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3195" y="2748723"/>
            <a:ext cx="9885118" cy="1281864"/>
            <a:chOff x="757645" y="4380985"/>
            <a:chExt cx="9885118" cy="2118151"/>
          </a:xfrm>
        </p:grpSpPr>
        <p:grpSp>
          <p:nvGrpSpPr>
            <p:cNvPr id="13" name="Group 12"/>
            <p:cNvGrpSpPr/>
            <p:nvPr/>
          </p:nvGrpSpPr>
          <p:grpSpPr>
            <a:xfrm>
              <a:off x="757645" y="4380985"/>
              <a:ext cx="9885118" cy="870824"/>
              <a:chOff x="757645" y="4380985"/>
              <a:chExt cx="9885118" cy="870824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757645" y="4420812"/>
                <a:ext cx="271394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chườm</a:t>
                </a:r>
                <a:r>
                  <a:rPr lang="en-US" sz="48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455824" y="4401949"/>
                <a:ext cx="23606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đượm</a:t>
                </a:r>
                <a:r>
                  <a:rPr lang="en-US" sz="48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5826946" y="4387180"/>
                <a:ext cx="23606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gươm</a:t>
                </a:r>
                <a:r>
                  <a:rPr lang="en-US" sz="4800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282151" y="4380985"/>
                <a:ext cx="236061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UTM Avo" panose="02040603050506020204" pitchFamily="18" charset="0"/>
                    <a:cs typeface="Times New Roman" panose="02020603050405020304" pitchFamily="18" charset="0"/>
                  </a:rPr>
                  <a:t>ướm</a:t>
                </a:r>
                <a:r>
                  <a:rPr lang="en-US" sz="4800" b="1" dirty="0">
                    <a:latin typeface="UTM Avo" panose="020406030505060202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908154" y="5668139"/>
              <a:ext cx="2676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lượm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493846" y="3527684"/>
            <a:ext cx="7457229" cy="832243"/>
            <a:chOff x="3588257" y="5462632"/>
            <a:chExt cx="7457229" cy="832243"/>
          </a:xfrm>
        </p:grpSpPr>
        <p:sp>
          <p:nvSpPr>
            <p:cNvPr id="20" name="TextBox 19"/>
            <p:cNvSpPr txBox="1"/>
            <p:nvPr/>
          </p:nvSpPr>
          <p:spPr>
            <a:xfrm>
              <a:off x="6324260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nượp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4873" y="5462632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ướp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88257" y="5463878"/>
              <a:ext cx="23606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>
                  <a:latin typeface="UTM Avo" panose="02040603050506020204" pitchFamily="18" charset="0"/>
                  <a:cs typeface="Times New Roman" panose="02020603050405020304" pitchFamily="18" charset="0"/>
                </a:rPr>
                <a:t>mướp</a:t>
              </a:r>
              <a:endParaRPr lang="en-US" sz="4800" b="1" dirty="0"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Minus 22"/>
          <p:cNvSpPr/>
          <p:nvPr/>
        </p:nvSpPr>
        <p:spPr bwMode="auto">
          <a:xfrm>
            <a:off x="863000" y="3395414"/>
            <a:ext cx="117270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Minus 23"/>
          <p:cNvSpPr/>
          <p:nvPr/>
        </p:nvSpPr>
        <p:spPr bwMode="auto">
          <a:xfrm>
            <a:off x="3276599" y="3303261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Minus 24"/>
          <p:cNvSpPr/>
          <p:nvPr/>
        </p:nvSpPr>
        <p:spPr bwMode="auto">
          <a:xfrm>
            <a:off x="5421669" y="3363508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Minus 25"/>
          <p:cNvSpPr/>
          <p:nvPr/>
        </p:nvSpPr>
        <p:spPr bwMode="auto">
          <a:xfrm>
            <a:off x="7555782" y="3364080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Minus 26"/>
          <p:cNvSpPr/>
          <p:nvPr/>
        </p:nvSpPr>
        <p:spPr bwMode="auto">
          <a:xfrm>
            <a:off x="439383" y="4051651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Minus 27"/>
          <p:cNvSpPr/>
          <p:nvPr/>
        </p:nvSpPr>
        <p:spPr bwMode="auto">
          <a:xfrm>
            <a:off x="2896280" y="4242613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Minus 28"/>
          <p:cNvSpPr/>
          <p:nvPr/>
        </p:nvSpPr>
        <p:spPr bwMode="auto">
          <a:xfrm>
            <a:off x="5487278" y="4226847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Minus 29"/>
          <p:cNvSpPr/>
          <p:nvPr/>
        </p:nvSpPr>
        <p:spPr bwMode="auto">
          <a:xfrm>
            <a:off x="7576756" y="4266528"/>
            <a:ext cx="1380053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41" y="4334764"/>
            <a:ext cx="1754066" cy="1075435"/>
          </a:xfrm>
          <a:prstGeom prst="ellipse">
            <a:avLst/>
          </a:prstGeom>
          <a:ln w="9525">
            <a:solidFill>
              <a:srgbClr val="92D050"/>
            </a:solidFill>
            <a:prstDash val="sysDot"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22" y="4538696"/>
            <a:ext cx="1629191" cy="1100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solidFill>
              <a:srgbClr val="92D050"/>
            </a:solidFill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68" y="4584398"/>
            <a:ext cx="2133600" cy="825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ounded Rectangle 33"/>
          <p:cNvSpPr/>
          <p:nvPr/>
        </p:nvSpPr>
        <p:spPr bwMode="auto">
          <a:xfrm>
            <a:off x="50769" y="5793830"/>
            <a:ext cx="2895600" cy="70156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 </a:t>
            </a:r>
            <a:r>
              <a:rPr lang="en-US" sz="40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bướm</a:t>
            </a:r>
            <a:endParaRPr kumimoji="0" lang="vi-V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3048000" y="6130160"/>
            <a:ext cx="3194561" cy="69893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nườm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nượp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6263582" y="5775437"/>
            <a:ext cx="2938225" cy="71995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rgbClr val="92D05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giàn</a:t>
            </a:r>
            <a:r>
              <a:rPr lang="en-US" sz="3600" b="1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mướp</a:t>
            </a:r>
            <a:endParaRPr kumimoji="0" lang="vi-VN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7" name="Minus 36"/>
          <p:cNvSpPr/>
          <p:nvPr/>
        </p:nvSpPr>
        <p:spPr bwMode="auto">
          <a:xfrm>
            <a:off x="1230445" y="6387475"/>
            <a:ext cx="1814258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Minus 37"/>
          <p:cNvSpPr/>
          <p:nvPr/>
        </p:nvSpPr>
        <p:spPr bwMode="auto">
          <a:xfrm>
            <a:off x="3543319" y="6644791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Minus 38"/>
          <p:cNvSpPr/>
          <p:nvPr/>
        </p:nvSpPr>
        <p:spPr bwMode="auto">
          <a:xfrm>
            <a:off x="4720441" y="6673695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Minus 39"/>
          <p:cNvSpPr/>
          <p:nvPr/>
        </p:nvSpPr>
        <p:spPr bwMode="auto">
          <a:xfrm>
            <a:off x="7826365" y="6311089"/>
            <a:ext cx="1402456" cy="184305"/>
          </a:xfrm>
          <a:prstGeom prst="mathMinus">
            <a:avLst/>
          </a:prstGeom>
          <a:solidFill>
            <a:srgbClr val="FF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owm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710" y="1600200"/>
            <a:ext cx="7543800" cy="3810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8600" y="122904"/>
            <a:ext cx="2514600" cy="838200"/>
            <a:chOff x="228600" y="228600"/>
            <a:chExt cx="2514600" cy="838200"/>
          </a:xfrm>
        </p:grpSpPr>
        <p:sp>
          <p:nvSpPr>
            <p:cNvPr id="5" name="Rounded Rectangle 4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</a:rPr>
                <a:t> 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74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481</Words>
  <Application>Microsoft Office PowerPoint</Application>
  <PresentationFormat>On-screen Show (4:3)</PresentationFormat>
  <Paragraphs>120</Paragraphs>
  <Slides>18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.VnArial</vt:lpstr>
      <vt:lpstr>.VnCooper</vt:lpstr>
      <vt:lpstr>Arial</vt:lpstr>
      <vt:lpstr>Calibri</vt:lpstr>
      <vt:lpstr>HP001 4 hàng</vt:lpstr>
      <vt:lpstr>Quicksand Medium</vt:lpstr>
      <vt:lpstr>Tahoma</vt:lpstr>
      <vt:lpstr>Times New Roman</vt:lpstr>
      <vt:lpstr>Trebuchet MS</vt:lpstr>
      <vt:lpstr>UTM Avo</vt:lpstr>
      <vt:lpstr>Verdana</vt:lpstr>
      <vt:lpstr>VNI-Avo</vt:lpstr>
      <vt:lpstr>VNI-Brush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59</cp:revision>
  <dcterms:created xsi:type="dcterms:W3CDTF">2020-11-10T02:18:56Z</dcterms:created>
  <dcterms:modified xsi:type="dcterms:W3CDTF">2023-12-16T12:22:54Z</dcterms:modified>
</cp:coreProperties>
</file>