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86" r:id="rId2"/>
    <p:sldId id="349" r:id="rId3"/>
    <p:sldId id="295" r:id="rId4"/>
    <p:sldId id="327" r:id="rId5"/>
    <p:sldId id="335" r:id="rId6"/>
    <p:sldId id="336" r:id="rId7"/>
    <p:sldId id="331" r:id="rId8"/>
    <p:sldId id="328" r:id="rId9"/>
    <p:sldId id="332" r:id="rId10"/>
    <p:sldId id="333" r:id="rId11"/>
    <p:sldId id="315" r:id="rId12"/>
    <p:sldId id="280" r:id="rId13"/>
    <p:sldId id="337" r:id="rId14"/>
    <p:sldId id="347" r:id="rId15"/>
    <p:sldId id="319" r:id="rId16"/>
    <p:sldId id="348" r:id="rId17"/>
    <p:sldId id="321" r:id="rId18"/>
    <p:sldId id="322" r:id="rId19"/>
    <p:sldId id="314" r:id="rId20"/>
    <p:sldId id="318" r:id="rId21"/>
    <p:sldId id="326" r:id="rId22"/>
    <p:sldId id="344" r:id="rId23"/>
    <p:sldId id="345" r:id="rId24"/>
    <p:sldId id="330" r:id="rId25"/>
    <p:sldId id="346" r:id="rId26"/>
    <p:sldId id="320" r:id="rId27"/>
    <p:sldId id="339" r:id="rId28"/>
    <p:sldId id="340" r:id="rId29"/>
    <p:sldId id="341" r:id="rId30"/>
    <p:sldId id="343" r:id="rId31"/>
    <p:sldId id="342" r:id="rId32"/>
    <p:sldId id="311" r:id="rId33"/>
  </p:sldIdLst>
  <p:sldSz cx="12192000" cy="6858000"/>
  <p:notesSz cx="6858000" cy="9144000"/>
  <p:embeddedFontLst>
    <p:embeddedFont>
      <p:font typeface=".VnArial" panose="020B7200000000000000" pitchFamily="34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VNI-Avo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FFFF"/>
    <a:srgbClr val="92D5DE"/>
    <a:srgbClr val="C9E5E6"/>
    <a:srgbClr val="AEDFE6"/>
    <a:srgbClr val="FFF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47" d="100"/>
          <a:sy n="47" d="100"/>
        </p:scale>
        <p:origin x="88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09C39-8DC8-471E-AC7B-F1ECEBC02DEE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CB8C7-F1D1-4D0F-8820-85CD596D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2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91712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84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8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g.powerpoint.com.vn/uploads/2019/04/06/hinh-nen-powerpoint-mau-trang-de-thuong_092352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94"/>
            <a:ext cx="12192000" cy="6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49600" y="1279965"/>
            <a:ext cx="8229600" cy="628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10665" dirty="0" err="1">
                <a:solidFill>
                  <a:srgbClr val="0070C0"/>
                </a:solidFill>
                <a:latin typeface="VNI-Avo" pitchFamily="2" charset="0"/>
              </a:rPr>
              <a:t>Tieáng</a:t>
            </a:r>
            <a:r>
              <a:rPr lang="en-US" sz="10665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10665" dirty="0" err="1">
                <a:solidFill>
                  <a:srgbClr val="0070C0"/>
                </a:solidFill>
                <a:latin typeface="VNI-Avo" pitchFamily="2" charset="0"/>
              </a:rPr>
              <a:t>Vieät</a:t>
            </a:r>
            <a:r>
              <a:rPr lang="en-US" sz="10665" dirty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sz="64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9200" y="2438400"/>
            <a:ext cx="597072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74: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oe</a:t>
            </a:r>
            <a:endParaRPr lang="en-US" sz="128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5600" y="4953001"/>
            <a:ext cx="6932341" cy="110680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Trấn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Dương</a:t>
            </a:r>
            <a:endParaRPr lang="vi-VN" alt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01849"/>
            <a:ext cx="9476200" cy="40415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O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01848"/>
            <a:ext cx="10069286" cy="40415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536F64-5E11-B7C9-B172-C765EFB7FC0B}"/>
              </a:ext>
            </a:extLst>
          </p:cNvPr>
          <p:cNvCxnSpPr/>
          <p:nvPr/>
        </p:nvCxnSpPr>
        <p:spPr>
          <a:xfrm>
            <a:off x="609600" y="4343401"/>
            <a:ext cx="10085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6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0" y="3810740"/>
            <a:ext cx="11372892" cy="30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0" y="0"/>
            <a:ext cx="11346870" cy="380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68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2C99F4-2672-86D1-5AEE-C7197C60BEEC}"/>
              </a:ext>
            </a:extLst>
          </p:cNvPr>
          <p:cNvSpPr txBox="1"/>
          <p:nvPr/>
        </p:nvSpPr>
        <p:spPr>
          <a:xfrm>
            <a:off x="449674" y="3361201"/>
            <a:ext cx="111134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Teát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ñaøo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khoe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saéc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hoàng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töôi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mai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vaøng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roä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Heø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sang,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phöôïng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böøng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chaùy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röïc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goùc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Cuoái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höông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söõa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noàng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naøn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töøng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goùc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phoá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Cuoái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ñoâng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caûi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traûi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thaûm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vaøng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röïc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rôõ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soâng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saéc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hoa,höông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theâm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63DAC-826D-24ED-B2A0-A38EBEA2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-18969"/>
            <a:ext cx="11113477" cy="3338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C71335-1B24-E95C-8B9D-52DBCE85A321}"/>
              </a:ext>
            </a:extLst>
          </p:cNvPr>
          <p:cNvSpPr txBox="1"/>
          <p:nvPr/>
        </p:nvSpPr>
        <p:spPr>
          <a:xfrm>
            <a:off x="2867639" y="3398694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0089E-F0A4-7AE3-4AE0-9885B77D57EF}"/>
              </a:ext>
            </a:extLst>
          </p:cNvPr>
          <p:cNvSpPr txBox="1"/>
          <p:nvPr/>
        </p:nvSpPr>
        <p:spPr>
          <a:xfrm>
            <a:off x="4999565" y="3381993"/>
            <a:ext cx="80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FF"/>
                </a:solidFill>
                <a:latin typeface="VNI-Avo" pitchFamily="2" charset="0"/>
              </a:rPr>
              <a:t>oe</a:t>
            </a:r>
            <a:endParaRPr lang="en-US" sz="32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0A5D3-BBE7-587A-5933-5AD5A6B795DD}"/>
              </a:ext>
            </a:extLst>
          </p:cNvPr>
          <p:cNvSpPr txBox="1"/>
          <p:nvPr/>
        </p:nvSpPr>
        <p:spPr>
          <a:xfrm>
            <a:off x="8911984" y="3429000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86D59-8469-8EF9-1F40-8524FA07D5FE}"/>
              </a:ext>
            </a:extLst>
          </p:cNvPr>
          <p:cNvSpPr txBox="1"/>
          <p:nvPr/>
        </p:nvSpPr>
        <p:spPr>
          <a:xfrm>
            <a:off x="4999565" y="3937715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7BA93-A9E5-4B8E-FA0B-83927FEFE43B}"/>
              </a:ext>
            </a:extLst>
          </p:cNvPr>
          <p:cNvSpPr txBox="1"/>
          <p:nvPr/>
        </p:nvSpPr>
        <p:spPr>
          <a:xfrm>
            <a:off x="7336517" y="4410939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D6AE9-EF66-A665-2D73-ABB986B2B2F8}"/>
              </a:ext>
            </a:extLst>
          </p:cNvPr>
          <p:cNvSpPr txBox="1"/>
          <p:nvPr/>
        </p:nvSpPr>
        <p:spPr>
          <a:xfrm>
            <a:off x="8369488" y="4898157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398ED-4E68-2661-DCD7-7756B4EFAA76}"/>
              </a:ext>
            </a:extLst>
          </p:cNvPr>
          <p:cNvSpPr txBox="1"/>
          <p:nvPr/>
        </p:nvSpPr>
        <p:spPr>
          <a:xfrm>
            <a:off x="8781864" y="5384673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C39F9-A7B4-5CC9-3263-1AFFEE27D64B}"/>
              </a:ext>
            </a:extLst>
          </p:cNvPr>
          <p:cNvSpPr txBox="1"/>
          <p:nvPr/>
        </p:nvSpPr>
        <p:spPr>
          <a:xfrm>
            <a:off x="628849" y="5884969"/>
            <a:ext cx="82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96" y="195791"/>
            <a:ext cx="2239296" cy="838200"/>
            <a:chOff x="228600" y="228600"/>
            <a:chExt cx="2239296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685800" y="275304"/>
              <a:ext cx="1782096" cy="762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DEEBE8-77D0-B5C2-0A8C-0C3F4DE40424}"/>
              </a:ext>
            </a:extLst>
          </p:cNvPr>
          <p:cNvSpPr txBox="1"/>
          <p:nvPr/>
        </p:nvSpPr>
        <p:spPr>
          <a:xfrm>
            <a:off x="522996" y="1485900"/>
            <a:ext cx="1056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Teát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ñaøo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khoe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saéc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hoàng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töôi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mai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C60C6-3132-94E1-03B5-B6F5E00CD5A5}"/>
              </a:ext>
            </a:extLst>
          </p:cNvPr>
          <p:cNvSpPr txBox="1"/>
          <p:nvPr/>
        </p:nvSpPr>
        <p:spPr>
          <a:xfrm>
            <a:off x="65796" y="2259692"/>
            <a:ext cx="317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vaøng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nôû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roä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0B36EB-9937-7F48-77E9-A5C3A40E5EDB}"/>
              </a:ext>
            </a:extLst>
          </p:cNvPr>
          <p:cNvSpPr txBox="1"/>
          <p:nvPr/>
        </p:nvSpPr>
        <p:spPr>
          <a:xfrm>
            <a:off x="2686092" y="2259692"/>
            <a:ext cx="8782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Heø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sang,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phöôïng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böøng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ñoû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chaùy</a:t>
            </a:r>
            <a:endParaRPr lang="en-US" sz="32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ED48B-61DB-66DB-C04F-31EFC871D68D}"/>
              </a:ext>
            </a:extLst>
          </p:cNvPr>
          <p:cNvSpPr txBox="1"/>
          <p:nvPr/>
        </p:nvSpPr>
        <p:spPr>
          <a:xfrm>
            <a:off x="166248" y="406728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töøng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goùc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phoá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476FE7-DAFA-C96A-E024-226417A6CB2E}"/>
              </a:ext>
            </a:extLst>
          </p:cNvPr>
          <p:cNvSpPr txBox="1"/>
          <p:nvPr/>
        </p:nvSpPr>
        <p:spPr>
          <a:xfrm>
            <a:off x="304800" y="3174566"/>
            <a:ext cx="361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röïc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caû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goùc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NI-Avo" pitchFamily="2" charset="0"/>
              </a:rPr>
              <a:t>trôøi</a:t>
            </a:r>
            <a:r>
              <a:rPr lang="en-US" sz="3200" dirty="0">
                <a:solidFill>
                  <a:srgbClr val="C00000"/>
                </a:solidFill>
                <a:latin typeface="VNI-Avo" pitchFamily="2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FAFC65-2991-8A04-0193-516A3F8C801C}"/>
              </a:ext>
            </a:extLst>
          </p:cNvPr>
          <p:cNvSpPr txBox="1"/>
          <p:nvPr/>
        </p:nvSpPr>
        <p:spPr>
          <a:xfrm>
            <a:off x="5312710" y="4067286"/>
            <a:ext cx="54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Cuoái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ñoâng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caûi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traûi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1F0513-9635-207C-B361-09B12457E182}"/>
              </a:ext>
            </a:extLst>
          </p:cNvPr>
          <p:cNvSpPr txBox="1"/>
          <p:nvPr/>
        </p:nvSpPr>
        <p:spPr>
          <a:xfrm>
            <a:off x="0" y="4787325"/>
            <a:ext cx="632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thaûm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vaøng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röïc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rôõ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beân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NI-Avo" pitchFamily="2" charset="0"/>
              </a:rPr>
              <a:t>soâng</a:t>
            </a:r>
            <a:r>
              <a:rPr lang="en-US" sz="3200" dirty="0">
                <a:solidFill>
                  <a:srgbClr val="00B050"/>
                </a:solidFill>
                <a:latin typeface="VNI-Avo" pitchFamily="2" charset="0"/>
              </a:rPr>
              <a:t>. 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CFB1D4-0A0C-AF68-CF69-DD70258BD3F9}"/>
              </a:ext>
            </a:extLst>
          </p:cNvPr>
          <p:cNvSpPr txBox="1"/>
          <p:nvPr/>
        </p:nvSpPr>
        <p:spPr>
          <a:xfrm>
            <a:off x="5927270" y="4787325"/>
            <a:ext cx="515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Nhöõng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saéc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hoa,höông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endParaRPr lang="en-US" sz="32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8E697D-576F-4285-7FA3-B7FCDB8F726F}"/>
              </a:ext>
            </a:extLst>
          </p:cNvPr>
          <p:cNvSpPr txBox="1"/>
          <p:nvPr/>
        </p:nvSpPr>
        <p:spPr>
          <a:xfrm>
            <a:off x="304800" y="5531621"/>
            <a:ext cx="750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theâm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cho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cuoäc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VNI-Avo" pitchFamily="2" charset="0"/>
              </a:rPr>
              <a:t>soáng</a:t>
            </a:r>
            <a:r>
              <a:rPr lang="en-US" sz="3200" dirty="0">
                <a:solidFill>
                  <a:srgbClr val="FF00FF"/>
                </a:solidFill>
                <a:latin typeface="VNI-Avo" pitchFamily="2" charset="0"/>
              </a:rPr>
              <a:t>. </a:t>
            </a:r>
            <a:endParaRPr lang="en-US" sz="32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576BB28-AC4C-8379-A661-72CE38008689}"/>
              </a:ext>
            </a:extLst>
          </p:cNvPr>
          <p:cNvSpPr txBox="1"/>
          <p:nvPr/>
        </p:nvSpPr>
        <p:spPr>
          <a:xfrm>
            <a:off x="2625571" y="4672778"/>
            <a:ext cx="360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0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86095074-928F-EC4C-5788-C83E315202B2}"/>
              </a:ext>
            </a:extLst>
          </p:cNvPr>
          <p:cNvSpPr txBox="1"/>
          <p:nvPr/>
        </p:nvSpPr>
        <p:spPr>
          <a:xfrm>
            <a:off x="1198694" y="5443993"/>
            <a:ext cx="360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0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B9B01B-464A-F9BA-A18D-3589D1ECBD1D}"/>
              </a:ext>
            </a:extLst>
          </p:cNvPr>
          <p:cNvSpPr txBox="1"/>
          <p:nvPr/>
        </p:nvSpPr>
        <p:spPr>
          <a:xfrm>
            <a:off x="3638404" y="3207361"/>
            <a:ext cx="7744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Cuoái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thu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höông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söõa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noàng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naøn</a:t>
            </a:r>
            <a:r>
              <a:rPr lang="en-US" sz="3200" dirty="0">
                <a:solidFill>
                  <a:srgbClr val="0000FF"/>
                </a:solidFill>
                <a:latin typeface="VNI-Avo" pitchFamily="2" charset="0"/>
              </a:rPr>
              <a:t>, </a:t>
            </a:r>
            <a:endParaRPr lang="en-US" sz="32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076" name="Picture 4" descr="Cây Hoa Đào Ngày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19" y="-48870"/>
            <a:ext cx="12604182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0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kích nụ cho cây mai, có nên dùng thuốc kích nụ hoa mai? | Quang Cảnh 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69" y="94342"/>
            <a:ext cx="8888899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7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a Phượng Vĩ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" y="25403"/>
            <a:ext cx="1222223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1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ùa hoa sữa: Hoa, quả của cây hoa sữa có ảnh hưởng tới sức khoẻ? | Kênh  Thời Tiế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1" y="-929841"/>
            <a:ext cx="10496429" cy="78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00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gắm cánh đồng hoa cải đẹp nao l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78" y="16882"/>
            <a:ext cx="10240902" cy="68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37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5F0F-7BD8-4069-929B-6D948F10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E2CB-DB80-42BB-9DE8-25424273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92B20-C6E0-449B-8AB1-E35DFDAAA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6808"/>
            <a:ext cx="10515599" cy="65443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869A5A-A915-4145-85F3-09056EC4A775}"/>
              </a:ext>
            </a:extLst>
          </p:cNvPr>
          <p:cNvSpPr txBox="1">
            <a:spLocks/>
          </p:cNvSpPr>
          <p:nvPr/>
        </p:nvSpPr>
        <p:spPr>
          <a:xfrm>
            <a:off x="3644349" y="145772"/>
            <a:ext cx="4412974" cy="11779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2EC194-AEFC-4124-8385-B26DE1024F51}"/>
              </a:ext>
            </a:extLst>
          </p:cNvPr>
          <p:cNvSpPr txBox="1">
            <a:spLocks/>
          </p:cNvSpPr>
          <p:nvPr/>
        </p:nvSpPr>
        <p:spPr>
          <a:xfrm>
            <a:off x="3137450" y="315676"/>
            <a:ext cx="5917095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VNI-Avo" pitchFamily="2" charset="0"/>
              </a:rPr>
              <a:t>Muoân hoa khoe saéc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5161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9547-F21C-7F8B-BBD4-5506D98C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is - VÀO RỪNG HOA _ SGK KẾT NỐI TRI THỨC VỚI CUỘC SỐNG _ ÂM NHẠC LỚP 1 _ NHẠC MỚI SÔI ĐỘNG _-PIDGhardzVg-360p-1703034329">
            <a:hlinkClick r:id="" action="ppaction://media"/>
            <a:extLst>
              <a:ext uri="{FF2B5EF4-FFF2-40B4-BE49-F238E27FC236}">
                <a16:creationId xmlns:a16="http://schemas.microsoft.com/office/drawing/2014/main" id="{0B8F388C-F4F5-59EB-2E8F-4D94958B11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30" y="130629"/>
            <a:ext cx="11887200" cy="6046334"/>
          </a:xfrm>
        </p:spPr>
      </p:pic>
    </p:spTree>
    <p:extLst>
      <p:ext uri="{BB962C8B-B14F-4D97-AF65-F5344CB8AC3E}">
        <p14:creationId xmlns:p14="http://schemas.microsoft.com/office/powerpoint/2010/main" val="10550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076" name="Picture 4" descr="Cây Hoa Đào Ngày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19" y="-48870"/>
            <a:ext cx="12604182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9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714500"/>
            <a:ext cx="6097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30+ Hình ảnh hoa LAN HỒ ĐIỆP tuyệt đẹp và sang trọng nhất!!"/>
          <p:cNvSpPr>
            <a:spLocks noChangeAspect="1" noChangeArrowheads="1"/>
          </p:cNvSpPr>
          <p:nvPr/>
        </p:nvSpPr>
        <p:spPr bwMode="auto">
          <a:xfrm>
            <a:off x="155589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2" y="312767"/>
            <a:ext cx="11200705" cy="633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https://shophoavip.com/uploads/noidung/images/shophoavip12/hoa-sen/hoa-sen-4.jpg"/>
          <p:cNvSpPr>
            <a:spLocks noChangeAspect="1" noChangeArrowheads="1"/>
          </p:cNvSpPr>
          <p:nvPr/>
        </p:nvSpPr>
        <p:spPr bwMode="auto">
          <a:xfrm>
            <a:off x="307989" y="15903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391887"/>
            <a:ext cx="11283043" cy="625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27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C3A90-3548-195F-C51E-3B1AD15B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0"/>
            <a:ext cx="116422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022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a Phượng Vĩ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" y="25403"/>
            <a:ext cx="1222223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17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ực rỡ con đường Hoa Phượng ở Hậu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4" y="108203"/>
            <a:ext cx="11038614" cy="67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09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oài hoa đẹp nhất Việt Nam: Ý nghĩa và cách trồng đơn giản - 11">
            <a:extLst>
              <a:ext uri="{FF2B5EF4-FFF2-40B4-BE49-F238E27FC236}">
                <a16:creationId xmlns:a16="http://schemas.microsoft.com/office/drawing/2014/main" id="{CAD32506-1B60-74D5-7E32-02CA7A56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3" y="130629"/>
            <a:ext cx="11038114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5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hướng dương">
            <a:extLst>
              <a:ext uri="{FF2B5EF4-FFF2-40B4-BE49-F238E27FC236}">
                <a16:creationId xmlns:a16="http://schemas.microsoft.com/office/drawing/2014/main" id="{E4F4EB28-01C8-5207-0408-5790EBE1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" y="0"/>
            <a:ext cx="11478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29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cẩm tú cầu">
            <a:extLst>
              <a:ext uri="{FF2B5EF4-FFF2-40B4-BE49-F238E27FC236}">
                <a16:creationId xmlns:a16="http://schemas.microsoft.com/office/drawing/2014/main" id="{D8DA0D9B-ECB1-9006-BB34-2B8BD708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326571"/>
            <a:ext cx="11560628" cy="63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3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1"/>
            <a:ext cx="92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A0C17-AB88-39DE-733E-5A8311869ADA}"/>
              </a:ext>
            </a:extLst>
          </p:cNvPr>
          <p:cNvSpPr txBox="1"/>
          <p:nvPr/>
        </p:nvSpPr>
        <p:spPr>
          <a:xfrm>
            <a:off x="1322594" y="987101"/>
            <a:ext cx="968271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5032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a loa kèn">
            <a:extLst>
              <a:ext uri="{FF2B5EF4-FFF2-40B4-BE49-F238E27FC236}">
                <a16:creationId xmlns:a16="http://schemas.microsoft.com/office/drawing/2014/main" id="{8EF7AA9C-916B-01C4-C50F-E2C49266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" y="424542"/>
            <a:ext cx="11462657" cy="64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47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a cát tường">
            <a:extLst>
              <a:ext uri="{FF2B5EF4-FFF2-40B4-BE49-F238E27FC236}">
                <a16:creationId xmlns:a16="http://schemas.microsoft.com/office/drawing/2014/main" id="{213A7FBE-8B76-F802-6EBB-22603D8C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342900"/>
            <a:ext cx="10842171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03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CFA0A3-7F0E-988C-04A0-8A2C4692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Avant" panose="020B7200000000000000" pitchFamily="34" charset="0"/>
              </a:rPr>
              <a:t> </a:t>
            </a:r>
            <a:r>
              <a:rPr lang="vi-VN" altLang="en-US" b="1" dirty="0">
                <a:latin typeface=".VnAvant" panose="020B7200000000000000" pitchFamily="34" charset="0"/>
              </a:rPr>
              <a:t> </a:t>
            </a:r>
            <a:r>
              <a:rPr lang="en-US" altLang="en-US" sz="4000" b="1" dirty="0">
                <a:latin typeface=".VnArial" panose="020B7200000000000000" pitchFamily="34" charset="0"/>
              </a:rPr>
              <a:t>T</a:t>
            </a:r>
            <a:r>
              <a:rPr lang="vi-VN" altLang="en-US" sz="4000" b="1" dirty="0">
                <a:latin typeface=".VnAvant" panose="020B7200000000000000" pitchFamily="34" charset="0"/>
              </a:rPr>
              <a:t>×m nh÷ng tõ</a:t>
            </a:r>
            <a:r>
              <a:rPr lang="en-US" altLang="en-US" sz="4000" b="1" dirty="0">
                <a:latin typeface=".VnArial" panose="020B7200000000000000" pitchFamily="34" charset="0"/>
              </a:rPr>
              <a:t> ng÷ </a:t>
            </a:r>
            <a:r>
              <a:rPr lang="en-US" altLang="en-US" sz="4000" b="1" dirty="0" err="1">
                <a:latin typeface=".VnArial" panose="020B7200000000000000" pitchFamily="34" charset="0"/>
              </a:rPr>
              <a:t>cã</a:t>
            </a:r>
            <a:r>
              <a:rPr lang="vi-VN" altLang="en-US" sz="4000" b="1" dirty="0">
                <a:latin typeface=".VnAvant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chøa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vần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altLang="en-US" sz="4000" b="1" dirty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hoặc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oe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vi-VN" altLang="en-US" sz="4000" b="1" dirty="0">
                <a:latin typeface=".VnAvant" panose="020B7200000000000000" pitchFamily="34" charset="0"/>
              </a:rPr>
              <a:t>?</a:t>
            </a:r>
            <a:endParaRPr lang="en-US" altLang="en-US" sz="4000" b="1" dirty="0">
              <a:latin typeface=".VnArial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A4AFC-C1EE-C5C7-650F-A7A58397A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59" y="2133600"/>
            <a:ext cx="121920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Avant" panose="020B7200000000000000" pitchFamily="34" charset="0"/>
              </a:rPr>
              <a:t> </a:t>
            </a:r>
            <a:r>
              <a:rPr lang="vi-VN" altLang="en-US" b="1" dirty="0">
                <a:latin typeface=".VnAvant" panose="020B7200000000000000" pitchFamily="34" charset="0"/>
              </a:rPr>
              <a:t> </a:t>
            </a:r>
            <a:r>
              <a:rPr lang="vi-VN" altLang="en-US" sz="4000" b="1" dirty="0">
                <a:latin typeface=".VnAvant" panose="020B7200000000000000" pitchFamily="34" charset="0"/>
              </a:rPr>
              <a:t>Nãi c©u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cã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từ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chøa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vần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latin typeface=".VnArial" panose="020B7200000000000000" pitchFamily="34" charset="0"/>
              </a:rPr>
              <a:t>hoặc</a:t>
            </a:r>
            <a:r>
              <a:rPr lang="en-US" altLang="en-US" sz="4000" b="1" dirty="0"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oe</a:t>
            </a:r>
            <a:r>
              <a:rPr lang="en-US" altLang="en-US" sz="4000" b="1" dirty="0">
                <a:solidFill>
                  <a:srgbClr val="FF0000"/>
                </a:solidFill>
                <a:latin typeface=".VnArial" panose="020B7200000000000000" pitchFamily="34" charset="0"/>
              </a:rPr>
              <a:t> </a:t>
            </a:r>
            <a:r>
              <a:rPr lang="vi-VN" altLang="en-US" sz="4000" b="1" dirty="0">
                <a:latin typeface=".VnAvant" panose="020B7200000000000000" pitchFamily="34" charset="0"/>
              </a:rPr>
              <a:t>?  </a:t>
            </a:r>
            <a:endParaRPr lang="en-US" altLang="en-US" sz="4000" b="1" dirty="0">
              <a:latin typeface=".VnArial" panose="020B7200000000000000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55690A-702B-A009-F178-97CF4964C498}"/>
              </a:ext>
            </a:extLst>
          </p:cNvPr>
          <p:cNvSpPr/>
          <p:nvPr/>
        </p:nvSpPr>
        <p:spPr>
          <a:xfrm>
            <a:off x="4191000" y="9144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itchFamily="34" charset="0"/>
              </a:rPr>
              <a:t>Cñng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cè</a:t>
            </a:r>
            <a:endParaRPr lang="en-US" sz="4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68BB-4343-4545-BF9E-0B42DAA9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31FA-A27D-4021-9F24-5FFFEDFB2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2DBE1-D4C0-4ED9-AD3C-C32AA0F2A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7E633-0FE5-4305-9C9A-7841965028C8}"/>
              </a:ext>
            </a:extLst>
          </p:cNvPr>
          <p:cNvSpPr txBox="1"/>
          <p:nvPr/>
        </p:nvSpPr>
        <p:spPr>
          <a:xfrm>
            <a:off x="106017" y="5857981"/>
            <a:ext cx="1221060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vi-VN" sz="6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D6FBF-E305-46F7-9B2A-AE065D4F0B7E}"/>
              </a:ext>
            </a:extLst>
          </p:cNvPr>
          <p:cNvSpPr txBox="1"/>
          <p:nvPr/>
        </p:nvSpPr>
        <p:spPr>
          <a:xfrm>
            <a:off x="-18602" y="6049829"/>
            <a:ext cx="1221060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VNI-Avo" pitchFamily="2" charset="0"/>
              </a:rPr>
              <a:t>Caùc loaøi hoa ñua nhau khoe saéc.</a:t>
            </a:r>
            <a:endParaRPr lang="vi-VN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EA30F-3EBB-45A4-8387-DF765FC2C9CB}"/>
              </a:ext>
            </a:extLst>
          </p:cNvPr>
          <p:cNvSpPr txBox="1"/>
          <p:nvPr/>
        </p:nvSpPr>
        <p:spPr>
          <a:xfrm>
            <a:off x="4227936" y="6049829"/>
            <a:ext cx="1551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8A890-36F9-4276-A529-78213DB8A42F}"/>
              </a:ext>
            </a:extLst>
          </p:cNvPr>
          <p:cNvSpPr txBox="1"/>
          <p:nvPr/>
        </p:nvSpPr>
        <p:spPr>
          <a:xfrm>
            <a:off x="8592323" y="6052529"/>
            <a:ext cx="1177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FF"/>
                </a:solidFill>
                <a:latin typeface="VNI-Avo" pitchFamily="2" charset="0"/>
              </a:rPr>
              <a:t>oe</a:t>
            </a:r>
            <a:endParaRPr lang="vi-VN" sz="4400" b="1" dirty="0">
              <a:solidFill>
                <a:srgbClr val="FF00FF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" y="-19183"/>
            <a:ext cx="2933910" cy="6592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93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788" y="-34161"/>
            <a:ext cx="231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oa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9609" y="-9177"/>
            <a:ext cx="219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oe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758A4-FBBB-11E9-5947-73A102FAE67C}"/>
              </a:ext>
            </a:extLst>
          </p:cNvPr>
          <p:cNvSpPr txBox="1"/>
          <p:nvPr/>
        </p:nvSpPr>
        <p:spPr>
          <a:xfrm>
            <a:off x="3989681" y="-20560"/>
            <a:ext cx="111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43905-CB47-C856-3865-E1E09CD39FA8}"/>
              </a:ext>
            </a:extLst>
          </p:cNvPr>
          <p:cNvSpPr txBox="1"/>
          <p:nvPr/>
        </p:nvSpPr>
        <p:spPr>
          <a:xfrm>
            <a:off x="7724702" y="-2375"/>
            <a:ext cx="92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FFAA25A-9E70-C89A-2FB2-38A744998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02228"/>
              </p:ext>
            </p:extLst>
          </p:nvPr>
        </p:nvGraphicFramePr>
        <p:xfrm>
          <a:off x="4310743" y="1448207"/>
          <a:ext cx="3748746" cy="2193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53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0000FF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oa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5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6000" b="1" dirty="0" err="1">
                          <a:solidFill>
                            <a:srgbClr val="0000FF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oa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A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0EEB4DA-0452-B591-81D3-EC0D6CD0F882}"/>
              </a:ext>
            </a:extLst>
          </p:cNvPr>
          <p:cNvSpPr txBox="1"/>
          <p:nvPr/>
        </p:nvSpPr>
        <p:spPr>
          <a:xfrm>
            <a:off x="454478" y="3936392"/>
            <a:ext cx="11283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loa    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toả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A230E-4D11-F99A-6A15-AACD25541B72}"/>
              </a:ext>
            </a:extLst>
          </p:cNvPr>
          <p:cNvSpPr txBox="1"/>
          <p:nvPr/>
        </p:nvSpPr>
        <p:spPr>
          <a:xfrm>
            <a:off x="249680" y="5359601"/>
            <a:ext cx="11283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khoẻ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loe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loé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xoè</a:t>
            </a:r>
            <a:endParaRPr lang="en-US" sz="8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6F91B8-F369-3BD0-C7BE-A038E1382159}"/>
              </a:ext>
            </a:extLst>
          </p:cNvPr>
          <p:cNvSpPr txBox="1">
            <a:spLocks/>
          </p:cNvSpPr>
          <p:nvPr/>
        </p:nvSpPr>
        <p:spPr>
          <a:xfrm>
            <a:off x="2422162" y="4056929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D97CC4-A943-6C2E-37C2-0AD4FE481E93}"/>
              </a:ext>
            </a:extLst>
          </p:cNvPr>
          <p:cNvSpPr txBox="1">
            <a:spLocks/>
          </p:cNvSpPr>
          <p:nvPr/>
        </p:nvSpPr>
        <p:spPr>
          <a:xfrm>
            <a:off x="4549293" y="4048817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6F412B-B2F7-A72C-005C-317C593E9862}"/>
              </a:ext>
            </a:extLst>
          </p:cNvPr>
          <p:cNvSpPr txBox="1">
            <a:spLocks/>
          </p:cNvSpPr>
          <p:nvPr/>
        </p:nvSpPr>
        <p:spPr>
          <a:xfrm>
            <a:off x="6676424" y="4056929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3405E1-FD1F-E98F-62D6-5603136FBEE5}"/>
              </a:ext>
            </a:extLst>
          </p:cNvPr>
          <p:cNvSpPr txBox="1">
            <a:spLocks/>
          </p:cNvSpPr>
          <p:nvPr/>
        </p:nvSpPr>
        <p:spPr>
          <a:xfrm>
            <a:off x="8915386" y="3996660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53BFEE-89D9-7260-0EA0-B614E14ED6BA}"/>
              </a:ext>
            </a:extLst>
          </p:cNvPr>
          <p:cNvSpPr txBox="1">
            <a:spLocks/>
          </p:cNvSpPr>
          <p:nvPr/>
        </p:nvSpPr>
        <p:spPr>
          <a:xfrm>
            <a:off x="2695001" y="5480138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DB63B4-C2BE-A745-0D11-4BD86C164067}"/>
              </a:ext>
            </a:extLst>
          </p:cNvPr>
          <p:cNvSpPr txBox="1">
            <a:spLocks/>
          </p:cNvSpPr>
          <p:nvPr/>
        </p:nvSpPr>
        <p:spPr>
          <a:xfrm>
            <a:off x="4778529" y="5480138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7E61EA-0095-BBA1-68E4-974224A2411C}"/>
              </a:ext>
            </a:extLst>
          </p:cNvPr>
          <p:cNvSpPr txBox="1">
            <a:spLocks/>
          </p:cNvSpPr>
          <p:nvPr/>
        </p:nvSpPr>
        <p:spPr>
          <a:xfrm>
            <a:off x="6676424" y="5480138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9C8348-13F0-5F6C-37BE-7BB88495E4AF}"/>
              </a:ext>
            </a:extLst>
          </p:cNvPr>
          <p:cNvSpPr txBox="1">
            <a:spLocks/>
          </p:cNvSpPr>
          <p:nvPr/>
        </p:nvSpPr>
        <p:spPr>
          <a:xfrm>
            <a:off x="8759952" y="5480138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3" grpId="0"/>
      <p:bldP spid="17" grpId="0"/>
      <p:bldP spid="18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8199C-D768-41B1-93FC-FE92E7DF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" y="1864946"/>
            <a:ext cx="3855991" cy="2649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11F04-AFDE-431C-A0BD-726F55B2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162" y="1883605"/>
            <a:ext cx="3818675" cy="2612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5E33C-08A4-4988-A77F-7EFFCBEF1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025" y="1884841"/>
            <a:ext cx="3818676" cy="2637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212BDA-3618-FAB7-ADD1-459CEB08F9C6}"/>
              </a:ext>
            </a:extLst>
          </p:cNvPr>
          <p:cNvSpPr txBox="1">
            <a:spLocks/>
          </p:cNvSpPr>
          <p:nvPr/>
        </p:nvSpPr>
        <p:spPr>
          <a:xfrm>
            <a:off x="220936" y="4996829"/>
            <a:ext cx="3014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đoá</a:t>
            </a:r>
            <a:r>
              <a:rPr lang="en-US" sz="6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6000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015038-8608-D755-8767-479F2AAE763B}"/>
              </a:ext>
            </a:extLst>
          </p:cNvPr>
          <p:cNvSpPr txBox="1">
            <a:spLocks/>
          </p:cNvSpPr>
          <p:nvPr/>
        </p:nvSpPr>
        <p:spPr>
          <a:xfrm>
            <a:off x="4251069" y="4996829"/>
            <a:ext cx="3014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váy</a:t>
            </a:r>
            <a:r>
              <a:rPr lang="en-US" sz="6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xoè</a:t>
            </a:r>
            <a:endParaRPr lang="en-US" sz="6000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15CCFF-24B2-10A8-30C1-4F8AF9844B65}"/>
              </a:ext>
            </a:extLst>
          </p:cNvPr>
          <p:cNvSpPr txBox="1">
            <a:spLocks/>
          </p:cNvSpPr>
          <p:nvPr/>
        </p:nvSpPr>
        <p:spPr>
          <a:xfrm>
            <a:off x="8009466" y="4996829"/>
            <a:ext cx="41825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60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choè</a:t>
            </a:r>
            <a:endParaRPr lang="en-US" sz="6000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4F395D-5CDF-43CF-8638-B62925107571}"/>
              </a:ext>
            </a:extLst>
          </p:cNvPr>
          <p:cNvSpPr txBox="1">
            <a:spLocks/>
          </p:cNvSpPr>
          <p:nvPr/>
        </p:nvSpPr>
        <p:spPr>
          <a:xfrm>
            <a:off x="2094556" y="4974934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A2DD17-8D07-657A-D673-159625F69E55}"/>
              </a:ext>
            </a:extLst>
          </p:cNvPr>
          <p:cNvSpPr txBox="1">
            <a:spLocks/>
          </p:cNvSpPr>
          <p:nvPr/>
        </p:nvSpPr>
        <p:spPr>
          <a:xfrm>
            <a:off x="553309" y="4996829"/>
            <a:ext cx="120887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40E0ED-D589-5618-B613-6E22DE0C48C1}"/>
              </a:ext>
            </a:extLst>
          </p:cNvPr>
          <p:cNvSpPr txBox="1">
            <a:spLocks/>
          </p:cNvSpPr>
          <p:nvPr/>
        </p:nvSpPr>
        <p:spPr>
          <a:xfrm>
            <a:off x="6084255" y="4996829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0A4F61-8598-DBAB-9235-7B7706F35BC7}"/>
              </a:ext>
            </a:extLst>
          </p:cNvPr>
          <p:cNvSpPr txBox="1">
            <a:spLocks/>
          </p:cNvSpPr>
          <p:nvPr/>
        </p:nvSpPr>
        <p:spPr>
          <a:xfrm>
            <a:off x="11008572" y="4996829"/>
            <a:ext cx="118342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en-US" sz="6000" dirty="0">
              <a:solidFill>
                <a:srgbClr val="FF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6313"/>
            <a:ext cx="2629267" cy="1238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B53BF-239E-126C-CDEE-09F9165C6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0"/>
            <a:ext cx="10433956" cy="63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2369127" y="928256"/>
            <a:ext cx="7135091" cy="390698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219200">
                <a:buClr>
                  <a:srgbClr val="000000"/>
                </a:buClr>
              </a:p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3141605" y="1660271"/>
            <a:ext cx="5908790" cy="176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8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8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2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79433"/>
            <a:ext cx="9963150" cy="45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4284</TotalTime>
  <Words>305</Words>
  <Application>Microsoft Office PowerPoint</Application>
  <PresentationFormat>Widescreen</PresentationFormat>
  <Paragraphs>69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.VnAvant</vt:lpstr>
      <vt:lpstr>Arial-Rounded</vt:lpstr>
      <vt:lpstr>Quicksand Medium</vt:lpstr>
      <vt:lpstr>VNI-Avo</vt:lpstr>
      <vt:lpstr>Times New Roman</vt:lpstr>
      <vt:lpstr>Calibri</vt:lpstr>
      <vt:lpstr>.VnArial</vt:lpstr>
      <vt:lpstr>Chivo Light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Administrator</cp:lastModifiedBy>
  <cp:revision>438</cp:revision>
  <dcterms:created xsi:type="dcterms:W3CDTF">2020-10-19T12:51:54Z</dcterms:created>
  <dcterms:modified xsi:type="dcterms:W3CDTF">2023-12-20T01:28:03Z</dcterms:modified>
  <cp:category>Kết nối tri thức với cuộc sống</cp:category>
</cp:coreProperties>
</file>