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324" r:id="rId2"/>
    <p:sldId id="325" r:id="rId3"/>
    <p:sldId id="317" r:id="rId4"/>
    <p:sldId id="319" r:id="rId5"/>
    <p:sldId id="274" r:id="rId6"/>
    <p:sldId id="332" r:id="rId7"/>
    <p:sldId id="326" r:id="rId8"/>
    <p:sldId id="329" r:id="rId9"/>
    <p:sldId id="330" r:id="rId10"/>
    <p:sldId id="331" r:id="rId11"/>
    <p:sldId id="333" r:id="rId12"/>
    <p:sldId id="335" r:id="rId13"/>
    <p:sldId id="334" r:id="rId14"/>
    <p:sldId id="271" r:id="rId15"/>
    <p:sldId id="272" r:id="rId16"/>
    <p:sldId id="273" r:id="rId17"/>
    <p:sldId id="282" r:id="rId18"/>
    <p:sldId id="283" r:id="rId19"/>
    <p:sldId id="327" r:id="rId20"/>
    <p:sldId id="313" r:id="rId21"/>
    <p:sldId id="336" r:id="rId22"/>
    <p:sldId id="320" r:id="rId23"/>
    <p:sldId id="341" r:id="rId24"/>
    <p:sldId id="337" r:id="rId25"/>
    <p:sldId id="266" r:id="rId26"/>
    <p:sldId id="338" r:id="rId27"/>
    <p:sldId id="339" r:id="rId28"/>
    <p:sldId id="323" r:id="rId29"/>
  </p:sldIdLst>
  <p:sldSz cx="18288000" cy="10287000"/>
  <p:notesSz cx="6858000" cy="9144000"/>
  <p:embeddedFontLst>
    <p:embeddedFont>
      <p:font typeface=".VnAvant" panose="020B7200000000000000" pitchFamily="34" charset="0"/>
      <p:regular r:id="rId31"/>
      <p:bold r:id="rId32"/>
      <p:italic r:id="rId33"/>
      <p:boldItalic r:id="rId34"/>
    </p:embeddedFont>
    <p:embeddedFont>
      <p:font typeface="Alata" panose="020B0604020202020204" charset="0"/>
      <p:regular r:id="rId35"/>
    </p:embeddedFont>
    <p:embeddedFont>
      <p:font typeface="Arial-Rounded" panose="020B0500000000000000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VNI-Avo" pitchFamily="2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99" autoAdjust="0"/>
    <p:restoredTop sz="94582" autoAdjust="0"/>
  </p:normalViewPr>
  <p:slideViewPr>
    <p:cSldViewPr>
      <p:cViewPr>
        <p:scale>
          <a:sx n="25" d="100"/>
          <a:sy n="25" d="100"/>
        </p:scale>
        <p:origin x="1229" y="1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580900-8957-4208-9995-EA8971F67A8A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2923C6-B163-4CD2-9428-36ADA59890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276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923C6-B163-4CD2-9428-36ADA59890A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5943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923C6-B163-4CD2-9428-36ADA59890A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331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923C6-B163-4CD2-9428-36ADA59890A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885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923C6-B163-4CD2-9428-36ADA59890A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050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923C6-B163-4CD2-9428-36ADA59890A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828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923C6-B163-4CD2-9428-36ADA59890A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9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923C6-B163-4CD2-9428-36ADA59890A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197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923C6-B163-4CD2-9428-36ADA59890A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2209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923C6-B163-4CD2-9428-36ADA59890A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4684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923C6-B163-4CD2-9428-36ADA59890A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85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microsoft.com/office/2007/relationships/hdphoto" Target="../media/hdphoto2.wdp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8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00+ hình nền powerpoint mầm non với nhiều chủ để khác nhau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096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4232952" y="791110"/>
            <a:ext cx="10168847" cy="1209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HUYỆN VĨNH BẢO</a:t>
            </a:r>
          </a:p>
          <a:p>
            <a:pPr algn="ctr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TRẤN DƯƠNG</a:t>
            </a:r>
          </a:p>
        </p:txBody>
      </p:sp>
      <p:sp>
        <p:nvSpPr>
          <p:cNvPr id="6" name="Rectangle 5"/>
          <p:cNvSpPr/>
          <p:nvPr/>
        </p:nvSpPr>
        <p:spPr>
          <a:xfrm>
            <a:off x="5562600" y="3390900"/>
            <a:ext cx="7010400" cy="1376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8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8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en-US" sz="8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86214" y="7831604"/>
            <a:ext cx="691558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42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2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2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2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42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42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altLang="en-US" sz="4200" b="1" i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645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8"/>
          <p:cNvSpPr txBox="1"/>
          <p:nvPr/>
        </p:nvSpPr>
        <p:spPr>
          <a:xfrm>
            <a:off x="9545328" y="2829576"/>
            <a:ext cx="1942874" cy="210897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0080"/>
              </a:lnSpc>
              <a:spcBef>
                <a:spcPct val="0"/>
              </a:spcBef>
            </a:pPr>
            <a:endParaRPr lang="en-US" sz="7200" dirty="0">
              <a:solidFill>
                <a:srgbClr val="FF0000"/>
              </a:solidFill>
              <a:latin typeface="Alata"/>
            </a:endParaRPr>
          </a:p>
        </p:txBody>
      </p:sp>
      <p:pic>
        <p:nvPicPr>
          <p:cNvPr id="2" name="Picture 2" descr="Chiêm bao, mơ thấy củ sâm đánh lô đề con số gì ?">
            <a:extLst>
              <a:ext uri="{FF2B5EF4-FFF2-40B4-BE49-F238E27FC236}">
                <a16:creationId xmlns:a16="http://schemas.microsoft.com/office/drawing/2014/main" id="{001EF185-C87E-2ECE-8AC0-F164392DA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4643"/>
            <a:ext cx="14401800" cy="7391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CF60446-F400-A3E3-CB4A-EAF679CB6C61}"/>
              </a:ext>
            </a:extLst>
          </p:cNvPr>
          <p:cNvSpPr txBox="1">
            <a:spLocks/>
          </p:cNvSpPr>
          <p:nvPr/>
        </p:nvSpPr>
        <p:spPr>
          <a:xfrm>
            <a:off x="6172201" y="8346724"/>
            <a:ext cx="6187508" cy="984743"/>
          </a:xfrm>
          <a:prstGeom prst="rect">
            <a:avLst/>
          </a:prstGeom>
        </p:spPr>
        <p:txBody>
          <a:bodyPr vert="horz" lIns="136941" tIns="68471" rIns="136941" bIns="6847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</a:t>
            </a:r>
            <a:r>
              <a:rPr lang="en-US" sz="9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9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sâm</a:t>
            </a:r>
            <a:endParaRPr lang="en-US" sz="9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6FD6F4-BD51-32FE-4CBC-4AC8183A9CEE}"/>
              </a:ext>
            </a:extLst>
          </p:cNvPr>
          <p:cNvSpPr txBox="1">
            <a:spLocks/>
          </p:cNvSpPr>
          <p:nvPr/>
        </p:nvSpPr>
        <p:spPr>
          <a:xfrm>
            <a:off x="8936419" y="8346724"/>
            <a:ext cx="2599613" cy="984743"/>
          </a:xfrm>
          <a:prstGeom prst="rect">
            <a:avLst/>
          </a:prstGeom>
        </p:spPr>
        <p:txBody>
          <a:bodyPr vert="horz" lIns="136941" tIns="68471" rIns="136941" bIns="6847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âm</a:t>
            </a:r>
            <a:endParaRPr lang="en-US" sz="9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7748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8"/>
          <p:cNvSpPr txBox="1"/>
          <p:nvPr/>
        </p:nvSpPr>
        <p:spPr>
          <a:xfrm>
            <a:off x="9545328" y="2829576"/>
            <a:ext cx="1942874" cy="210897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0080"/>
              </a:lnSpc>
              <a:spcBef>
                <a:spcPct val="0"/>
              </a:spcBef>
            </a:pPr>
            <a:endParaRPr lang="en-US" sz="7200" dirty="0">
              <a:solidFill>
                <a:srgbClr val="FF0000"/>
              </a:solidFill>
              <a:latin typeface="Alata"/>
            </a:endParaRPr>
          </a:p>
        </p:txBody>
      </p:sp>
      <p:pic>
        <p:nvPicPr>
          <p:cNvPr id="5" name="Picture 6" descr="Ăn cam có tác dụng gì? Nên ăn cam lúc nào tốt nhất?">
            <a:extLst>
              <a:ext uri="{FF2B5EF4-FFF2-40B4-BE49-F238E27FC236}">
                <a16:creationId xmlns:a16="http://schemas.microsoft.com/office/drawing/2014/main" id="{68BE8F5B-AD2C-1424-06F5-285304789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57300"/>
            <a:ext cx="4987071" cy="495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Tăm tre – SIÊU THỊ HÀN QUỐC OK MART">
            <a:extLst>
              <a:ext uri="{FF2B5EF4-FFF2-40B4-BE49-F238E27FC236}">
                <a16:creationId xmlns:a16="http://schemas.microsoft.com/office/drawing/2014/main" id="{0175EA11-1FD4-62E4-EE94-7300B59E1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1" y="495300"/>
            <a:ext cx="5413926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hiêm bao, mơ thấy củ sâm đánh lô đề con số gì ?">
            <a:extLst>
              <a:ext uri="{FF2B5EF4-FFF2-40B4-BE49-F238E27FC236}">
                <a16:creationId xmlns:a16="http://schemas.microsoft.com/office/drawing/2014/main" id="{84BE869C-669A-5130-A85A-5F6EF0BEE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801" y="1257300"/>
            <a:ext cx="5105400" cy="484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F5D25B8E-CE9E-9C1C-0A26-3FB4439B0491}"/>
              </a:ext>
            </a:extLst>
          </p:cNvPr>
          <p:cNvSpPr txBox="1"/>
          <p:nvPr/>
        </p:nvSpPr>
        <p:spPr>
          <a:xfrm>
            <a:off x="1600200" y="7152184"/>
            <a:ext cx="15849600" cy="2410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428"/>
              </a:lnSpc>
              <a:spcBef>
                <a:spcPct val="0"/>
              </a:spcBef>
            </a:pPr>
            <a:r>
              <a:rPr lang="en-US" sz="7857" spc="-1" dirty="0" err="1">
                <a:solidFill>
                  <a:srgbClr val="000000"/>
                </a:solidFill>
                <a:latin typeface="Alata"/>
              </a:rPr>
              <a:t>quả</a:t>
            </a:r>
            <a:r>
              <a:rPr lang="en-US" sz="7857" spc="-1" dirty="0">
                <a:solidFill>
                  <a:srgbClr val="000000"/>
                </a:solidFill>
                <a:latin typeface="Alata"/>
              </a:rPr>
              <a:t> cam           </a:t>
            </a:r>
            <a:r>
              <a:rPr lang="en-US" sz="7857" spc="-1" dirty="0" err="1">
                <a:solidFill>
                  <a:srgbClr val="000000"/>
                </a:solidFill>
                <a:latin typeface="Alata"/>
              </a:rPr>
              <a:t>tăm</a:t>
            </a:r>
            <a:r>
              <a:rPr lang="en-US" sz="7857" spc="-1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7857" spc="-1" dirty="0" err="1">
                <a:solidFill>
                  <a:srgbClr val="000000"/>
                </a:solidFill>
                <a:latin typeface="Alata"/>
              </a:rPr>
              <a:t>tre</a:t>
            </a:r>
            <a:r>
              <a:rPr lang="en-US" sz="7857" spc="-1" dirty="0">
                <a:solidFill>
                  <a:srgbClr val="000000"/>
                </a:solidFill>
                <a:latin typeface="Alata"/>
              </a:rPr>
              <a:t>         </a:t>
            </a:r>
            <a:r>
              <a:rPr lang="en-US" sz="7857" spc="-1" dirty="0" err="1">
                <a:solidFill>
                  <a:srgbClr val="000000"/>
                </a:solidFill>
                <a:latin typeface="Alata"/>
              </a:rPr>
              <a:t>củ</a:t>
            </a:r>
            <a:r>
              <a:rPr lang="en-US" sz="7857" spc="-1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7857" spc="-1" dirty="0" err="1">
                <a:solidFill>
                  <a:srgbClr val="000000"/>
                </a:solidFill>
                <a:latin typeface="Alata"/>
              </a:rPr>
              <a:t>sâm</a:t>
            </a:r>
            <a:endParaRPr lang="en-US" sz="7857" spc="-1" dirty="0">
              <a:solidFill>
                <a:srgbClr val="000000"/>
              </a:solidFill>
              <a:latin typeface="Alata"/>
            </a:endParaRPr>
          </a:p>
          <a:p>
            <a:pPr>
              <a:lnSpc>
                <a:spcPts val="9428"/>
              </a:lnSpc>
              <a:spcBef>
                <a:spcPct val="0"/>
              </a:spcBef>
            </a:pPr>
            <a:endParaRPr lang="en-US" sz="7857" spc="-1" dirty="0">
              <a:solidFill>
                <a:srgbClr val="000000"/>
              </a:solidFill>
              <a:latin typeface="Alata"/>
            </a:endParaRPr>
          </a:p>
        </p:txBody>
      </p:sp>
    </p:spTree>
    <p:extLst>
      <p:ext uri="{BB962C8B-B14F-4D97-AF65-F5344CB8AC3E}">
        <p14:creationId xmlns:p14="http://schemas.microsoft.com/office/powerpoint/2010/main" val="14640346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8"/>
          <p:cNvSpPr txBox="1"/>
          <p:nvPr/>
        </p:nvSpPr>
        <p:spPr>
          <a:xfrm>
            <a:off x="9545328" y="2829576"/>
            <a:ext cx="1942874" cy="210897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0080"/>
              </a:lnSpc>
              <a:spcBef>
                <a:spcPct val="0"/>
              </a:spcBef>
            </a:pPr>
            <a:endParaRPr lang="en-US" sz="7200" dirty="0">
              <a:solidFill>
                <a:srgbClr val="FF0000"/>
              </a:solidFill>
              <a:latin typeface="Alata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41A1014-3A94-48BF-15EC-1A95E92B1319}"/>
              </a:ext>
            </a:extLst>
          </p:cNvPr>
          <p:cNvGrpSpPr/>
          <p:nvPr/>
        </p:nvGrpSpPr>
        <p:grpSpPr>
          <a:xfrm>
            <a:off x="1030668" y="347111"/>
            <a:ext cx="2967864" cy="1049483"/>
            <a:chOff x="85748" y="76200"/>
            <a:chExt cx="1978576" cy="69965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FFA3069-4C63-7C29-D1FF-25C45C56ADD6}"/>
                </a:ext>
              </a:extLst>
            </p:cNvPr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25" name="Rounded Rectangle 34">
                <a:extLst>
                  <a:ext uri="{FF2B5EF4-FFF2-40B4-BE49-F238E27FC236}">
                    <a16:creationId xmlns:a16="http://schemas.microsoft.com/office/drawing/2014/main" id="{B4D5FA52-5A70-E396-F950-5513D84CA789}"/>
                  </a:ext>
                </a:extLst>
              </p:cNvPr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37160" tIns="68580" rIns="137160" bIns="6858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>
                  <a:latin typeface="Arial" charset="0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9A5C383D-9C9C-E749-9F45-11C371D89564}"/>
                  </a:ext>
                </a:extLst>
              </p:cNvPr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37160" tIns="68580" rIns="137160" bIns="6858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5400" b="1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6E7D2BC-15A0-5756-70E3-7BBEADA6FF22}"/>
                </a:ext>
              </a:extLst>
            </p:cNvPr>
            <p:cNvGrpSpPr/>
            <p:nvPr/>
          </p:nvGrpSpPr>
          <p:grpSpPr>
            <a:xfrm>
              <a:off x="153037" y="76200"/>
              <a:ext cx="1911287" cy="691753"/>
              <a:chOff x="-651821" y="-231732"/>
              <a:chExt cx="1911287" cy="691753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8B5C237-20AF-6D1C-404B-F6A6EF629B3F}"/>
                  </a:ext>
                </a:extLst>
              </p:cNvPr>
              <p:cNvSpPr txBox="1"/>
              <p:nvPr/>
            </p:nvSpPr>
            <p:spPr>
              <a:xfrm>
                <a:off x="-651821" y="-231732"/>
                <a:ext cx="382797" cy="677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6EAAC53-45C3-1FAE-BED6-3F8C0E06F43A}"/>
                  </a:ext>
                </a:extLst>
              </p:cNvPr>
              <p:cNvSpPr txBox="1"/>
              <p:nvPr/>
            </p:nvSpPr>
            <p:spPr>
              <a:xfrm>
                <a:off x="-195258" y="-155532"/>
                <a:ext cx="1454724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5400" b="1" dirty="0" err="1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5400" b="1" dirty="0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CE02DCDB-EAFA-00D3-B7AD-4226FA530FB7}"/>
              </a:ext>
            </a:extLst>
          </p:cNvPr>
          <p:cNvSpPr txBox="1"/>
          <p:nvPr/>
        </p:nvSpPr>
        <p:spPr>
          <a:xfrm>
            <a:off x="6172200" y="800100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VNI-Avo" pitchFamily="2" charset="0"/>
              </a:rPr>
              <a:t>am     </a:t>
            </a:r>
            <a:r>
              <a:rPr lang="vi-VN" sz="7200" b="1" dirty="0">
                <a:solidFill>
                  <a:srgbClr val="FF0000"/>
                </a:solidFill>
                <a:latin typeface="VNI-Avo"/>
                <a:cs typeface="Times New Roman" pitchFamily="18" charset="0"/>
              </a:rPr>
              <a:t>a</a:t>
            </a:r>
            <a:r>
              <a:rPr lang="en-US" sz="7200" b="1" dirty="0" err="1">
                <a:solidFill>
                  <a:srgbClr val="FF0000"/>
                </a:solidFill>
                <a:latin typeface="VNI-Avo"/>
                <a:cs typeface="Times New Roman" pitchFamily="18" charset="0"/>
              </a:rPr>
              <a:t>êm</a:t>
            </a:r>
            <a:r>
              <a:rPr lang="en-US" sz="7200" b="1" dirty="0">
                <a:solidFill>
                  <a:srgbClr val="FF0000"/>
                </a:solidFill>
                <a:latin typeface="VNI-Avo"/>
                <a:cs typeface="Times New Roman" pitchFamily="18" charset="0"/>
              </a:rPr>
              <a:t>     </a:t>
            </a:r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aâm</a:t>
            </a:r>
            <a:endParaRPr lang="en-US" sz="7200" dirty="0">
              <a:solidFill>
                <a:srgbClr val="FF0000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E1ACC9F-FCF1-1551-5DF1-74D534C689CB}"/>
              </a:ext>
            </a:extLst>
          </p:cNvPr>
          <p:cNvGrpSpPr/>
          <p:nvPr/>
        </p:nvGrpSpPr>
        <p:grpSpPr>
          <a:xfrm>
            <a:off x="7695590" y="2324100"/>
            <a:ext cx="4935983" cy="2971800"/>
            <a:chOff x="7695590" y="2324100"/>
            <a:chExt cx="4935983" cy="297180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87B0D81-869B-1CE1-12D5-B2E9EA93C6C1}"/>
                </a:ext>
              </a:extLst>
            </p:cNvPr>
            <p:cNvGrpSpPr/>
            <p:nvPr/>
          </p:nvGrpSpPr>
          <p:grpSpPr>
            <a:xfrm>
              <a:off x="7695590" y="2324100"/>
              <a:ext cx="4877411" cy="2971800"/>
              <a:chOff x="304800" y="1752600"/>
              <a:chExt cx="3251607" cy="1981200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A42E9F34-31F4-30CC-F803-34AC5D6A2A47}"/>
                  </a:ext>
                </a:extLst>
              </p:cNvPr>
              <p:cNvSpPr/>
              <p:nvPr/>
            </p:nvSpPr>
            <p:spPr bwMode="auto">
              <a:xfrm>
                <a:off x="304800" y="1752600"/>
                <a:ext cx="1678916" cy="990600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37160" tIns="68580" rIns="137160" bIns="6858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7200" b="1">
                  <a:solidFill>
                    <a:srgbClr val="0033CC"/>
                  </a:solidFill>
                  <a:latin typeface=".VnAvant" pitchFamily="34" charset="0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DD445791-341B-F862-CE57-FE1B01AA45F4}"/>
                  </a:ext>
                </a:extLst>
              </p:cNvPr>
              <p:cNvSpPr/>
              <p:nvPr/>
            </p:nvSpPr>
            <p:spPr bwMode="auto">
              <a:xfrm>
                <a:off x="1983716" y="1759526"/>
                <a:ext cx="1572691" cy="990600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37160" tIns="68580" rIns="137160" bIns="6858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7200" b="1">
                  <a:solidFill>
                    <a:srgbClr val="0033CC"/>
                  </a:solidFill>
                  <a:latin typeface=".VnAvant" pitchFamily="34" charset="0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A0EDCFC1-E286-C72B-43B1-7D219AEA39D3}"/>
                  </a:ext>
                </a:extLst>
              </p:cNvPr>
              <p:cNvSpPr/>
              <p:nvPr/>
            </p:nvSpPr>
            <p:spPr bwMode="auto">
              <a:xfrm>
                <a:off x="304801" y="2743200"/>
                <a:ext cx="3250274" cy="990600"/>
              </a:xfrm>
              <a:prstGeom prst="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37160" tIns="68580" rIns="137160" bIns="6858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7200" b="1">
                  <a:solidFill>
                    <a:srgbClr val="0033CC"/>
                  </a:solidFill>
                  <a:latin typeface=".VnAvant" pitchFamily="34" charset="0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1417A8C-836B-1116-7EEA-72AD9C32DC8E}"/>
                </a:ext>
              </a:extLst>
            </p:cNvPr>
            <p:cNvSpPr txBox="1"/>
            <p:nvPr/>
          </p:nvSpPr>
          <p:spPr>
            <a:xfrm flipH="1">
              <a:off x="8684696" y="2438401"/>
              <a:ext cx="91650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0033CC"/>
                  </a:solidFill>
                  <a:latin typeface="VNI-Avo" pitchFamily="2" charset="0"/>
                </a:rPr>
                <a:t>l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1F916F0-1E20-C5B1-AF7B-1DB920408171}"/>
                </a:ext>
              </a:extLst>
            </p:cNvPr>
            <p:cNvSpPr txBox="1"/>
            <p:nvPr/>
          </p:nvSpPr>
          <p:spPr>
            <a:xfrm>
              <a:off x="10412348" y="2438401"/>
              <a:ext cx="168187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rgbClr val="FF0000"/>
                  </a:solidFill>
                  <a:latin typeface="VNI-Avo" pitchFamily="2" charset="0"/>
                </a:rPr>
                <a:t>am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7CF9CA90-939E-46DC-75BE-9A2BECBD117D}"/>
                </a:ext>
              </a:extLst>
            </p:cNvPr>
            <p:cNvGrpSpPr/>
            <p:nvPr/>
          </p:nvGrpSpPr>
          <p:grpSpPr>
            <a:xfrm>
              <a:off x="9220200" y="3924301"/>
              <a:ext cx="3411373" cy="1217877"/>
              <a:chOff x="4110158" y="3385931"/>
              <a:chExt cx="2164281" cy="811918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A0F301A-3B55-ABE8-F4F3-9352F627C619}"/>
                  </a:ext>
                </a:extLst>
              </p:cNvPr>
              <p:cNvSpPr txBox="1"/>
              <p:nvPr/>
            </p:nvSpPr>
            <p:spPr>
              <a:xfrm flipH="1">
                <a:off x="4110158" y="3397630"/>
                <a:ext cx="2164281" cy="800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b="1" dirty="0" err="1">
                    <a:solidFill>
                      <a:srgbClr val="0033CC"/>
                    </a:solidFill>
                    <a:latin typeface="VNI-Avo" pitchFamily="2" charset="0"/>
                  </a:rPr>
                  <a:t>laøm</a:t>
                </a:r>
                <a:endParaRPr lang="en-US" sz="7200" b="1" dirty="0">
                  <a:solidFill>
                    <a:srgbClr val="FF0000"/>
                  </a:solidFill>
                  <a:latin typeface="VNI-Avo" pitchFamily="2" charset="0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7B5C49A-751C-D86F-7744-641CA480A7FD}"/>
                  </a:ext>
                </a:extLst>
              </p:cNvPr>
              <p:cNvSpPr txBox="1"/>
              <p:nvPr/>
            </p:nvSpPr>
            <p:spPr>
              <a:xfrm>
                <a:off x="4245846" y="3385931"/>
                <a:ext cx="1121247" cy="800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200" b="1" dirty="0">
                    <a:solidFill>
                      <a:srgbClr val="FF0000"/>
                    </a:solidFill>
                    <a:latin typeface="VNI-Avo" pitchFamily="2" charset="0"/>
                  </a:rPr>
                  <a:t>am</a:t>
                </a:r>
              </a:p>
            </p:txBody>
          </p:sp>
        </p:grp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39486F9E-4693-9F4B-AAE6-D6CB9A49830D}"/>
              </a:ext>
            </a:extLst>
          </p:cNvPr>
          <p:cNvSpPr/>
          <p:nvPr/>
        </p:nvSpPr>
        <p:spPr>
          <a:xfrm>
            <a:off x="975874" y="5602564"/>
            <a:ext cx="169163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7200"/>
              </a:lnSpc>
              <a:spcBef>
                <a:spcPct val="0"/>
              </a:spcBef>
            </a:pPr>
            <a:r>
              <a:rPr lang="en-US" sz="6000" spc="-1" dirty="0">
                <a:latin typeface="Alata"/>
              </a:rPr>
              <a:t>cam     </a:t>
            </a:r>
            <a:r>
              <a:rPr lang="en-US" sz="6000" spc="-1" dirty="0" err="1">
                <a:latin typeface="Alata"/>
              </a:rPr>
              <a:t>khám</a:t>
            </a:r>
            <a:r>
              <a:rPr lang="en-US" sz="6000" spc="-1" dirty="0">
                <a:latin typeface="Alata"/>
              </a:rPr>
              <a:t>     </a:t>
            </a:r>
            <a:r>
              <a:rPr lang="en-US" sz="6000" spc="-1" dirty="0" err="1">
                <a:latin typeface="Alata"/>
              </a:rPr>
              <a:t>ẵm</a:t>
            </a:r>
            <a:r>
              <a:rPr lang="en-US" sz="6000" spc="-1" dirty="0">
                <a:latin typeface="Alata"/>
              </a:rPr>
              <a:t>     </a:t>
            </a:r>
            <a:r>
              <a:rPr lang="en-US" sz="6000" spc="-1" dirty="0" err="1">
                <a:latin typeface="Alata"/>
              </a:rPr>
              <a:t>cằm</a:t>
            </a:r>
            <a:r>
              <a:rPr lang="en-US" sz="6000" spc="-1" dirty="0">
                <a:latin typeface="Alata"/>
              </a:rPr>
              <a:t>     </a:t>
            </a:r>
            <a:r>
              <a:rPr lang="en-US" sz="6000" spc="-1" dirty="0" err="1">
                <a:latin typeface="Alata"/>
              </a:rPr>
              <a:t>đậm</a:t>
            </a:r>
            <a:r>
              <a:rPr lang="en-US" sz="6000" spc="-1" dirty="0">
                <a:latin typeface="Alata"/>
              </a:rPr>
              <a:t>     </a:t>
            </a:r>
            <a:r>
              <a:rPr lang="en-US" sz="6000" spc="-1" dirty="0" err="1">
                <a:latin typeface="Alata"/>
              </a:rPr>
              <a:t>nhẩm</a:t>
            </a:r>
            <a:endParaRPr lang="en-US" sz="6000" spc="-1" dirty="0">
              <a:latin typeface="Alat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5B2B45-CB73-1C2B-46D9-2DEDDD380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6667501"/>
            <a:ext cx="3470152" cy="33527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485995-0E57-E2A4-D8C4-9ACDFF55A7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7200" y="6628018"/>
            <a:ext cx="3124200" cy="32875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482E28-E2D3-5638-6D52-8D30787A8E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06400" y="6488483"/>
            <a:ext cx="3946877" cy="336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0440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8"/>
          <p:cNvSpPr txBox="1"/>
          <p:nvPr/>
        </p:nvSpPr>
        <p:spPr>
          <a:xfrm>
            <a:off x="9545328" y="2829576"/>
            <a:ext cx="1942874" cy="210897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0080"/>
              </a:lnSpc>
              <a:spcBef>
                <a:spcPct val="0"/>
              </a:spcBef>
            </a:pPr>
            <a:endParaRPr lang="en-US" sz="7200" dirty="0">
              <a:solidFill>
                <a:srgbClr val="FF0000"/>
              </a:solidFill>
              <a:latin typeface="Alat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BF6A47-2A75-22D5-8925-9B3E5A1D68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-22122"/>
            <a:ext cx="881116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9245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viết vần am">
            <a:hlinkClick r:id="" action="ppaction://media"/>
            <a:extLst>
              <a:ext uri="{FF2B5EF4-FFF2-40B4-BE49-F238E27FC236}">
                <a16:creationId xmlns:a16="http://schemas.microsoft.com/office/drawing/2014/main" id="{2A9A9146-C303-320C-FBD8-D9F63BF479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1409700"/>
            <a:ext cx="16611600" cy="74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51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viết vần ăm">
            <a:hlinkClick r:id="" action="ppaction://media"/>
            <a:extLst>
              <a:ext uri="{FF2B5EF4-FFF2-40B4-BE49-F238E27FC236}">
                <a16:creationId xmlns:a16="http://schemas.microsoft.com/office/drawing/2014/main" id="{642E2EE2-8E79-9BBE-2314-8614B258DC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7400" y="647700"/>
            <a:ext cx="14935200" cy="807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34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6939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viết vần âm">
            <a:hlinkClick r:id="" action="ppaction://media"/>
            <a:extLst>
              <a:ext uri="{FF2B5EF4-FFF2-40B4-BE49-F238E27FC236}">
                <a16:creationId xmlns:a16="http://schemas.microsoft.com/office/drawing/2014/main" id="{C7160C0C-B0E6-2535-06E1-EA81A74F0F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2600" y="1638300"/>
            <a:ext cx="15240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11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/>
          <p:nvPr/>
        </p:nvSpPr>
        <p:spPr>
          <a:xfrm>
            <a:off x="1600200" y="952500"/>
            <a:ext cx="14782800" cy="9334499"/>
          </a:xfrm>
          <a:custGeom>
            <a:avLst/>
            <a:gdLst/>
            <a:ahLst/>
            <a:cxnLst/>
            <a:rect l="l" t="t" r="r" b="b"/>
            <a:pathLst>
              <a:path w="5329107" h="3089337">
                <a:moveTo>
                  <a:pt x="0" y="0"/>
                </a:moveTo>
                <a:lnTo>
                  <a:pt x="5329107" y="0"/>
                </a:lnTo>
                <a:lnTo>
                  <a:pt x="5329107" y="3089337"/>
                </a:lnTo>
                <a:lnTo>
                  <a:pt x="0" y="30893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9375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/>
          <p:nvPr/>
        </p:nvSpPr>
        <p:spPr>
          <a:xfrm>
            <a:off x="1143000" y="495300"/>
            <a:ext cx="16154400" cy="9067800"/>
          </a:xfrm>
          <a:custGeom>
            <a:avLst/>
            <a:gdLst/>
            <a:ahLst/>
            <a:cxnLst/>
            <a:rect l="l" t="t" r="r" b="b"/>
            <a:pathLst>
              <a:path w="5662323" h="3192948">
                <a:moveTo>
                  <a:pt x="0" y="0"/>
                </a:moveTo>
                <a:lnTo>
                  <a:pt x="5662323" y="0"/>
                </a:lnTo>
                <a:lnTo>
                  <a:pt x="5662323" y="3192947"/>
                </a:lnTo>
                <a:lnTo>
                  <a:pt x="0" y="31929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3244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3898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00+ hình nền powerpoint mầm non với nhiều chủ để khác nhau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096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4059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ình Nền Powerpoint Mầm Non đẹ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1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4232952" y="791110"/>
            <a:ext cx="10168847" cy="1209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HUYỆN VĨNH BẢO</a:t>
            </a:r>
          </a:p>
          <a:p>
            <a:pPr algn="ctr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TRẤN DƯƠNG</a:t>
            </a:r>
          </a:p>
        </p:txBody>
      </p:sp>
      <p:sp>
        <p:nvSpPr>
          <p:cNvPr id="6" name="Rectangle 5"/>
          <p:cNvSpPr/>
          <p:nvPr/>
        </p:nvSpPr>
        <p:spPr>
          <a:xfrm>
            <a:off x="5562600" y="3390900"/>
            <a:ext cx="7010400" cy="1376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8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8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en-US" sz="8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86214" y="7831604"/>
            <a:ext cx="691558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42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2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2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2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42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42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altLang="en-US" sz="4200" b="1" i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799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ướng dẫn tạo Hình nền đẹp trong powerpoint và clip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135599" cy="9982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629400" y="2705100"/>
            <a:ext cx="373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TIẾT 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53000" y="2476500"/>
            <a:ext cx="563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Bài hát Lớp Một thân yê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998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07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8"/>
          <p:cNvSpPr txBox="1"/>
          <p:nvPr/>
        </p:nvSpPr>
        <p:spPr>
          <a:xfrm>
            <a:off x="9545328" y="2829576"/>
            <a:ext cx="1942874" cy="210897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0080"/>
              </a:lnSpc>
              <a:spcBef>
                <a:spcPct val="0"/>
              </a:spcBef>
            </a:pPr>
            <a:endParaRPr lang="en-US" sz="7200" dirty="0">
              <a:solidFill>
                <a:srgbClr val="FF0000"/>
              </a:solidFill>
              <a:latin typeface="Alat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BF6A47-2A75-22D5-8925-9B3E5A1D68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-22122"/>
            <a:ext cx="881116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8814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1" y="1"/>
            <a:ext cx="16154399" cy="6819899"/>
          </a:xfrm>
          <a:prstGeom prst="rect">
            <a:avLst/>
          </a:prstGeom>
        </p:spPr>
      </p:pic>
      <p:sp>
        <p:nvSpPr>
          <p:cNvPr id="3" name="Rectangle 11"/>
          <p:cNvSpPr txBox="1">
            <a:spLocks noChangeArrowheads="1"/>
          </p:cNvSpPr>
          <p:nvPr/>
        </p:nvSpPr>
        <p:spPr>
          <a:xfrm>
            <a:off x="381000" y="6972300"/>
            <a:ext cx="17526000" cy="2209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6600" b="1" dirty="0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  	</a:t>
            </a:r>
            <a:r>
              <a:rPr lang="en-US" altLang="en-US" sz="6000" b="1" dirty="0" err="1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Mùa</a:t>
            </a:r>
            <a:r>
              <a:rPr lang="en-US" altLang="en-US" sz="6000" b="1" dirty="0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 </a:t>
            </a:r>
            <a:r>
              <a:rPr lang="en-US" altLang="en-US" sz="6000" b="1" dirty="0" err="1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hè</a:t>
            </a:r>
            <a:r>
              <a:rPr lang="en-US" altLang="en-US" sz="6000" b="1" dirty="0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, </a:t>
            </a:r>
            <a:r>
              <a:rPr lang="en-US" altLang="en-US" sz="6000" b="1" dirty="0" err="1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ve</a:t>
            </a:r>
            <a:r>
              <a:rPr lang="en-US" altLang="en-US" sz="6000" b="1" dirty="0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 </a:t>
            </a:r>
            <a:r>
              <a:rPr lang="en-US" altLang="en-US" sz="6000" b="1" dirty="0" err="1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râm</a:t>
            </a:r>
            <a:r>
              <a:rPr lang="en-US" altLang="en-US" sz="6000" b="1" dirty="0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 ran, </a:t>
            </a:r>
            <a:r>
              <a:rPr lang="en-US" altLang="en-US" sz="6000" b="1" dirty="0" err="1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sen</a:t>
            </a:r>
            <a:r>
              <a:rPr lang="en-US" altLang="en-US" sz="6000" b="1" dirty="0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 </a:t>
            </a:r>
            <a:r>
              <a:rPr lang="en-US" altLang="en-US" sz="6000" b="1" dirty="0" err="1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nở</a:t>
            </a:r>
            <a:r>
              <a:rPr lang="en-US" altLang="en-US" sz="6000" b="1" dirty="0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 </a:t>
            </a:r>
            <a:r>
              <a:rPr lang="en-US" altLang="en-US" sz="6000" b="1" dirty="0" err="1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thắm</a:t>
            </a:r>
            <a:r>
              <a:rPr lang="en-US" altLang="en-US" sz="6000" b="1" dirty="0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. </a:t>
            </a:r>
            <a:r>
              <a:rPr lang="en-US" altLang="en-US" sz="6000" b="1" dirty="0" err="1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Lũ</a:t>
            </a:r>
            <a:r>
              <a:rPr lang="en-US" altLang="en-US" sz="6000" b="1" dirty="0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 </a:t>
            </a:r>
            <a:r>
              <a:rPr lang="en-US" altLang="en-US" sz="6000" b="1" dirty="0" err="1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trẻ</a:t>
            </a:r>
            <a:r>
              <a:rPr lang="en-US" altLang="en-US" sz="6000" b="1" dirty="0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 </a:t>
            </a:r>
            <a:r>
              <a:rPr lang="en-US" altLang="en-US" sz="6000" b="1" dirty="0" err="1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nô</a:t>
            </a:r>
            <a:r>
              <a:rPr lang="en-US" altLang="en-US" sz="6000" b="1" dirty="0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 </a:t>
            </a:r>
          </a:p>
          <a:p>
            <a:pPr algn="l"/>
            <a:r>
              <a:rPr lang="en-US" altLang="en-US" sz="6000" b="1" dirty="0" err="1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Đùa</a:t>
            </a:r>
            <a:r>
              <a:rPr lang="en-US" altLang="en-US" sz="6000" b="1" dirty="0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 </a:t>
            </a:r>
            <a:r>
              <a:rPr lang="en-US" altLang="en-US" sz="6000" b="1" dirty="0" err="1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trên</a:t>
            </a:r>
            <a:r>
              <a:rPr lang="en-US" altLang="en-US" sz="6000" b="1" dirty="0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 </a:t>
            </a:r>
            <a:r>
              <a:rPr lang="en-US" altLang="en-US" sz="6000" b="1" dirty="0" err="1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thảm</a:t>
            </a:r>
            <a:r>
              <a:rPr lang="en-US" altLang="en-US" sz="6000" b="1" dirty="0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 </a:t>
            </a:r>
            <a:r>
              <a:rPr lang="en-US" altLang="en-US" sz="6000" b="1" dirty="0" err="1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cỏ</a:t>
            </a:r>
            <a:r>
              <a:rPr lang="en-US" altLang="en-US" sz="6000" b="1" dirty="0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 </a:t>
            </a:r>
            <a:r>
              <a:rPr lang="en-US" altLang="en-US" sz="6000" b="1" dirty="0" err="1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ven</a:t>
            </a:r>
            <a:r>
              <a:rPr lang="en-US" altLang="en-US" sz="6000" b="1" dirty="0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 </a:t>
            </a:r>
            <a:r>
              <a:rPr lang="en-US" altLang="en-US" sz="6000" b="1" dirty="0" err="1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hồ</a:t>
            </a:r>
            <a:r>
              <a:rPr lang="en-US" altLang="en-US" sz="6000" b="1" dirty="0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5410200" y="8039100"/>
            <a:ext cx="1295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/>
        </p:nvCxnSpPr>
        <p:spPr>
          <a:xfrm>
            <a:off x="2133600" y="8953500"/>
            <a:ext cx="1371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1430000" y="8039100"/>
            <a:ext cx="1676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106400" y="6751320"/>
            <a:ext cx="68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90600" y="6896100"/>
            <a:ext cx="68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9231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1" y="-188258"/>
            <a:ext cx="16154399" cy="68198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443F025-968C-D9C4-3C84-D38B11868E40}"/>
              </a:ext>
            </a:extLst>
          </p:cNvPr>
          <p:cNvSpPr/>
          <p:nvPr/>
        </p:nvSpPr>
        <p:spPr>
          <a:xfrm>
            <a:off x="609601" y="6972300"/>
            <a:ext cx="18288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6600" b="1" dirty="0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      </a:t>
            </a:r>
            <a:r>
              <a:rPr lang="en-US" altLang="en-US" sz="6000" b="1" dirty="0" err="1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Mùa</a:t>
            </a:r>
            <a:r>
              <a:rPr lang="en-US" altLang="en-US" sz="6000" b="1" dirty="0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 </a:t>
            </a:r>
            <a:r>
              <a:rPr lang="en-US" altLang="en-US" sz="6000" b="1" dirty="0" err="1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hè</a:t>
            </a:r>
            <a:r>
              <a:rPr lang="en-US" altLang="en-US" sz="6000" b="1" dirty="0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, </a:t>
            </a:r>
            <a:r>
              <a:rPr lang="en-US" altLang="en-US" sz="6000" b="1" dirty="0" err="1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ve</a:t>
            </a:r>
            <a:r>
              <a:rPr lang="en-US" altLang="en-US" sz="6000" b="1" dirty="0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 </a:t>
            </a:r>
            <a:r>
              <a:rPr lang="en-US" altLang="en-US" sz="6000" b="1" dirty="0" err="1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râm</a:t>
            </a:r>
            <a:r>
              <a:rPr lang="en-US" altLang="en-US" sz="6000" b="1" dirty="0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 ran, </a:t>
            </a:r>
            <a:r>
              <a:rPr lang="en-US" altLang="en-US" sz="6000" b="1" dirty="0" err="1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sen</a:t>
            </a:r>
            <a:r>
              <a:rPr lang="en-US" altLang="en-US" sz="6000" b="1" dirty="0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 </a:t>
            </a:r>
            <a:r>
              <a:rPr lang="en-US" altLang="en-US" sz="6000" b="1" dirty="0" err="1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nở</a:t>
            </a:r>
            <a:r>
              <a:rPr lang="en-US" altLang="en-US" sz="6000" b="1" dirty="0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 </a:t>
            </a:r>
            <a:r>
              <a:rPr lang="en-US" altLang="en-US" sz="6000" b="1" dirty="0" err="1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thắm</a:t>
            </a:r>
            <a:r>
              <a:rPr lang="en-US" altLang="en-US" sz="6000" b="1" dirty="0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. </a:t>
            </a:r>
            <a:r>
              <a:rPr lang="en-US" altLang="en-US" sz="6000" b="1" dirty="0" err="1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Lũ</a:t>
            </a:r>
            <a:r>
              <a:rPr lang="en-US" altLang="en-US" sz="6000" b="1" dirty="0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 </a:t>
            </a:r>
            <a:r>
              <a:rPr lang="en-US" altLang="en-US" sz="6000" b="1" dirty="0" err="1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trẻ</a:t>
            </a:r>
            <a:r>
              <a:rPr lang="en-US" altLang="en-US" sz="6000" b="1" dirty="0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 </a:t>
            </a:r>
            <a:r>
              <a:rPr lang="en-US" altLang="en-US" sz="6000" b="1" dirty="0" err="1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nô</a:t>
            </a:r>
            <a:endParaRPr lang="en-US" altLang="en-US" sz="6000" b="1" dirty="0">
              <a:solidFill>
                <a:schemeClr val="tx2"/>
              </a:solidFill>
              <a:latin typeface="Alata" panose="020B0604020202020204" charset="0"/>
              <a:cs typeface="Arial" panose="020B0604020202020204" pitchFamily="34" charset="0"/>
            </a:endParaRPr>
          </a:p>
          <a:p>
            <a:r>
              <a:rPr lang="en-US" altLang="en-US" sz="6000" b="1" dirty="0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 </a:t>
            </a:r>
            <a:r>
              <a:rPr lang="en-US" altLang="en-US" sz="6000" b="1" dirty="0" err="1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đùa</a:t>
            </a:r>
            <a:r>
              <a:rPr lang="en-US" altLang="en-US" sz="6000" b="1" dirty="0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 </a:t>
            </a:r>
            <a:r>
              <a:rPr lang="en-US" altLang="en-US" sz="6000" b="1" dirty="0" err="1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trên</a:t>
            </a:r>
            <a:r>
              <a:rPr lang="en-US" altLang="en-US" sz="6000" b="1" dirty="0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 </a:t>
            </a:r>
            <a:r>
              <a:rPr lang="en-US" altLang="en-US" sz="6000" b="1" dirty="0" err="1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thảm</a:t>
            </a:r>
            <a:r>
              <a:rPr lang="en-US" altLang="en-US" sz="6000" b="1" dirty="0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 </a:t>
            </a:r>
            <a:r>
              <a:rPr lang="en-US" altLang="en-US" sz="6000" b="1" dirty="0" err="1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cỏ</a:t>
            </a:r>
            <a:r>
              <a:rPr lang="en-US" altLang="en-US" sz="6000" b="1" dirty="0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 </a:t>
            </a:r>
            <a:r>
              <a:rPr lang="en-US" altLang="en-US" sz="6000" b="1" dirty="0" err="1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ven</a:t>
            </a:r>
            <a:r>
              <a:rPr lang="en-US" altLang="en-US" sz="6000" b="1" dirty="0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 </a:t>
            </a:r>
            <a:r>
              <a:rPr lang="en-US" altLang="en-US" sz="6000" b="1" dirty="0" err="1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hồ</a:t>
            </a:r>
            <a:r>
              <a:rPr lang="en-US" altLang="en-US" sz="6000" b="1" dirty="0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102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n nở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-190500"/>
            <a:ext cx="17979390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09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1486080"/>
            <a:ext cx="13716000" cy="8800920"/>
          </a:xfrm>
          <a:custGeom>
            <a:avLst/>
            <a:gdLst/>
            <a:ahLst/>
            <a:cxnLst/>
            <a:rect l="l" t="t" r="r" b="b"/>
            <a:pathLst>
              <a:path w="13716000" h="8800920">
                <a:moveTo>
                  <a:pt x="0" y="0"/>
                </a:moveTo>
                <a:lnTo>
                  <a:pt x="13716000" y="0"/>
                </a:lnTo>
                <a:lnTo>
                  <a:pt x="13716000" y="8800920"/>
                </a:lnTo>
                <a:lnTo>
                  <a:pt x="0" y="88009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984" b="-1698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286000" y="0"/>
            <a:ext cx="13716000" cy="1486080"/>
            <a:chOff x="0" y="0"/>
            <a:chExt cx="13004800" cy="14090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004800" cy="1409065"/>
            </a:xfrm>
            <a:custGeom>
              <a:avLst/>
              <a:gdLst/>
              <a:ahLst/>
              <a:cxnLst/>
              <a:rect l="l" t="t" r="r" b="b"/>
              <a:pathLst>
                <a:path w="13004800" h="1409065">
                  <a:moveTo>
                    <a:pt x="0" y="0"/>
                  </a:moveTo>
                  <a:lnTo>
                    <a:pt x="13004800" y="0"/>
                  </a:lnTo>
                  <a:lnTo>
                    <a:pt x="13004800" y="1409065"/>
                  </a:lnTo>
                  <a:lnTo>
                    <a:pt x="0" y="1409065"/>
                  </a:lnTo>
                  <a:close/>
                </a:path>
              </a:pathLst>
            </a:custGeom>
            <a:solidFill>
              <a:srgbClr val="99FF33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76200" y="0"/>
            <a:ext cx="17983200" cy="11201220"/>
          </a:xfrm>
          <a:custGeom>
            <a:avLst/>
            <a:gdLst/>
            <a:ahLst/>
            <a:cxnLst/>
            <a:rect l="l" t="t" r="r" b="b"/>
            <a:pathLst>
              <a:path w="13716000" h="11201220">
                <a:moveTo>
                  <a:pt x="0" y="0"/>
                </a:moveTo>
                <a:lnTo>
                  <a:pt x="13716000" y="0"/>
                </a:lnTo>
                <a:lnTo>
                  <a:pt x="13716000" y="11201220"/>
                </a:lnTo>
                <a:lnTo>
                  <a:pt x="0" y="112012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3570" r="-6813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một số con vật sống trong rừng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" y="1010587"/>
            <a:ext cx="16459200" cy="92583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96508" y="1874"/>
            <a:ext cx="732925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000" dirty="0">
                <a:solidFill>
                  <a:srgbClr val="FF0000"/>
                </a:solidFill>
              </a:rPr>
              <a:t>Loài sống trong rừng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79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 vat song duoi nuo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35" y="-1"/>
            <a:ext cx="18268475" cy="101727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596508" y="1874"/>
            <a:ext cx="739978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000" dirty="0">
                <a:solidFill>
                  <a:srgbClr val="FF0000"/>
                </a:solidFill>
              </a:rPr>
              <a:t>Loài sống dưới nước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5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0+ hình nền powerpoint mầm non với nhiều chủ để khác nhau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8211800" cy="104013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143000" y="2705100"/>
            <a:ext cx="14935200" cy="923330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NGOAN, HỌC GIỎI</a:t>
            </a:r>
          </a:p>
        </p:txBody>
      </p:sp>
    </p:spTree>
    <p:extLst>
      <p:ext uri="{BB962C8B-B14F-4D97-AF65-F5344CB8AC3E}">
        <p14:creationId xmlns:p14="http://schemas.microsoft.com/office/powerpoint/2010/main" val="1681063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95117" y="1905581"/>
            <a:ext cx="58214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Vào rừng ho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637" y="147637"/>
            <a:ext cx="18140363" cy="984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3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77809" y="1277369"/>
            <a:ext cx="39263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71900" y="2286000"/>
            <a:ext cx="1143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ên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in        un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16689" y="4114800"/>
            <a:ext cx="119404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6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nến</a:t>
            </a:r>
            <a:r>
              <a:rPr lang="en-US" sz="6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60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6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pin         </a:t>
            </a:r>
            <a:r>
              <a:rPr lang="en-US" sz="60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6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88718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 txBox="1">
            <a:spLocks noChangeArrowheads="1"/>
          </p:cNvSpPr>
          <p:nvPr/>
        </p:nvSpPr>
        <p:spPr>
          <a:xfrm>
            <a:off x="381000" y="2095500"/>
            <a:ext cx="17526000" cy="518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6600" b="1" dirty="0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- Con </a:t>
            </a:r>
            <a:r>
              <a:rPr lang="en-US" altLang="en-US" sz="6600" b="1" dirty="0" err="1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gì</a:t>
            </a:r>
            <a:r>
              <a:rPr lang="en-US" altLang="en-US" sz="6600" b="1" dirty="0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 </a:t>
            </a:r>
            <a:r>
              <a:rPr lang="en-US" altLang="en-US" sz="6600" b="1" dirty="0" err="1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tên</a:t>
            </a:r>
            <a:r>
              <a:rPr lang="en-US" altLang="en-US" sz="6600" b="1" dirty="0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 </a:t>
            </a:r>
            <a:r>
              <a:rPr lang="en-US" altLang="en-US" sz="6600" b="1" dirty="0" err="1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có</a:t>
            </a:r>
            <a:r>
              <a:rPr lang="en-US" altLang="en-US" sz="6600" b="1" dirty="0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 </a:t>
            </a:r>
            <a:r>
              <a:rPr lang="en-US" altLang="en-US" sz="6600" b="1" dirty="0" err="1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chữ</a:t>
            </a:r>
            <a:r>
              <a:rPr lang="en-US" altLang="en-US" sz="6600" b="1" dirty="0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 </a:t>
            </a:r>
            <a:r>
              <a:rPr lang="en-US" altLang="en-US" sz="6600" b="1" dirty="0" err="1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ba</a:t>
            </a:r>
            <a:endParaRPr lang="en-US" altLang="en-US" sz="6600" b="1" dirty="0">
              <a:solidFill>
                <a:schemeClr val="tx2"/>
              </a:solidFill>
              <a:latin typeface="Alata" panose="020B0604020202020204" charset="0"/>
              <a:cs typeface="Arial" panose="020B0604020202020204" pitchFamily="34" charset="0"/>
            </a:endParaRPr>
          </a:p>
          <a:p>
            <a:r>
              <a:rPr lang="en-US" altLang="en-US" sz="6600" b="1" dirty="0" err="1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Ăn</a:t>
            </a:r>
            <a:r>
              <a:rPr lang="en-US" altLang="en-US" sz="6600" b="1" dirty="0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 </a:t>
            </a:r>
            <a:r>
              <a:rPr lang="en-US" altLang="en-US" sz="6600" b="1" dirty="0" err="1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cua</a:t>
            </a:r>
            <a:r>
              <a:rPr lang="en-US" altLang="en-US" sz="6600" b="1" dirty="0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 </a:t>
            </a:r>
            <a:r>
              <a:rPr lang="en-US" altLang="en-US" sz="6600" b="1" dirty="0" err="1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ăn</a:t>
            </a:r>
            <a:r>
              <a:rPr lang="en-US" altLang="en-US" sz="6600" b="1" dirty="0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 </a:t>
            </a:r>
            <a:r>
              <a:rPr lang="en-US" altLang="en-US" sz="6600" b="1" dirty="0" err="1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cá</a:t>
            </a:r>
            <a:r>
              <a:rPr lang="en-US" altLang="en-US" sz="6600" b="1" dirty="0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, </a:t>
            </a:r>
            <a:r>
              <a:rPr lang="en-US" altLang="en-US" sz="6600" b="1" dirty="0" err="1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nhìn</a:t>
            </a:r>
            <a:r>
              <a:rPr lang="en-US" altLang="en-US" sz="6600" b="1" dirty="0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 qua </a:t>
            </a:r>
            <a:r>
              <a:rPr lang="en-US" altLang="en-US" sz="6600" b="1" dirty="0" err="1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ngỡ</a:t>
            </a:r>
            <a:r>
              <a:rPr lang="en-US" altLang="en-US" sz="6600" b="1" dirty="0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 </a:t>
            </a:r>
            <a:r>
              <a:rPr lang="en-US" altLang="en-US" sz="6600" b="1" dirty="0" err="1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rùa</a:t>
            </a:r>
            <a:r>
              <a:rPr lang="en-US" altLang="en-US" sz="6600" b="1" dirty="0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?</a:t>
            </a:r>
          </a:p>
          <a:p>
            <a:endParaRPr lang="en-US" altLang="en-US" sz="6600" b="1" dirty="0">
              <a:solidFill>
                <a:schemeClr val="tx2"/>
              </a:solidFill>
              <a:latin typeface="Alata" panose="020B0604020202020204" charset="0"/>
              <a:cs typeface="Arial" panose="020B0604020202020204" pitchFamily="34" charset="0"/>
            </a:endParaRPr>
          </a:p>
          <a:p>
            <a:r>
              <a:rPr lang="en-US" altLang="en-US" sz="6600" b="1" dirty="0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- Con </a:t>
            </a:r>
            <a:r>
              <a:rPr lang="en-US" altLang="en-US" sz="6600" b="1" dirty="0" err="1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gì</a:t>
            </a:r>
            <a:r>
              <a:rPr lang="en-US" altLang="en-US" sz="6600" b="1" dirty="0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 </a:t>
            </a:r>
            <a:r>
              <a:rPr lang="en-US" altLang="en-US" sz="6600" b="1" dirty="0" err="1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quen</a:t>
            </a:r>
            <a:r>
              <a:rPr lang="en-US" altLang="en-US" sz="6600" b="1" dirty="0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 </a:t>
            </a:r>
            <a:r>
              <a:rPr lang="en-US" altLang="en-US" sz="6600" b="1" dirty="0" err="1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vẻ</a:t>
            </a:r>
            <a:r>
              <a:rPr lang="en-US" altLang="en-US" sz="6600" b="1" dirty="0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 </a:t>
            </a:r>
            <a:r>
              <a:rPr lang="en-US" altLang="en-US" sz="6600" b="1" dirty="0" err="1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già</a:t>
            </a:r>
            <a:r>
              <a:rPr lang="en-US" altLang="en-US" sz="6600" b="1" dirty="0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 </a:t>
            </a:r>
            <a:r>
              <a:rPr lang="en-US" altLang="en-US" sz="6600" b="1" dirty="0" err="1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nua</a:t>
            </a:r>
            <a:endParaRPr lang="en-US" altLang="en-US" sz="6600" b="1" dirty="0">
              <a:solidFill>
                <a:schemeClr val="tx2"/>
              </a:solidFill>
              <a:latin typeface="Alata" panose="020B0604020202020204" charset="0"/>
              <a:cs typeface="Arial" panose="020B0604020202020204" pitchFamily="34" charset="0"/>
            </a:endParaRPr>
          </a:p>
          <a:p>
            <a:r>
              <a:rPr lang="en-US" altLang="en-US" sz="6600" b="1" dirty="0" err="1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Bốn</a:t>
            </a:r>
            <a:r>
              <a:rPr lang="en-US" altLang="en-US" sz="6600" b="1" dirty="0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 </a:t>
            </a:r>
            <a:r>
              <a:rPr lang="en-US" altLang="en-US" sz="6600" b="1" dirty="0" err="1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chân</a:t>
            </a:r>
            <a:r>
              <a:rPr lang="en-US" altLang="en-US" sz="6600" b="1" dirty="0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 </a:t>
            </a:r>
            <a:r>
              <a:rPr lang="en-US" altLang="en-US" sz="6600" b="1" dirty="0" err="1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ngắn</a:t>
            </a:r>
            <a:r>
              <a:rPr lang="en-US" altLang="en-US" sz="6600" b="1" dirty="0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 </a:t>
            </a:r>
            <a:r>
              <a:rPr lang="en-US" altLang="en-US" sz="6600" b="1" dirty="0" err="1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ngủn</a:t>
            </a:r>
            <a:r>
              <a:rPr lang="en-US" altLang="en-US" sz="6600" b="1" dirty="0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, </a:t>
            </a:r>
            <a:r>
              <a:rPr lang="en-US" altLang="en-US" sz="6600" b="1" dirty="0" err="1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thỏ</a:t>
            </a:r>
            <a:r>
              <a:rPr lang="en-US" altLang="en-US" sz="6600" b="1" dirty="0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 </a:t>
            </a:r>
            <a:r>
              <a:rPr lang="en-US" altLang="en-US" sz="6600" b="1" dirty="0" err="1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thua</a:t>
            </a:r>
            <a:r>
              <a:rPr lang="en-US" altLang="en-US" sz="6600" b="1" dirty="0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 </a:t>
            </a:r>
            <a:r>
              <a:rPr lang="en-US" altLang="en-US" sz="6600" b="1" dirty="0" err="1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chả</a:t>
            </a:r>
            <a:r>
              <a:rPr lang="en-US" altLang="en-US" sz="6600" b="1" dirty="0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 </a:t>
            </a:r>
            <a:r>
              <a:rPr lang="en-US" altLang="en-US" sz="6600" b="1" dirty="0" err="1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ngờ</a:t>
            </a:r>
            <a:r>
              <a:rPr lang="en-US" altLang="en-US" sz="6600" b="1" dirty="0">
                <a:solidFill>
                  <a:schemeClr val="tx2"/>
                </a:solidFill>
                <a:latin typeface="Alata" panose="020B060402020202020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691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flipV="1">
            <a:off x="2286000" y="-384080"/>
            <a:ext cx="13716000" cy="384080"/>
            <a:chOff x="0" y="0"/>
            <a:chExt cx="13004800" cy="14090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004800" cy="1409065"/>
            </a:xfrm>
            <a:custGeom>
              <a:avLst/>
              <a:gdLst/>
              <a:ahLst/>
              <a:cxnLst/>
              <a:rect l="l" t="t" r="r" b="b"/>
              <a:pathLst>
                <a:path w="13004800" h="1409065">
                  <a:moveTo>
                    <a:pt x="0" y="0"/>
                  </a:moveTo>
                  <a:lnTo>
                    <a:pt x="13004800" y="0"/>
                  </a:lnTo>
                  <a:lnTo>
                    <a:pt x="13004800" y="1409065"/>
                  </a:lnTo>
                  <a:lnTo>
                    <a:pt x="0" y="1409065"/>
                  </a:lnTo>
                  <a:close/>
                </a:path>
              </a:pathLst>
            </a:custGeom>
            <a:solidFill>
              <a:srgbClr val="99FF33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343400" y="8613680"/>
            <a:ext cx="10491255" cy="683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74"/>
              </a:lnSpc>
            </a:pPr>
            <a:r>
              <a:rPr lang="en-US" sz="4199" spc="-1" dirty="0" err="1">
                <a:solidFill>
                  <a:srgbClr val="000000"/>
                </a:solidFill>
                <a:latin typeface="Arial"/>
              </a:rPr>
              <a:t>Nhện</a:t>
            </a:r>
            <a:r>
              <a:rPr lang="en-US" sz="4199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199" spc="-1" dirty="0" err="1">
                <a:solidFill>
                  <a:srgbClr val="000000"/>
                </a:solidFill>
                <a:latin typeface="Arial"/>
              </a:rPr>
              <a:t>ng</a:t>
            </a:r>
            <a:r>
              <a:rPr lang="en-US" sz="4199" spc="-1" dirty="0" err="1">
                <a:latin typeface="Arial"/>
              </a:rPr>
              <a:t>ắm</a:t>
            </a:r>
            <a:r>
              <a:rPr lang="en-US" sz="4199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199" spc="-1" dirty="0" err="1">
                <a:solidFill>
                  <a:srgbClr val="000000"/>
                </a:solidFill>
                <a:latin typeface="Arial"/>
              </a:rPr>
              <a:t>nghía</a:t>
            </a:r>
            <a:r>
              <a:rPr lang="en-US" sz="4199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199" spc="-1" dirty="0" err="1">
                <a:solidFill>
                  <a:srgbClr val="000000"/>
                </a:solidFill>
                <a:latin typeface="Arial"/>
              </a:rPr>
              <a:t>t</a:t>
            </a:r>
            <a:r>
              <a:rPr lang="en-US" sz="4199" spc="-1" dirty="0" err="1">
                <a:latin typeface="Arial"/>
              </a:rPr>
              <a:t>ấm</a:t>
            </a:r>
            <a:r>
              <a:rPr lang="en-US" sz="4199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199" spc="-1" dirty="0" err="1">
                <a:solidFill>
                  <a:srgbClr val="000000"/>
                </a:solidFill>
                <a:latin typeface="Arial"/>
              </a:rPr>
              <a:t>lưới</a:t>
            </a:r>
            <a:r>
              <a:rPr lang="en-US" sz="4199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199" spc="-1" dirty="0" err="1">
                <a:solidFill>
                  <a:srgbClr val="000000"/>
                </a:solidFill>
                <a:latin typeface="Arial"/>
              </a:rPr>
              <a:t>vừa</a:t>
            </a:r>
            <a:r>
              <a:rPr lang="en-US" sz="4199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199" spc="-1" dirty="0" err="1">
                <a:solidFill>
                  <a:srgbClr val="000000"/>
                </a:solidFill>
                <a:latin typeface="Arial"/>
              </a:rPr>
              <a:t>l</a:t>
            </a:r>
            <a:r>
              <a:rPr lang="en-US" sz="4199" spc="-1" dirty="0" err="1">
                <a:latin typeface="Arial"/>
              </a:rPr>
              <a:t>àm</a:t>
            </a:r>
            <a:r>
              <a:rPr lang="en-US" sz="4199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199" spc="-1" dirty="0" err="1">
                <a:solidFill>
                  <a:srgbClr val="000000"/>
                </a:solidFill>
                <a:latin typeface="Arial"/>
              </a:rPr>
              <a:t>xong</a:t>
            </a:r>
            <a:r>
              <a:rPr lang="en-US" sz="4199" spc="-1" dirty="0">
                <a:solidFill>
                  <a:srgbClr val="000000"/>
                </a:solidFill>
                <a:latin typeface="Arial"/>
              </a:rPr>
              <a:t>.</a:t>
            </a:r>
          </a:p>
          <a:p>
            <a:pPr algn="l">
              <a:lnSpc>
                <a:spcPts val="2474"/>
              </a:lnSpc>
            </a:pPr>
            <a:endParaRPr lang="en-US" sz="4199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0" y="-204746"/>
            <a:ext cx="17526000" cy="7772400"/>
          </a:xfrm>
          <a:custGeom>
            <a:avLst/>
            <a:gdLst/>
            <a:ahLst/>
            <a:cxnLst/>
            <a:rect l="l" t="t" r="r" b="b"/>
            <a:pathLst>
              <a:path w="17095472" h="5715360">
                <a:moveTo>
                  <a:pt x="0" y="0"/>
                </a:moveTo>
                <a:lnTo>
                  <a:pt x="17095472" y="0"/>
                </a:lnTo>
                <a:lnTo>
                  <a:pt x="17095472" y="5715360"/>
                </a:lnTo>
                <a:lnTo>
                  <a:pt x="0" y="57153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431" r="-34781" b="-4023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248400" y="8303183"/>
            <a:ext cx="12672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ăm</a:t>
            </a:r>
            <a:endParaRPr lang="en-US" sz="4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79427" y="8257017"/>
            <a:ext cx="1219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963400" y="8282417"/>
            <a:ext cx="1219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762999" y="8280100"/>
            <a:ext cx="15483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endParaRPr lang="en-US" sz="4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8"/>
          <p:cNvSpPr txBox="1"/>
          <p:nvPr/>
        </p:nvSpPr>
        <p:spPr>
          <a:xfrm>
            <a:off x="9545328" y="2829576"/>
            <a:ext cx="1942874" cy="210897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0080"/>
              </a:lnSpc>
              <a:spcBef>
                <a:spcPct val="0"/>
              </a:spcBef>
            </a:pPr>
            <a:endParaRPr lang="en-US" sz="7200" dirty="0">
              <a:solidFill>
                <a:srgbClr val="FF0000"/>
              </a:solidFill>
              <a:latin typeface="Alata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41A1014-3A94-48BF-15EC-1A95E92B1319}"/>
              </a:ext>
            </a:extLst>
          </p:cNvPr>
          <p:cNvGrpSpPr/>
          <p:nvPr/>
        </p:nvGrpSpPr>
        <p:grpSpPr>
          <a:xfrm>
            <a:off x="1030668" y="347111"/>
            <a:ext cx="2967864" cy="1049483"/>
            <a:chOff x="85748" y="76200"/>
            <a:chExt cx="1978576" cy="69965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FFA3069-4C63-7C29-D1FF-25C45C56ADD6}"/>
                </a:ext>
              </a:extLst>
            </p:cNvPr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25" name="Rounded Rectangle 34">
                <a:extLst>
                  <a:ext uri="{FF2B5EF4-FFF2-40B4-BE49-F238E27FC236}">
                    <a16:creationId xmlns:a16="http://schemas.microsoft.com/office/drawing/2014/main" id="{B4D5FA52-5A70-E396-F950-5513D84CA789}"/>
                  </a:ext>
                </a:extLst>
              </p:cNvPr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37160" tIns="68580" rIns="137160" bIns="6858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>
                  <a:latin typeface="Arial" charset="0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9A5C383D-9C9C-E749-9F45-11C371D89564}"/>
                  </a:ext>
                </a:extLst>
              </p:cNvPr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37160" tIns="68580" rIns="137160" bIns="6858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5400" b="1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6E7D2BC-15A0-5756-70E3-7BBEADA6FF22}"/>
                </a:ext>
              </a:extLst>
            </p:cNvPr>
            <p:cNvGrpSpPr/>
            <p:nvPr/>
          </p:nvGrpSpPr>
          <p:grpSpPr>
            <a:xfrm>
              <a:off x="153037" y="76200"/>
              <a:ext cx="1911287" cy="691753"/>
              <a:chOff x="-651821" y="-231732"/>
              <a:chExt cx="1911287" cy="691753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8B5C237-20AF-6D1C-404B-F6A6EF629B3F}"/>
                  </a:ext>
                </a:extLst>
              </p:cNvPr>
              <p:cNvSpPr txBox="1"/>
              <p:nvPr/>
            </p:nvSpPr>
            <p:spPr>
              <a:xfrm>
                <a:off x="-651821" y="-231732"/>
                <a:ext cx="382797" cy="677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6EAAC53-45C3-1FAE-BED6-3F8C0E06F43A}"/>
                  </a:ext>
                </a:extLst>
              </p:cNvPr>
              <p:cNvSpPr txBox="1"/>
              <p:nvPr/>
            </p:nvSpPr>
            <p:spPr>
              <a:xfrm>
                <a:off x="-195258" y="-155532"/>
                <a:ext cx="1454724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5400" b="1" dirty="0" err="1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5400" b="1" dirty="0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CE02DCDB-EAFA-00D3-B7AD-4226FA530FB7}"/>
              </a:ext>
            </a:extLst>
          </p:cNvPr>
          <p:cNvSpPr txBox="1"/>
          <p:nvPr/>
        </p:nvSpPr>
        <p:spPr>
          <a:xfrm>
            <a:off x="6172200" y="800100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VNI-Avo" pitchFamily="2" charset="0"/>
              </a:rPr>
              <a:t>am     </a:t>
            </a:r>
            <a:r>
              <a:rPr lang="vi-VN" sz="7200" b="1" dirty="0">
                <a:solidFill>
                  <a:srgbClr val="FF0000"/>
                </a:solidFill>
                <a:latin typeface="VNI-Avo"/>
                <a:cs typeface="Times New Roman" pitchFamily="18" charset="0"/>
              </a:rPr>
              <a:t>a</a:t>
            </a:r>
            <a:r>
              <a:rPr lang="en-US" sz="7200" b="1" dirty="0" err="1">
                <a:solidFill>
                  <a:srgbClr val="FF0000"/>
                </a:solidFill>
                <a:latin typeface="VNI-Avo"/>
                <a:cs typeface="Times New Roman" pitchFamily="18" charset="0"/>
              </a:rPr>
              <a:t>êm</a:t>
            </a:r>
            <a:r>
              <a:rPr lang="en-US" sz="7200" b="1" dirty="0">
                <a:solidFill>
                  <a:srgbClr val="FF0000"/>
                </a:solidFill>
                <a:latin typeface="VNI-Avo"/>
                <a:cs typeface="Times New Roman" pitchFamily="18" charset="0"/>
              </a:rPr>
              <a:t>     </a:t>
            </a:r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aâm</a:t>
            </a:r>
            <a:endParaRPr lang="en-US" sz="7200" dirty="0">
              <a:solidFill>
                <a:srgbClr val="FF0000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E1ACC9F-FCF1-1551-5DF1-74D534C689CB}"/>
              </a:ext>
            </a:extLst>
          </p:cNvPr>
          <p:cNvGrpSpPr/>
          <p:nvPr/>
        </p:nvGrpSpPr>
        <p:grpSpPr>
          <a:xfrm>
            <a:off x="7695590" y="2324100"/>
            <a:ext cx="4935983" cy="2971800"/>
            <a:chOff x="7695590" y="2324100"/>
            <a:chExt cx="4935983" cy="297180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87B0D81-869B-1CE1-12D5-B2E9EA93C6C1}"/>
                </a:ext>
              </a:extLst>
            </p:cNvPr>
            <p:cNvGrpSpPr/>
            <p:nvPr/>
          </p:nvGrpSpPr>
          <p:grpSpPr>
            <a:xfrm>
              <a:off x="7695590" y="2324100"/>
              <a:ext cx="4877411" cy="2971800"/>
              <a:chOff x="304800" y="1752600"/>
              <a:chExt cx="3251607" cy="1981200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A42E9F34-31F4-30CC-F803-34AC5D6A2A47}"/>
                  </a:ext>
                </a:extLst>
              </p:cNvPr>
              <p:cNvSpPr/>
              <p:nvPr/>
            </p:nvSpPr>
            <p:spPr bwMode="auto">
              <a:xfrm>
                <a:off x="304800" y="1752600"/>
                <a:ext cx="1678916" cy="990600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37160" tIns="68580" rIns="137160" bIns="6858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7200" b="1">
                  <a:solidFill>
                    <a:srgbClr val="0033CC"/>
                  </a:solidFill>
                  <a:latin typeface=".VnAvant" pitchFamily="34" charset="0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DD445791-341B-F862-CE57-FE1B01AA45F4}"/>
                  </a:ext>
                </a:extLst>
              </p:cNvPr>
              <p:cNvSpPr/>
              <p:nvPr/>
            </p:nvSpPr>
            <p:spPr bwMode="auto">
              <a:xfrm>
                <a:off x="1983716" y="1759526"/>
                <a:ext cx="1572691" cy="990600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37160" tIns="68580" rIns="137160" bIns="6858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7200" b="1">
                  <a:solidFill>
                    <a:srgbClr val="0033CC"/>
                  </a:solidFill>
                  <a:latin typeface=".VnAvant" pitchFamily="34" charset="0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A0EDCFC1-E286-C72B-43B1-7D219AEA39D3}"/>
                  </a:ext>
                </a:extLst>
              </p:cNvPr>
              <p:cNvSpPr/>
              <p:nvPr/>
            </p:nvSpPr>
            <p:spPr bwMode="auto">
              <a:xfrm>
                <a:off x="304801" y="2743200"/>
                <a:ext cx="3250274" cy="990600"/>
              </a:xfrm>
              <a:prstGeom prst="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37160" tIns="68580" rIns="137160" bIns="6858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7200" b="1">
                  <a:solidFill>
                    <a:srgbClr val="0033CC"/>
                  </a:solidFill>
                  <a:latin typeface=".VnAvant" pitchFamily="34" charset="0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1417A8C-836B-1116-7EEA-72AD9C32DC8E}"/>
                </a:ext>
              </a:extLst>
            </p:cNvPr>
            <p:cNvSpPr txBox="1"/>
            <p:nvPr/>
          </p:nvSpPr>
          <p:spPr>
            <a:xfrm flipH="1">
              <a:off x="8684696" y="2438401"/>
              <a:ext cx="91650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0033CC"/>
                  </a:solidFill>
                  <a:latin typeface="VNI-Avo" pitchFamily="2" charset="0"/>
                </a:rPr>
                <a:t>l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1F916F0-1E20-C5B1-AF7B-1DB920408171}"/>
                </a:ext>
              </a:extLst>
            </p:cNvPr>
            <p:cNvSpPr txBox="1"/>
            <p:nvPr/>
          </p:nvSpPr>
          <p:spPr>
            <a:xfrm>
              <a:off x="10412348" y="2438401"/>
              <a:ext cx="168187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rgbClr val="FF0000"/>
                  </a:solidFill>
                  <a:latin typeface="VNI-Avo" pitchFamily="2" charset="0"/>
                </a:rPr>
                <a:t>am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7CF9CA90-939E-46DC-75BE-9A2BECBD117D}"/>
                </a:ext>
              </a:extLst>
            </p:cNvPr>
            <p:cNvGrpSpPr/>
            <p:nvPr/>
          </p:nvGrpSpPr>
          <p:grpSpPr>
            <a:xfrm>
              <a:off x="9220200" y="3924301"/>
              <a:ext cx="3411373" cy="1217877"/>
              <a:chOff x="4110158" y="3385931"/>
              <a:chExt cx="2164281" cy="811918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A0F301A-3B55-ABE8-F4F3-9352F627C619}"/>
                  </a:ext>
                </a:extLst>
              </p:cNvPr>
              <p:cNvSpPr txBox="1"/>
              <p:nvPr/>
            </p:nvSpPr>
            <p:spPr>
              <a:xfrm flipH="1">
                <a:off x="4110158" y="3397630"/>
                <a:ext cx="2164281" cy="800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b="1" dirty="0" err="1">
                    <a:solidFill>
                      <a:srgbClr val="0033CC"/>
                    </a:solidFill>
                    <a:latin typeface="VNI-Avo" pitchFamily="2" charset="0"/>
                  </a:rPr>
                  <a:t>laøm</a:t>
                </a:r>
                <a:endParaRPr lang="en-US" sz="7200" b="1" dirty="0">
                  <a:solidFill>
                    <a:srgbClr val="FF0000"/>
                  </a:solidFill>
                  <a:latin typeface="VNI-Avo" pitchFamily="2" charset="0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7B5C49A-751C-D86F-7744-641CA480A7FD}"/>
                  </a:ext>
                </a:extLst>
              </p:cNvPr>
              <p:cNvSpPr txBox="1"/>
              <p:nvPr/>
            </p:nvSpPr>
            <p:spPr>
              <a:xfrm>
                <a:off x="4245846" y="3385931"/>
                <a:ext cx="1121247" cy="800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200" b="1" dirty="0">
                    <a:solidFill>
                      <a:srgbClr val="FF0000"/>
                    </a:solidFill>
                    <a:latin typeface="VNI-Avo" pitchFamily="2" charset="0"/>
                  </a:rPr>
                  <a:t>am</a:t>
                </a:r>
              </a:p>
            </p:txBody>
          </p:sp>
        </p:grp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39486F9E-4693-9F4B-AAE6-D6CB9A49830D}"/>
              </a:ext>
            </a:extLst>
          </p:cNvPr>
          <p:cNvSpPr/>
          <p:nvPr/>
        </p:nvSpPr>
        <p:spPr>
          <a:xfrm>
            <a:off x="975874" y="6221658"/>
            <a:ext cx="169163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7200"/>
              </a:lnSpc>
              <a:spcBef>
                <a:spcPct val="0"/>
              </a:spcBef>
            </a:pPr>
            <a:r>
              <a:rPr lang="en-US" sz="6600" spc="-1" dirty="0">
                <a:latin typeface="Alata"/>
              </a:rPr>
              <a:t>cam     </a:t>
            </a:r>
            <a:r>
              <a:rPr lang="en-US" sz="6600" spc="-1" dirty="0" err="1">
                <a:latin typeface="Alata"/>
              </a:rPr>
              <a:t>khám</a:t>
            </a:r>
            <a:r>
              <a:rPr lang="en-US" sz="6600" spc="-1" dirty="0">
                <a:latin typeface="Alata"/>
              </a:rPr>
              <a:t>     </a:t>
            </a:r>
            <a:r>
              <a:rPr lang="en-US" sz="6600" spc="-1" dirty="0" err="1">
                <a:latin typeface="Alata"/>
              </a:rPr>
              <a:t>ẵm</a:t>
            </a:r>
            <a:r>
              <a:rPr lang="en-US" sz="6600" spc="-1" dirty="0">
                <a:latin typeface="Alata"/>
              </a:rPr>
              <a:t>     </a:t>
            </a:r>
            <a:r>
              <a:rPr lang="en-US" sz="6600" spc="-1" dirty="0" err="1">
                <a:latin typeface="Alata"/>
              </a:rPr>
              <a:t>cằm</a:t>
            </a:r>
            <a:r>
              <a:rPr lang="en-US" sz="6600" spc="-1" dirty="0">
                <a:latin typeface="Alata"/>
              </a:rPr>
              <a:t>     </a:t>
            </a:r>
            <a:r>
              <a:rPr lang="en-US" sz="6600" spc="-1" dirty="0" err="1">
                <a:latin typeface="Alata"/>
              </a:rPr>
              <a:t>đậm</a:t>
            </a:r>
            <a:r>
              <a:rPr lang="en-US" sz="6600" spc="-1" dirty="0">
                <a:latin typeface="Alata"/>
              </a:rPr>
              <a:t>     </a:t>
            </a:r>
            <a:r>
              <a:rPr lang="en-US" sz="6600" spc="-1" dirty="0" err="1">
                <a:latin typeface="Alata"/>
              </a:rPr>
              <a:t>nhẩm</a:t>
            </a:r>
            <a:endParaRPr lang="en-US" sz="6600" spc="-1" dirty="0">
              <a:latin typeface="Alat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92F69A-42CE-4BEF-3529-8D4AAE4F4DD9}"/>
              </a:ext>
            </a:extLst>
          </p:cNvPr>
          <p:cNvSpPr txBox="1">
            <a:spLocks/>
          </p:cNvSpPr>
          <p:nvPr/>
        </p:nvSpPr>
        <p:spPr>
          <a:xfrm>
            <a:off x="1816447" y="6240123"/>
            <a:ext cx="1600200" cy="984743"/>
          </a:xfrm>
          <a:prstGeom prst="rect">
            <a:avLst/>
          </a:prstGeom>
        </p:spPr>
        <p:txBody>
          <a:bodyPr vert="horz" lIns="136941" tIns="68471" rIns="136941" bIns="6847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pc="-1" dirty="0">
                <a:solidFill>
                  <a:srgbClr val="FF0000"/>
                </a:solidFill>
                <a:latin typeface="Alata"/>
              </a:rPr>
              <a:t>am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268ECB1-6011-56A6-BD17-23567415B162}"/>
              </a:ext>
            </a:extLst>
          </p:cNvPr>
          <p:cNvSpPr txBox="1">
            <a:spLocks/>
          </p:cNvSpPr>
          <p:nvPr/>
        </p:nvSpPr>
        <p:spPr>
          <a:xfrm>
            <a:off x="4962450" y="6283852"/>
            <a:ext cx="1600200" cy="984743"/>
          </a:xfrm>
          <a:prstGeom prst="rect">
            <a:avLst/>
          </a:prstGeom>
        </p:spPr>
        <p:txBody>
          <a:bodyPr vert="horz" lIns="136941" tIns="68471" rIns="136941" bIns="6847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pc="-1" dirty="0">
                <a:solidFill>
                  <a:srgbClr val="FF0000"/>
                </a:solidFill>
                <a:latin typeface="Alata"/>
              </a:rPr>
              <a:t>am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1D835E9-A300-FDB4-F02F-3DC5E302B57B}"/>
              </a:ext>
            </a:extLst>
          </p:cNvPr>
          <p:cNvSpPr txBox="1">
            <a:spLocks/>
          </p:cNvSpPr>
          <p:nvPr/>
        </p:nvSpPr>
        <p:spPr>
          <a:xfrm>
            <a:off x="9888002" y="6237117"/>
            <a:ext cx="1600200" cy="984743"/>
          </a:xfrm>
          <a:prstGeom prst="rect">
            <a:avLst/>
          </a:prstGeom>
        </p:spPr>
        <p:txBody>
          <a:bodyPr vert="horz" lIns="136941" tIns="68471" rIns="136941" bIns="6847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pc="-1" dirty="0" err="1">
                <a:solidFill>
                  <a:srgbClr val="00B050"/>
                </a:solidFill>
                <a:latin typeface="Alata"/>
              </a:rPr>
              <a:t>ăm</a:t>
            </a:r>
            <a:endParaRPr lang="en-US" sz="6600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BE828FB-0B05-B51C-DB5F-606E172209E6}"/>
              </a:ext>
            </a:extLst>
          </p:cNvPr>
          <p:cNvSpPr txBox="1">
            <a:spLocks/>
          </p:cNvSpPr>
          <p:nvPr/>
        </p:nvSpPr>
        <p:spPr>
          <a:xfrm>
            <a:off x="12617236" y="6190384"/>
            <a:ext cx="1600200" cy="984743"/>
          </a:xfrm>
          <a:prstGeom prst="rect">
            <a:avLst/>
          </a:prstGeom>
        </p:spPr>
        <p:txBody>
          <a:bodyPr vert="horz" lIns="136941" tIns="68471" rIns="136941" bIns="6847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pc="-1" dirty="0" err="1">
                <a:solidFill>
                  <a:srgbClr val="0070C0"/>
                </a:solidFill>
                <a:latin typeface="Alata"/>
              </a:rPr>
              <a:t>âm</a:t>
            </a:r>
            <a:endParaRPr lang="en-US" sz="66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397DFCC-B478-AB20-48DD-23EFD4D1C99B}"/>
              </a:ext>
            </a:extLst>
          </p:cNvPr>
          <p:cNvSpPr txBox="1">
            <a:spLocks/>
          </p:cNvSpPr>
          <p:nvPr/>
        </p:nvSpPr>
        <p:spPr>
          <a:xfrm>
            <a:off x="7157938" y="6276324"/>
            <a:ext cx="1600200" cy="984743"/>
          </a:xfrm>
          <a:prstGeom prst="rect">
            <a:avLst/>
          </a:prstGeom>
        </p:spPr>
        <p:txBody>
          <a:bodyPr vert="horz" lIns="136941" tIns="68471" rIns="136941" bIns="6847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pc="-1" dirty="0" err="1">
                <a:solidFill>
                  <a:srgbClr val="00B050"/>
                </a:solidFill>
                <a:latin typeface="Alata"/>
              </a:rPr>
              <a:t>ăm</a:t>
            </a:r>
            <a:endParaRPr lang="en-US" sz="6600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DF9C0AB-3A6A-0A32-D4C2-374B11AE1853}"/>
              </a:ext>
            </a:extLst>
          </p:cNvPr>
          <p:cNvSpPr txBox="1">
            <a:spLocks/>
          </p:cNvSpPr>
          <p:nvPr/>
        </p:nvSpPr>
        <p:spPr>
          <a:xfrm>
            <a:off x="15946662" y="6221657"/>
            <a:ext cx="1600200" cy="984743"/>
          </a:xfrm>
          <a:prstGeom prst="rect">
            <a:avLst/>
          </a:prstGeom>
        </p:spPr>
        <p:txBody>
          <a:bodyPr vert="horz" lIns="136941" tIns="68471" rIns="136941" bIns="6847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pc="-1" dirty="0" err="1">
                <a:solidFill>
                  <a:srgbClr val="0070C0"/>
                </a:solidFill>
                <a:latin typeface="Alata"/>
              </a:rPr>
              <a:t>âm</a:t>
            </a:r>
            <a:endParaRPr lang="en-US" sz="66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8956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8" grpId="0"/>
      <p:bldP spid="2" grpId="0"/>
      <p:bldP spid="3" grpId="0"/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8"/>
          <p:cNvSpPr txBox="1"/>
          <p:nvPr/>
        </p:nvSpPr>
        <p:spPr>
          <a:xfrm>
            <a:off x="9545328" y="2829576"/>
            <a:ext cx="1942874" cy="210897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0080"/>
              </a:lnSpc>
              <a:spcBef>
                <a:spcPct val="0"/>
              </a:spcBef>
            </a:pPr>
            <a:endParaRPr lang="en-US" sz="7200" dirty="0">
              <a:solidFill>
                <a:srgbClr val="FF0000"/>
              </a:solidFill>
              <a:latin typeface="Alata"/>
            </a:endParaRPr>
          </a:p>
        </p:txBody>
      </p:sp>
      <p:pic>
        <p:nvPicPr>
          <p:cNvPr id="2" name="Picture 2" descr="9 tác dụng tuyệt vời của quả cam">
            <a:extLst>
              <a:ext uri="{FF2B5EF4-FFF2-40B4-BE49-F238E27FC236}">
                <a16:creationId xmlns:a16="http://schemas.microsoft.com/office/drawing/2014/main" id="{41969F33-6412-E068-31B6-7ACCA274E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111" y="1435373"/>
            <a:ext cx="6396765" cy="531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Cận cảnh vườn cam cho lãi gần 1 tỷ đồng/năm của nông dân Hòa Bình">
            <a:extLst>
              <a:ext uri="{FF2B5EF4-FFF2-40B4-BE49-F238E27FC236}">
                <a16:creationId xmlns:a16="http://schemas.microsoft.com/office/drawing/2014/main" id="{391959F7-DE4E-1584-3C71-05A32616B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3213" y="1435372"/>
            <a:ext cx="5302358" cy="531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DD5E8F3-9886-C31F-0AB1-09CCB246E9ED}"/>
              </a:ext>
            </a:extLst>
          </p:cNvPr>
          <p:cNvSpPr txBox="1">
            <a:spLocks/>
          </p:cNvSpPr>
          <p:nvPr/>
        </p:nvSpPr>
        <p:spPr>
          <a:xfrm>
            <a:off x="6052710" y="7692938"/>
            <a:ext cx="5913597" cy="984743"/>
          </a:xfrm>
          <a:prstGeom prst="rect">
            <a:avLst/>
          </a:prstGeom>
        </p:spPr>
        <p:txBody>
          <a:bodyPr vert="horz" lIns="136941" tIns="68471" rIns="136941" bIns="6847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9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cam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9750496-50EF-5A58-ADDF-FB821A7831F8}"/>
              </a:ext>
            </a:extLst>
          </p:cNvPr>
          <p:cNvSpPr txBox="1">
            <a:spLocks/>
          </p:cNvSpPr>
          <p:nvPr/>
        </p:nvSpPr>
        <p:spPr>
          <a:xfrm>
            <a:off x="9315878" y="7692934"/>
            <a:ext cx="2114124" cy="984743"/>
          </a:xfrm>
          <a:prstGeom prst="rect">
            <a:avLst/>
          </a:prstGeom>
        </p:spPr>
        <p:txBody>
          <a:bodyPr vert="horz" lIns="136941" tIns="68471" rIns="136941" bIns="6847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am</a:t>
            </a:r>
          </a:p>
        </p:txBody>
      </p:sp>
    </p:spTree>
    <p:extLst>
      <p:ext uri="{BB962C8B-B14F-4D97-AF65-F5344CB8AC3E}">
        <p14:creationId xmlns:p14="http://schemas.microsoft.com/office/powerpoint/2010/main" val="6436954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8"/>
          <p:cNvSpPr txBox="1"/>
          <p:nvPr/>
        </p:nvSpPr>
        <p:spPr>
          <a:xfrm>
            <a:off x="9545328" y="2829576"/>
            <a:ext cx="1942874" cy="210897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0080"/>
              </a:lnSpc>
              <a:spcBef>
                <a:spcPct val="0"/>
              </a:spcBef>
            </a:pPr>
            <a:endParaRPr lang="en-US" sz="7200" dirty="0">
              <a:solidFill>
                <a:srgbClr val="FF0000"/>
              </a:solidFill>
              <a:latin typeface="Alata"/>
            </a:endParaRPr>
          </a:p>
        </p:txBody>
      </p:sp>
      <p:pic>
        <p:nvPicPr>
          <p:cNvPr id="5" name="Picture 2" descr="Tăm tre tiệt trùng">
            <a:extLst>
              <a:ext uri="{FF2B5EF4-FFF2-40B4-BE49-F238E27FC236}">
                <a16:creationId xmlns:a16="http://schemas.microsoft.com/office/drawing/2014/main" id="{94BA0502-66DE-EC40-AABA-75D56932F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928" y="800100"/>
            <a:ext cx="6050007" cy="603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Tăm tre – SIÊU THỊ HÀN QUỐC OK MART">
            <a:extLst>
              <a:ext uri="{FF2B5EF4-FFF2-40B4-BE49-F238E27FC236}">
                <a16:creationId xmlns:a16="http://schemas.microsoft.com/office/drawing/2014/main" id="{B22147B7-1371-A4FB-C994-1F905F30A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9313" y="1028700"/>
            <a:ext cx="5455487" cy="568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72FCD28-DDF1-20F9-59A9-1D86EA1D9632}"/>
              </a:ext>
            </a:extLst>
          </p:cNvPr>
          <p:cNvSpPr txBox="1">
            <a:spLocks/>
          </p:cNvSpPr>
          <p:nvPr/>
        </p:nvSpPr>
        <p:spPr>
          <a:xfrm>
            <a:off x="6308060" y="7889524"/>
            <a:ext cx="5585945" cy="984743"/>
          </a:xfrm>
          <a:prstGeom prst="rect">
            <a:avLst/>
          </a:prstGeom>
        </p:spPr>
        <p:txBody>
          <a:bodyPr vert="horz" lIns="136941" tIns="68471" rIns="136941" bIns="6847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tăm</a:t>
            </a:r>
            <a:r>
              <a:rPr lang="en-US" sz="9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9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tre</a:t>
            </a:r>
            <a:endParaRPr lang="en-US" sz="9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D8C8542-F223-8D4B-4502-8EE4A9CFB3FA}"/>
              </a:ext>
            </a:extLst>
          </p:cNvPr>
          <p:cNvSpPr txBox="1">
            <a:spLocks/>
          </p:cNvSpPr>
          <p:nvPr/>
        </p:nvSpPr>
        <p:spPr>
          <a:xfrm>
            <a:off x="7301119" y="7889524"/>
            <a:ext cx="2230124" cy="984743"/>
          </a:xfrm>
          <a:prstGeom prst="rect">
            <a:avLst/>
          </a:prstGeom>
        </p:spPr>
        <p:txBody>
          <a:bodyPr vert="horz" lIns="136941" tIns="68471" rIns="136941" bIns="6847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ăm</a:t>
            </a:r>
            <a:endParaRPr lang="en-US" sz="9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6816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2934</TotalTime>
  <Words>236</Words>
  <Application>Microsoft Office PowerPoint</Application>
  <PresentationFormat>Custom</PresentationFormat>
  <Paragraphs>71</Paragraphs>
  <Slides>28</Slides>
  <Notes>10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.VnAvant</vt:lpstr>
      <vt:lpstr>VNI-Avo</vt:lpstr>
      <vt:lpstr>Times New Roman</vt:lpstr>
      <vt:lpstr>Alata</vt:lpstr>
      <vt:lpstr>Calibri</vt:lpstr>
      <vt:lpstr>Arial</vt:lpstr>
      <vt:lpstr>Arial-Rounded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Nhãn dán và Huy hiệu Phiên bản Cộng đồng người hâm mộ Chưa bao giờ tôi Bản thuyết trình Vui vẻ</dc:title>
  <dc:creator>ADMIN</dc:creator>
  <cp:lastModifiedBy>Administrator</cp:lastModifiedBy>
  <cp:revision>153</cp:revision>
  <dcterms:created xsi:type="dcterms:W3CDTF">2006-08-16T00:00:00Z</dcterms:created>
  <dcterms:modified xsi:type="dcterms:W3CDTF">2024-10-29T13:44:15Z</dcterms:modified>
  <dc:identifier>DAFxPh6G_As</dc:identifier>
</cp:coreProperties>
</file>