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324" r:id="rId2"/>
    <p:sldId id="271" r:id="rId3"/>
    <p:sldId id="272" r:id="rId4"/>
    <p:sldId id="261" r:id="rId5"/>
    <p:sldId id="326" r:id="rId6"/>
    <p:sldId id="262" r:id="rId7"/>
    <p:sldId id="360" r:id="rId8"/>
    <p:sldId id="359" r:id="rId9"/>
    <p:sldId id="259" r:id="rId10"/>
    <p:sldId id="260"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VNI-Avo"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593E"/>
    <a:srgbClr val="F4DAF1"/>
    <a:srgbClr val="D75B3F"/>
    <a:srgbClr val="C26245"/>
    <a:srgbClr val="EF749E"/>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47" d="100"/>
          <a:sy n="47" d="100"/>
        </p:scale>
        <p:origin x="888"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9155D-ADDE-4BA5-A039-CC50C034C1D4}"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7F0EB-73EE-42CD-AAFC-FF0D8A7FC2AC}" type="slidenum">
              <a:rPr lang="en-US" smtClean="0"/>
              <a:t>‹#›</a:t>
            </a:fld>
            <a:endParaRPr lang="en-US"/>
          </a:p>
        </p:txBody>
      </p:sp>
    </p:spTree>
    <p:extLst>
      <p:ext uri="{BB962C8B-B14F-4D97-AF65-F5344CB8AC3E}">
        <p14:creationId xmlns:p14="http://schemas.microsoft.com/office/powerpoint/2010/main" val="3434473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7D0CEF-B417-44AB-A987-9193B90D188A}"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0F1830F6-661E-4EAE-867C-77A95B91D6A3}"/>
              </a:ext>
            </a:extLst>
          </p:cNvPr>
          <p:cNvGrpSpPr/>
          <p:nvPr userDrawn="1"/>
        </p:nvGrpSpPr>
        <p:grpSpPr>
          <a:xfrm>
            <a:off x="278091" y="62662"/>
            <a:ext cx="11854372" cy="6817881"/>
            <a:chOff x="208568" y="46996"/>
            <a:chExt cx="8890779" cy="5113411"/>
          </a:xfrm>
        </p:grpSpPr>
        <p:grpSp>
          <p:nvGrpSpPr>
            <p:cNvPr id="7" name="组合 6">
              <a:extLst>
                <a:ext uri="{FF2B5EF4-FFF2-40B4-BE49-F238E27FC236}">
                  <a16:creationId xmlns:a16="http://schemas.microsoft.com/office/drawing/2014/main" id="{187D705A-2BAD-4138-8AF6-A6CEA8F57D99}"/>
                </a:ext>
              </a:extLst>
            </p:cNvPr>
            <p:cNvGrpSpPr/>
            <p:nvPr/>
          </p:nvGrpSpPr>
          <p:grpSpPr>
            <a:xfrm>
              <a:off x="451708" y="46996"/>
              <a:ext cx="8483722" cy="4957759"/>
              <a:chOff x="451708" y="46996"/>
              <a:chExt cx="8483722" cy="4957759"/>
            </a:xfrm>
          </p:grpSpPr>
          <p:pic>
            <p:nvPicPr>
              <p:cNvPr id="10" name="图片 9">
                <a:extLst>
                  <a:ext uri="{FF2B5EF4-FFF2-40B4-BE49-F238E27FC236}">
                    <a16:creationId xmlns:a16="http://schemas.microsoft.com/office/drawing/2014/main" id="{0BAD57EC-45E7-4BCB-A979-D739571483F2}"/>
                  </a:ext>
                </a:extLst>
              </p:cNvPr>
              <p:cNvPicPr>
                <a:picLocks noChangeAspect="1"/>
              </p:cNvPicPr>
              <p:nvPr/>
            </p:nvPicPr>
            <p:blipFill>
              <a:blip r:embed="rId2"/>
              <a:stretch>
                <a:fillRect/>
              </a:stretch>
            </p:blipFill>
            <p:spPr>
              <a:xfrm>
                <a:off x="6271173" y="58038"/>
                <a:ext cx="268247" cy="524301"/>
              </a:xfrm>
              <a:prstGeom prst="rect">
                <a:avLst/>
              </a:prstGeom>
            </p:spPr>
          </p:pic>
          <p:pic>
            <p:nvPicPr>
              <p:cNvPr id="11" name="图片 10">
                <a:extLst>
                  <a:ext uri="{FF2B5EF4-FFF2-40B4-BE49-F238E27FC236}">
                    <a16:creationId xmlns:a16="http://schemas.microsoft.com/office/drawing/2014/main" id="{96B24A36-2400-493C-9470-7CE69C67B4CF}"/>
                  </a:ext>
                </a:extLst>
              </p:cNvPr>
              <p:cNvPicPr>
                <a:picLocks noChangeAspect="1"/>
              </p:cNvPicPr>
              <p:nvPr/>
            </p:nvPicPr>
            <p:blipFill>
              <a:blip r:embed="rId2"/>
              <a:stretch>
                <a:fillRect/>
              </a:stretch>
            </p:blipFill>
            <p:spPr>
              <a:xfrm>
                <a:off x="2736972" y="58038"/>
                <a:ext cx="268247" cy="524301"/>
              </a:xfrm>
              <a:prstGeom prst="rect">
                <a:avLst/>
              </a:prstGeom>
            </p:spPr>
          </p:pic>
          <p:pic>
            <p:nvPicPr>
              <p:cNvPr id="12" name="图片 11">
                <a:extLst>
                  <a:ext uri="{FF2B5EF4-FFF2-40B4-BE49-F238E27FC236}">
                    <a16:creationId xmlns:a16="http://schemas.microsoft.com/office/drawing/2014/main" id="{49A1F922-9B83-48BD-94DB-4CE25C20CD3E}"/>
                  </a:ext>
                </a:extLst>
              </p:cNvPr>
              <p:cNvPicPr>
                <a:picLocks noChangeAspect="1"/>
              </p:cNvPicPr>
              <p:nvPr/>
            </p:nvPicPr>
            <p:blipFill>
              <a:blip r:embed="rId3"/>
              <a:stretch>
                <a:fillRect/>
              </a:stretch>
            </p:blipFill>
            <p:spPr>
              <a:xfrm>
                <a:off x="452178" y="281677"/>
                <a:ext cx="2103302" cy="1902117"/>
              </a:xfrm>
              <a:prstGeom prst="rect">
                <a:avLst/>
              </a:prstGeom>
            </p:spPr>
          </p:pic>
          <p:pic>
            <p:nvPicPr>
              <p:cNvPr id="13" name="图片 12">
                <a:extLst>
                  <a:ext uri="{FF2B5EF4-FFF2-40B4-BE49-F238E27FC236}">
                    <a16:creationId xmlns:a16="http://schemas.microsoft.com/office/drawing/2014/main" id="{F978881C-B82E-48CA-A5CC-30EB9EE632A3}"/>
                  </a:ext>
                </a:extLst>
              </p:cNvPr>
              <p:cNvPicPr>
                <a:picLocks noChangeAspect="1"/>
              </p:cNvPicPr>
              <p:nvPr/>
            </p:nvPicPr>
            <p:blipFill>
              <a:blip r:embed="rId4"/>
              <a:stretch>
                <a:fillRect/>
              </a:stretch>
            </p:blipFill>
            <p:spPr>
              <a:xfrm>
                <a:off x="451708" y="3083820"/>
                <a:ext cx="2975106" cy="1908213"/>
              </a:xfrm>
              <a:prstGeom prst="rect">
                <a:avLst/>
              </a:prstGeom>
            </p:spPr>
          </p:pic>
          <p:pic>
            <p:nvPicPr>
              <p:cNvPr id="14" name="图片 13">
                <a:extLst>
                  <a:ext uri="{FF2B5EF4-FFF2-40B4-BE49-F238E27FC236}">
                    <a16:creationId xmlns:a16="http://schemas.microsoft.com/office/drawing/2014/main" id="{CB4D4833-DD9D-4CA3-867F-AB6E1CC55CB3}"/>
                  </a:ext>
                </a:extLst>
              </p:cNvPr>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a:extLst>
                  <a:ext uri="{FF2B5EF4-FFF2-40B4-BE49-F238E27FC236}">
                    <a16:creationId xmlns:a16="http://schemas.microsoft.com/office/drawing/2014/main" id="{548B4DDF-867D-45CA-892D-6203A8A2EA7E}"/>
                  </a:ext>
                </a:extLst>
              </p:cNvPr>
              <p:cNvPicPr>
                <a:picLocks noChangeAspect="1"/>
              </p:cNvPicPr>
              <p:nvPr/>
            </p:nvPicPr>
            <p:blipFill>
              <a:blip r:embed="rId6"/>
              <a:stretch>
                <a:fillRect/>
              </a:stretch>
            </p:blipFill>
            <p:spPr>
              <a:xfrm>
                <a:off x="7326174" y="145182"/>
                <a:ext cx="1566808" cy="2517866"/>
              </a:xfrm>
              <a:prstGeom prst="rect">
                <a:avLst/>
              </a:prstGeom>
            </p:spPr>
          </p:pic>
          <p:pic>
            <p:nvPicPr>
              <p:cNvPr id="16" name="图片 15">
                <a:extLst>
                  <a:ext uri="{FF2B5EF4-FFF2-40B4-BE49-F238E27FC236}">
                    <a16:creationId xmlns:a16="http://schemas.microsoft.com/office/drawing/2014/main" id="{AEE3FA7F-613C-43D6-937B-887AEC72AAE4}"/>
                  </a:ext>
                </a:extLst>
              </p:cNvPr>
              <p:cNvPicPr>
                <a:picLocks noChangeAspect="1"/>
              </p:cNvPicPr>
              <p:nvPr/>
            </p:nvPicPr>
            <p:blipFill>
              <a:blip r:embed="rId7"/>
              <a:stretch>
                <a:fillRect/>
              </a:stretch>
            </p:blipFill>
            <p:spPr>
              <a:xfrm>
                <a:off x="2463150" y="298630"/>
                <a:ext cx="5236918" cy="1633870"/>
              </a:xfrm>
              <a:prstGeom prst="rect">
                <a:avLst/>
              </a:prstGeom>
            </p:spPr>
          </p:pic>
          <p:pic>
            <p:nvPicPr>
              <p:cNvPr id="17" name="图片 16">
                <a:extLst>
                  <a:ext uri="{FF2B5EF4-FFF2-40B4-BE49-F238E27FC236}">
                    <a16:creationId xmlns:a16="http://schemas.microsoft.com/office/drawing/2014/main" id="{51629227-0E6B-48B3-BB14-F8DCCD77E3B1}"/>
                  </a:ext>
                </a:extLst>
              </p:cNvPr>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a:extLst>
                  <a:ext uri="{FF2B5EF4-FFF2-40B4-BE49-F238E27FC236}">
                    <a16:creationId xmlns:a16="http://schemas.microsoft.com/office/drawing/2014/main" id="{3837D459-0A07-49DD-94F5-02E3E3B320B9}"/>
                  </a:ext>
                </a:extLst>
              </p:cNvPr>
              <p:cNvPicPr>
                <a:picLocks noChangeAspect="1"/>
              </p:cNvPicPr>
              <p:nvPr/>
            </p:nvPicPr>
            <p:blipFill>
              <a:blip r:embed="rId9"/>
              <a:stretch>
                <a:fillRect/>
              </a:stretch>
            </p:blipFill>
            <p:spPr>
              <a:xfrm>
                <a:off x="501465" y="1583586"/>
                <a:ext cx="164606" cy="2249619"/>
              </a:xfrm>
              <a:prstGeom prst="rect">
                <a:avLst/>
              </a:prstGeom>
            </p:spPr>
          </p:pic>
          <p:pic>
            <p:nvPicPr>
              <p:cNvPr id="19" name="图片 18">
                <a:extLst>
                  <a:ext uri="{FF2B5EF4-FFF2-40B4-BE49-F238E27FC236}">
                    <a16:creationId xmlns:a16="http://schemas.microsoft.com/office/drawing/2014/main" id="{D9DA8700-961B-48EB-9F28-1C5AD4505F94}"/>
                  </a:ext>
                </a:extLst>
              </p:cNvPr>
              <p:cNvPicPr>
                <a:picLocks noChangeAspect="1"/>
              </p:cNvPicPr>
              <p:nvPr/>
            </p:nvPicPr>
            <p:blipFill>
              <a:blip r:embed="rId10"/>
              <a:stretch>
                <a:fillRect/>
              </a:stretch>
            </p:blipFill>
            <p:spPr>
              <a:xfrm>
                <a:off x="2604523" y="46996"/>
                <a:ext cx="262151" cy="499915"/>
              </a:xfrm>
              <a:prstGeom prst="rect">
                <a:avLst/>
              </a:prstGeom>
            </p:spPr>
          </p:pic>
          <p:pic>
            <p:nvPicPr>
              <p:cNvPr id="20" name="图片 19">
                <a:extLst>
                  <a:ext uri="{FF2B5EF4-FFF2-40B4-BE49-F238E27FC236}">
                    <a16:creationId xmlns:a16="http://schemas.microsoft.com/office/drawing/2014/main" id="{D226A55B-8AC4-4F93-A5E3-F7FB8BEBEEC3}"/>
                  </a:ext>
                </a:extLst>
              </p:cNvPr>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a:extLst>
                <a:ext uri="{FF2B5EF4-FFF2-40B4-BE49-F238E27FC236}">
                  <a16:creationId xmlns:a16="http://schemas.microsoft.com/office/drawing/2014/main" id="{F42DF85C-1CA1-4694-8EDC-3566DA6DA3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a:extLst>
                <a:ext uri="{FF2B5EF4-FFF2-40B4-BE49-F238E27FC236}">
                  <a16:creationId xmlns:a16="http://schemas.microsoft.com/office/drawing/2014/main" id="{63BF0138-911C-4C08-BA60-542716C4D8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extLst>
      <p:ext uri="{BB962C8B-B14F-4D97-AF65-F5344CB8AC3E}">
        <p14:creationId xmlns:p14="http://schemas.microsoft.com/office/powerpoint/2010/main" val="177347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7D0CEF-B417-44AB-A987-9193B90D188A}"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D0CEF-B417-44AB-A987-9193B90D188A}"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D0CEF-B417-44AB-A987-9193B90D188A}"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wmf"/><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00+ hình nền powerpoint mầm non với nhiều chủ để khác nhau"/>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0"/>
            <a:ext cx="9144000" cy="5048250"/>
          </a:xfrm>
          <a:prstGeom prst="rect">
            <a:avLst/>
          </a:prstGeom>
          <a:noFill/>
          <a:ln>
            <a:noFill/>
          </a:ln>
        </p:spPr>
      </p:pic>
      <p:sp>
        <p:nvSpPr>
          <p:cNvPr id="5" name="Rectangle 4"/>
          <p:cNvSpPr/>
          <p:nvPr/>
        </p:nvSpPr>
        <p:spPr>
          <a:xfrm>
            <a:off x="3640476" y="1252806"/>
            <a:ext cx="5084424" cy="646331"/>
          </a:xfrm>
          <a:prstGeom prst="rect">
            <a:avLst/>
          </a:prstGeom>
        </p:spPr>
        <p:txBody>
          <a:bodyPr wrap="square">
            <a:spAutoFit/>
          </a:bodyPr>
          <a:lstStyle/>
          <a:p>
            <a:pPr algn="ctr"/>
            <a:r>
              <a:rPr lang="en-US" altLang="en-US" b="1" dirty="0">
                <a:solidFill>
                  <a:srgbClr val="FF0000"/>
                </a:solidFill>
                <a:latin typeface="Times New Roman" panose="02020603050405020304" pitchFamily="18" charset="0"/>
                <a:cs typeface="Times New Roman" panose="02020603050405020304" pitchFamily="18" charset="0"/>
              </a:rPr>
              <a:t>UỶ BAN NHÂN DÂN HUYỆN VĨNH BẢO</a:t>
            </a:r>
          </a:p>
          <a:p>
            <a:pPr algn="ctr"/>
            <a:r>
              <a:rPr lang="en-US" altLang="en-US" b="1" dirty="0">
                <a:solidFill>
                  <a:srgbClr val="FF0000"/>
                </a:solidFill>
                <a:latin typeface="Times New Roman" panose="02020603050405020304" pitchFamily="18" charset="0"/>
                <a:cs typeface="Times New Roman" panose="02020603050405020304" pitchFamily="18" charset="0"/>
              </a:rPr>
              <a:t>TRƯỜNG TIỂU HỌC TRẤN DƯƠNG</a:t>
            </a:r>
          </a:p>
        </p:txBody>
      </p:sp>
      <p:sp>
        <p:nvSpPr>
          <p:cNvPr id="6" name="Rectangle 5"/>
          <p:cNvSpPr/>
          <p:nvPr/>
        </p:nvSpPr>
        <p:spPr>
          <a:xfrm>
            <a:off x="4305300" y="2552701"/>
            <a:ext cx="3505200" cy="715581"/>
          </a:xfrm>
          <a:prstGeom prst="rect">
            <a:avLst/>
          </a:prstGeom>
        </p:spPr>
        <p:txBody>
          <a:bodyPr wrap="square">
            <a:spAutoFit/>
          </a:bodyPr>
          <a:lstStyle/>
          <a:p>
            <a:pPr algn="ctr"/>
            <a:r>
              <a:rPr lang="en-US" altLang="en-US" sz="4050" b="1" dirty="0" err="1">
                <a:solidFill>
                  <a:srgbClr val="FF0000"/>
                </a:solidFill>
                <a:latin typeface="Times New Roman" panose="02020603050405020304" pitchFamily="18" charset="0"/>
                <a:cs typeface="Times New Roman" panose="02020603050405020304" pitchFamily="18" charset="0"/>
              </a:rPr>
              <a:t>Tiếng</a:t>
            </a:r>
            <a:r>
              <a:rPr lang="en-US" altLang="en-US" sz="4050" b="1" dirty="0">
                <a:solidFill>
                  <a:srgbClr val="FF0000"/>
                </a:solidFill>
                <a:latin typeface="Times New Roman" panose="02020603050405020304" pitchFamily="18" charset="0"/>
                <a:cs typeface="Times New Roman" panose="02020603050405020304" pitchFamily="18" charset="0"/>
              </a:rPr>
              <a:t> </a:t>
            </a:r>
            <a:r>
              <a:rPr lang="en-US" altLang="en-US" sz="4050" b="1" dirty="0" err="1">
                <a:solidFill>
                  <a:srgbClr val="FF0000"/>
                </a:solidFill>
                <a:latin typeface="Times New Roman" panose="02020603050405020304" pitchFamily="18" charset="0"/>
                <a:cs typeface="Times New Roman" panose="02020603050405020304" pitchFamily="18" charset="0"/>
              </a:rPr>
              <a:t>Việt</a:t>
            </a:r>
            <a:endParaRPr lang="en-US" altLang="en-US" sz="405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267107" y="4773052"/>
            <a:ext cx="3457794" cy="415498"/>
          </a:xfrm>
          <a:prstGeom prst="rect">
            <a:avLst/>
          </a:prstGeom>
        </p:spPr>
        <p:txBody>
          <a:bodyPr wrap="square">
            <a:spAutoFit/>
          </a:bodyPr>
          <a:lstStyle/>
          <a:p>
            <a:pPr algn="ctr"/>
            <a:r>
              <a:rPr lang="en-US" altLang="en-US" sz="2100" b="1" i="1" dirty="0" err="1">
                <a:solidFill>
                  <a:srgbClr val="0033CC"/>
                </a:solidFill>
                <a:latin typeface="Times New Roman" panose="02020603050405020304" pitchFamily="18" charset="0"/>
                <a:cs typeface="Times New Roman" panose="02020603050405020304" pitchFamily="18" charset="0"/>
              </a:rPr>
              <a:t>Giáo</a:t>
            </a:r>
            <a:r>
              <a:rPr lang="en-US" altLang="en-US" sz="2100" b="1" i="1" dirty="0">
                <a:solidFill>
                  <a:srgbClr val="0033CC"/>
                </a:solidFill>
                <a:latin typeface="Times New Roman" panose="02020603050405020304" pitchFamily="18" charset="0"/>
                <a:cs typeface="Times New Roman" panose="02020603050405020304" pitchFamily="18" charset="0"/>
              </a:rPr>
              <a:t> </a:t>
            </a:r>
            <a:r>
              <a:rPr lang="en-US" altLang="en-US" sz="2100" b="1" i="1" dirty="0" err="1">
                <a:solidFill>
                  <a:srgbClr val="0033CC"/>
                </a:solidFill>
                <a:latin typeface="Times New Roman" panose="02020603050405020304" pitchFamily="18" charset="0"/>
                <a:cs typeface="Times New Roman" panose="02020603050405020304" pitchFamily="18" charset="0"/>
              </a:rPr>
              <a:t>viên</a:t>
            </a:r>
            <a:r>
              <a:rPr lang="en-US" altLang="en-US" sz="2100" b="1" i="1" dirty="0">
                <a:solidFill>
                  <a:srgbClr val="0033CC"/>
                </a:solidFill>
                <a:latin typeface="Times New Roman" panose="02020603050405020304" pitchFamily="18" charset="0"/>
                <a:cs typeface="Times New Roman" panose="02020603050405020304" pitchFamily="18" charset="0"/>
              </a:rPr>
              <a:t>: </a:t>
            </a:r>
            <a:r>
              <a:rPr lang="en-US" altLang="en-US" sz="2100" b="1" i="1" dirty="0" err="1">
                <a:solidFill>
                  <a:srgbClr val="0033CC"/>
                </a:solidFill>
                <a:latin typeface="Times New Roman" panose="02020603050405020304" pitchFamily="18" charset="0"/>
                <a:cs typeface="Times New Roman" panose="02020603050405020304" pitchFamily="18" charset="0"/>
              </a:rPr>
              <a:t>Nguyễn</a:t>
            </a:r>
            <a:r>
              <a:rPr lang="en-US" altLang="en-US" sz="2100" b="1" i="1" dirty="0">
                <a:solidFill>
                  <a:srgbClr val="0033CC"/>
                </a:solidFill>
                <a:latin typeface="Times New Roman" panose="02020603050405020304" pitchFamily="18" charset="0"/>
                <a:cs typeface="Times New Roman" panose="02020603050405020304" pitchFamily="18" charset="0"/>
              </a:rPr>
              <a:t> </a:t>
            </a:r>
            <a:r>
              <a:rPr lang="en-US" altLang="en-US" sz="2100" b="1" i="1" dirty="0" err="1">
                <a:solidFill>
                  <a:srgbClr val="0033CC"/>
                </a:solidFill>
                <a:latin typeface="Times New Roman" panose="02020603050405020304" pitchFamily="18" charset="0"/>
                <a:cs typeface="Times New Roman" panose="02020603050405020304" pitchFamily="18" charset="0"/>
              </a:rPr>
              <a:t>Thị</a:t>
            </a:r>
            <a:r>
              <a:rPr lang="en-US" altLang="en-US" sz="2100" b="1" i="1" dirty="0">
                <a:solidFill>
                  <a:srgbClr val="0033CC"/>
                </a:solidFill>
                <a:latin typeface="Times New Roman" panose="02020603050405020304" pitchFamily="18" charset="0"/>
                <a:cs typeface="Times New Roman" panose="02020603050405020304" pitchFamily="18" charset="0"/>
              </a:rPr>
              <a:t> </a:t>
            </a:r>
            <a:r>
              <a:rPr lang="en-US" altLang="en-US" sz="2100" b="1" i="1" dirty="0" err="1">
                <a:solidFill>
                  <a:srgbClr val="0033CC"/>
                </a:solidFill>
                <a:latin typeface="Times New Roman" panose="02020603050405020304" pitchFamily="18" charset="0"/>
                <a:cs typeface="Times New Roman" panose="02020603050405020304" pitchFamily="18" charset="0"/>
              </a:rPr>
              <a:t>Mùa</a:t>
            </a:r>
            <a:endParaRPr lang="en-US" altLang="en-US" sz="2100" b="1" i="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64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6098" b="97561" l="0" r="100000">
                        <a14:foregroundMark x1="21287" y1="24390" x2="90099" y2="47561"/>
                        <a14:foregroundMark x1="39604" y1="56098" x2="78713" y2="54878"/>
                        <a14:foregroundMark x1="34158" y1="60976" x2="78218" y2="75610"/>
                        <a14:foregroundMark x1="33168" y1="21951" x2="78713" y2="19512"/>
                      </a14:backgroundRemoval>
                    </a14:imgEffect>
                  </a14:imgLayer>
                </a14:imgProps>
              </a:ext>
            </a:extLst>
          </a:blip>
          <a:stretch>
            <a:fillRect/>
          </a:stretch>
        </p:blipFill>
        <p:spPr>
          <a:xfrm>
            <a:off x="597163" y="610562"/>
            <a:ext cx="1924319" cy="781159"/>
          </a:xfrm>
          <a:prstGeom prst="rect">
            <a:avLst/>
          </a:prstGeom>
        </p:spPr>
      </p:pic>
      <p:sp>
        <p:nvSpPr>
          <p:cNvPr id="5" name="TextBox 4"/>
          <p:cNvSpPr txBox="1"/>
          <p:nvPr/>
        </p:nvSpPr>
        <p:spPr>
          <a:xfrm>
            <a:off x="2370803" y="1170420"/>
            <a:ext cx="7761514" cy="646331"/>
          </a:xfrm>
          <a:prstGeom prst="rect">
            <a:avLst/>
          </a:prstGeom>
          <a:noFill/>
        </p:spPr>
        <p:txBody>
          <a:bodyPr wrap="square" rtlCol="0">
            <a:spAutoFit/>
          </a:bodyPr>
          <a:lstStyle/>
          <a:p>
            <a:pPr algn="ctr"/>
            <a:r>
              <a:rPr lang="en-US" sz="3600">
                <a:latin typeface="VNI-Avo" pitchFamily="2" charset="0"/>
              </a:rPr>
              <a:t>Em chaêm chæ</a:t>
            </a:r>
          </a:p>
        </p:txBody>
      </p:sp>
      <p:pic>
        <p:nvPicPr>
          <p:cNvPr id="3" name="Picture 2"/>
          <p:cNvPicPr>
            <a:picLocks noChangeAspect="1"/>
          </p:cNvPicPr>
          <p:nvPr/>
        </p:nvPicPr>
        <p:blipFill>
          <a:blip r:embed="rId4"/>
          <a:stretch>
            <a:fillRect/>
          </a:stretch>
        </p:blipFill>
        <p:spPr>
          <a:xfrm>
            <a:off x="1878695" y="1986029"/>
            <a:ext cx="8745730" cy="4682057"/>
          </a:xfrm>
          <a:prstGeom prst="rect">
            <a:avLst/>
          </a:prstGeom>
        </p:spPr>
      </p:pic>
      <p:sp>
        <p:nvSpPr>
          <p:cNvPr id="7" name="TextBox 6"/>
          <p:cNvSpPr txBox="1"/>
          <p:nvPr/>
        </p:nvSpPr>
        <p:spPr>
          <a:xfrm>
            <a:off x="4107767" y="140677"/>
            <a:ext cx="6231988" cy="58477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Thứ </a:t>
            </a:r>
            <a:r>
              <a:rPr lang="vi-VN" altLang="en-US" sz="3200">
                <a:latin typeface="Times New Roman" panose="02020603050405020304" charset="0"/>
                <a:cs typeface="Times New Roman" panose="02020603050405020304" charset="0"/>
              </a:rPr>
              <a:t>ba </a:t>
            </a:r>
            <a:r>
              <a:rPr lang="en-US" sz="3200">
                <a:latin typeface="Times New Roman" panose="02020603050405020304" charset="0"/>
                <a:cs typeface="Times New Roman" panose="02020603050405020304" charset="0"/>
              </a:rPr>
              <a:t> ngày 5 tháng 11 năm 2024</a:t>
            </a:r>
            <a:endParaRPr lang="vi-VN" altLang="en-US" sz="3200">
              <a:latin typeface="Times New Roman" panose="02020603050405020304" charset="0"/>
              <a:cs typeface="Times New Roman" panose="02020603050405020304" charset="0"/>
            </a:endParaRPr>
          </a:p>
        </p:txBody>
      </p:sp>
      <p:sp>
        <p:nvSpPr>
          <p:cNvPr id="8" name="TextBox 7"/>
          <p:cNvSpPr txBox="1"/>
          <p:nvPr/>
        </p:nvSpPr>
        <p:spPr>
          <a:xfrm>
            <a:off x="5134705" y="540787"/>
            <a:ext cx="2588455" cy="583565"/>
          </a:xfrm>
          <a:prstGeom prst="rect">
            <a:avLst/>
          </a:prstGeom>
          <a:noFill/>
        </p:spPr>
        <p:txBody>
          <a:bodyPr wrap="square" rtlCol="0">
            <a:spAutoFit/>
          </a:bodyPr>
          <a:lstStyle/>
          <a:p>
            <a:r>
              <a:rPr lang="en-US" sz="3200" u="sng">
                <a:latin typeface="Times New Roman" panose="02020603050405020304" charset="0"/>
                <a:cs typeface="Times New Roman" panose="02020603050405020304" charset="0"/>
              </a:rPr>
              <a:t>Tiếng Việt</a:t>
            </a:r>
            <a:r>
              <a:rPr lang="en-US" sz="3200">
                <a:latin typeface="Times New Roman" panose="02020603050405020304" charset="0"/>
                <a:cs typeface="Times New Roman" panose="0202060305040502030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9222" y="2103119"/>
            <a:ext cx="8934995" cy="584775"/>
          </a:xfrm>
          <a:prstGeom prst="rect">
            <a:avLst/>
          </a:prstGeom>
          <a:noFill/>
        </p:spPr>
        <p:txBody>
          <a:bodyPr wrap="square" rtlCol="0">
            <a:spAutoFit/>
          </a:bodyPr>
          <a:lstStyle/>
          <a:p>
            <a:r>
              <a:rPr lang="en-US" sz="3200">
                <a:solidFill>
                  <a:srgbClr val="EF749E"/>
                </a:solidFill>
                <a:latin typeface="VNI-Avo" pitchFamily="2" charset="0"/>
              </a:rPr>
              <a:t>Tieát hoïc ñeán ñaây laø heát</a:t>
            </a:r>
          </a:p>
        </p:txBody>
      </p:sp>
      <p:sp>
        <p:nvSpPr>
          <p:cNvPr id="3" name="TextBox 2"/>
          <p:cNvSpPr txBox="1"/>
          <p:nvPr/>
        </p:nvSpPr>
        <p:spPr>
          <a:xfrm>
            <a:off x="2351314" y="2952205"/>
            <a:ext cx="8908867" cy="830997"/>
          </a:xfrm>
          <a:prstGeom prst="rect">
            <a:avLst/>
          </a:prstGeom>
          <a:noFill/>
        </p:spPr>
        <p:txBody>
          <a:bodyPr wrap="square" rtlCol="0">
            <a:spAutoFit/>
          </a:bodyPr>
          <a:lstStyle/>
          <a:p>
            <a:r>
              <a:rPr lang="en-US" sz="4800">
                <a:solidFill>
                  <a:srgbClr val="C26245"/>
                </a:solidFill>
                <a:latin typeface="VNI-Avo" pitchFamily="2" charset="0"/>
              </a:rPr>
              <a:t>Coâ taïm bieät caùc con nheù!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stretch>
            <a:fillRect/>
          </a:stretch>
        </p:blipFill>
        <p:spPr>
          <a:xfrm>
            <a:off x="579120" y="1066800"/>
            <a:ext cx="10927080" cy="1143000"/>
          </a:xfrm>
          <a:prstGeom prst="rect">
            <a:avLst/>
          </a:prstGeom>
          <a:noFill/>
          <a:ln w="9525">
            <a:noFill/>
          </a:ln>
        </p:spPr>
      </p:pic>
      <p:pic>
        <p:nvPicPr>
          <p:cNvPr id="48130" name="Picture 2"/>
          <p:cNvPicPr>
            <a:picLocks noChangeAspect="1"/>
          </p:cNvPicPr>
          <p:nvPr/>
        </p:nvPicPr>
        <p:blipFill>
          <a:blip r:embed="rId3"/>
          <a:stretch>
            <a:fillRect/>
          </a:stretch>
        </p:blipFill>
        <p:spPr>
          <a:xfrm>
            <a:off x="685800" y="3429000"/>
            <a:ext cx="10820400" cy="990600"/>
          </a:xfrm>
          <a:prstGeom prst="rect">
            <a:avLst/>
          </a:prstGeom>
          <a:noFill/>
          <a:ln w="9525">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 calcmode="lin" valueType="num">
                                      <p:cBhvr>
                                        <p:cTn id="12" dur="1000" fill="hold"/>
                                        <p:tgtEl>
                                          <p:spTgt spid="48130"/>
                                        </p:tgtEl>
                                        <p:attrNameLst>
                                          <p:attrName>ppt_w</p:attrName>
                                        </p:attrNameLst>
                                      </p:cBhvr>
                                      <p:tavLst>
                                        <p:tav tm="0">
                                          <p:val>
                                            <p:strVal val="#ppt_w*0.70"/>
                                          </p:val>
                                        </p:tav>
                                        <p:tav tm="100000">
                                          <p:val>
                                            <p:strVal val="#ppt_w"/>
                                          </p:val>
                                        </p:tav>
                                      </p:tavLst>
                                    </p:anim>
                                    <p:anim calcmode="lin" valueType="num">
                                      <p:cBhvr>
                                        <p:cTn id="13" dur="1000" fill="hold"/>
                                        <p:tgtEl>
                                          <p:spTgt spid="48130"/>
                                        </p:tgtEl>
                                        <p:attrNameLst>
                                          <p:attrName>ppt_h</p:attrName>
                                        </p:attrNameLst>
                                      </p:cBhvr>
                                      <p:tavLst>
                                        <p:tav tm="0">
                                          <p:val>
                                            <p:strVal val="#ppt_h"/>
                                          </p:val>
                                        </p:tav>
                                        <p:tav tm="100000">
                                          <p:val>
                                            <p:strVal val="#ppt_h"/>
                                          </p:val>
                                        </p:tav>
                                      </p:tavLst>
                                    </p:anim>
                                    <p:animEffect transition="in" filter="fade">
                                      <p:cBhvr>
                                        <p:cTn id="14"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E73974-C853-96D8-4405-74A6785F2282}"/>
              </a:ext>
            </a:extLst>
          </p:cNvPr>
          <p:cNvSpPr txBox="1"/>
          <p:nvPr/>
        </p:nvSpPr>
        <p:spPr>
          <a:xfrm>
            <a:off x="492369" y="381001"/>
            <a:ext cx="11227191" cy="3416320"/>
          </a:xfrm>
          <a:prstGeom prst="rect">
            <a:avLst/>
          </a:prstGeom>
          <a:noFill/>
        </p:spPr>
        <p:txBody>
          <a:bodyPr wrap="square">
            <a:spAutoFit/>
          </a:bodyPr>
          <a:lstStyle/>
          <a:p>
            <a:r>
              <a:rPr lang="en-US" sz="5400" dirty="0">
                <a:solidFill>
                  <a:srgbClr val="FF0000"/>
                </a:solidFill>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Lan </a:t>
            </a:r>
            <a:r>
              <a:rPr lang="en-US" sz="5400" dirty="0" err="1">
                <a:latin typeface="Times New Roman" panose="02020603050405020304" pitchFamily="18" charset="0"/>
                <a:cs typeface="Times New Roman" panose="02020603050405020304" pitchFamily="18" charset="0"/>
              </a:rPr>
              <a:t>gửi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thư</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cho</a:t>
            </a:r>
            <a:r>
              <a:rPr lang="en-US" sz="5400" dirty="0">
                <a:latin typeface="Times New Roman" panose="02020603050405020304" pitchFamily="18" charset="0"/>
                <a:cs typeface="Times New Roman" panose="02020603050405020304" pitchFamily="18" charset="0"/>
              </a:rPr>
              <a:t> Hà </a:t>
            </a:r>
            <a:r>
              <a:rPr lang="en-US" sz="5400" dirty="0" err="1">
                <a:latin typeface="Times New Roman" panose="02020603050405020304" pitchFamily="18" charset="0"/>
                <a:cs typeface="Times New Roman" panose="02020603050405020304" pitchFamily="18" charset="0"/>
              </a:rPr>
              <a:t>kể</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về</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quê</a:t>
            </a:r>
            <a:r>
              <a:rPr lang="en-US" sz="5400" dirty="0">
                <a:latin typeface="Times New Roman" panose="02020603050405020304" pitchFamily="18" charset="0"/>
                <a:cs typeface="Times New Roman" panose="02020603050405020304" pitchFamily="18" charset="0"/>
              </a:rPr>
              <a:t> Lan. Ở </a:t>
            </a:r>
            <a:r>
              <a:rPr lang="en-US" sz="5400" dirty="0" err="1">
                <a:latin typeface="Times New Roman" panose="02020603050405020304" pitchFamily="18" charset="0"/>
                <a:cs typeface="Times New Roman" panose="02020603050405020304" pitchFamily="18" charset="0"/>
              </a:rPr>
              <a:t>đó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sàn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nằm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ven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đồi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Mùa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này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chim</a:t>
            </a:r>
            <a:r>
              <a:rPr lang="en-US" sz="5400" dirty="0">
                <a:latin typeface="Times New Roman" panose="02020603050405020304" pitchFamily="18" charset="0"/>
                <a:cs typeface="Times New Roman" panose="02020603050405020304" pitchFamily="18" charset="0"/>
              </a:rPr>
              <a:t> ca </a:t>
            </a:r>
            <a:r>
              <a:rPr lang="en-US" sz="5400" dirty="0" err="1">
                <a:latin typeface="Times New Roman" panose="02020603050405020304" pitchFamily="18" charset="0"/>
                <a:cs typeface="Times New Roman" panose="02020603050405020304" pitchFamily="18" charset="0"/>
              </a:rPr>
              <a:t>rộn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rã</a:t>
            </a:r>
            <a:r>
              <a:rPr lang="en-US" sz="5400" dirty="0">
                <a:latin typeface="Times New Roman" panose="02020603050405020304" pitchFamily="18" charset="0"/>
                <a:cs typeface="Times New Roman" panose="02020603050405020304" pitchFamily="18" charset="0"/>
              </a:rPr>
              <a:t>, sim </a:t>
            </a:r>
            <a:r>
              <a:rPr lang="en-US" sz="5400" dirty="0" err="1">
                <a:latin typeface="Times New Roman" panose="02020603050405020304" pitchFamily="18" charset="0"/>
                <a:cs typeface="Times New Roman" panose="02020603050405020304" pitchFamily="18" charset="0"/>
              </a:rPr>
              <a:t>nở</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rộ</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tím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cả</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núi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đồi</a:t>
            </a:r>
            <a:r>
              <a:rPr lang="en-US" sz="5400" dirty="0">
                <a:latin typeface="Times New Roman" panose="02020603050405020304" pitchFamily="18" charset="0"/>
                <a:cs typeface="Times New Roman" panose="02020603050405020304" pitchFamily="18" charset="0"/>
              </a:rPr>
              <a:t>. Lan </a:t>
            </a:r>
            <a:r>
              <a:rPr lang="en-US" sz="5400" dirty="0" err="1">
                <a:latin typeface="Times New Roman" panose="02020603050405020304" pitchFamily="18" charset="0"/>
                <a:cs typeface="Times New Roman" panose="02020603050405020304" pitchFamily="18" charset="0"/>
              </a:rPr>
              <a:t>mời</a:t>
            </a:r>
            <a:r>
              <a:rPr lang="en-US" sz="5400" dirty="0">
                <a:latin typeface="Times New Roman" panose="02020603050405020304" pitchFamily="18" charset="0"/>
                <a:cs typeface="Times New Roman" panose="02020603050405020304" pitchFamily="18" charset="0"/>
              </a:rPr>
              <a:t> Hà </a:t>
            </a:r>
            <a:r>
              <a:rPr lang="en-US" sz="5400" dirty="0" err="1">
                <a:latin typeface="Times New Roman" panose="02020603050405020304" pitchFamily="18" charset="0"/>
                <a:cs typeface="Times New Roman" panose="02020603050405020304" pitchFamily="18" charset="0"/>
              </a:rPr>
              <a:t>lên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thăm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quê</a:t>
            </a:r>
            <a:r>
              <a:rPr lang="en-US" sz="5400" dirty="0">
                <a:latin typeface="Times New Roman" panose="02020603050405020304" pitchFamily="18" charset="0"/>
                <a:cs typeface="Times New Roman" panose="02020603050405020304" pitchFamily="18" charset="0"/>
              </a:rPr>
              <a:t> Lan.</a:t>
            </a:r>
            <a:endParaRPr lang="vi-VN" sz="5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593" y="5250240"/>
            <a:ext cx="1750423" cy="1227909"/>
          </a:xfrm>
          <a:prstGeom prst="rect">
            <a:avLst/>
          </a:prstGeom>
          <a:solidFill>
            <a:srgbClr val="F4D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34957" y="5648752"/>
            <a:ext cx="8178275" cy="707886"/>
          </a:xfrm>
          <a:prstGeom prst="rect">
            <a:avLst/>
          </a:prstGeom>
          <a:solidFill>
            <a:srgbClr val="F4DAF1"/>
          </a:solidFill>
        </p:spPr>
        <p:txBody>
          <a:bodyPr wrap="square" rtlCol="0">
            <a:spAutoFit/>
          </a:bodyPr>
          <a:lstStyle/>
          <a:p>
            <a:r>
              <a:rPr lang="en-US" sz="4000" b="1">
                <a:latin typeface="VNI-Avo" pitchFamily="2" charset="0"/>
              </a:rPr>
              <a:t>Ao thu laïnh leõo nöôùc trong veo.</a:t>
            </a:r>
          </a:p>
        </p:txBody>
      </p:sp>
      <p:sp>
        <p:nvSpPr>
          <p:cNvPr id="6" name="Rectangle 5"/>
          <p:cNvSpPr/>
          <p:nvPr/>
        </p:nvSpPr>
        <p:spPr>
          <a:xfrm>
            <a:off x="1734957" y="5664323"/>
            <a:ext cx="896399" cy="707886"/>
          </a:xfrm>
          <a:prstGeom prst="rect">
            <a:avLst/>
          </a:prstGeom>
        </p:spPr>
        <p:txBody>
          <a:bodyPr wrap="none">
            <a:spAutoFit/>
          </a:bodyPr>
          <a:lstStyle/>
          <a:p>
            <a:r>
              <a:rPr lang="en-US" sz="4000" b="1">
                <a:solidFill>
                  <a:srgbClr val="FF0000"/>
                </a:solidFill>
                <a:latin typeface="VNI-Avo" pitchFamily="2" charset="0"/>
              </a:rPr>
              <a:t>Ao</a:t>
            </a:r>
            <a:endParaRPr lang="en-US" sz="4000">
              <a:solidFill>
                <a:srgbClr val="FF0000"/>
              </a:solidFill>
            </a:endParaRPr>
          </a:p>
        </p:txBody>
      </p:sp>
      <p:sp>
        <p:nvSpPr>
          <p:cNvPr id="8" name="Rectangle 7"/>
          <p:cNvSpPr/>
          <p:nvPr/>
        </p:nvSpPr>
        <p:spPr>
          <a:xfrm>
            <a:off x="4886659" y="5669772"/>
            <a:ext cx="848309" cy="707886"/>
          </a:xfrm>
          <a:prstGeom prst="rect">
            <a:avLst/>
          </a:prstGeom>
        </p:spPr>
        <p:txBody>
          <a:bodyPr wrap="none">
            <a:spAutoFit/>
          </a:bodyPr>
          <a:lstStyle/>
          <a:p>
            <a:r>
              <a:rPr lang="en-US" sz="4000" b="1">
                <a:solidFill>
                  <a:srgbClr val="FF0000"/>
                </a:solidFill>
                <a:latin typeface="VNI-Avo" pitchFamily="2" charset="0"/>
              </a:rPr>
              <a:t>eo</a:t>
            </a:r>
            <a:endParaRPr lang="en-US" sz="4000">
              <a:solidFill>
                <a:srgbClr val="FF0000"/>
              </a:solidFill>
            </a:endParaRPr>
          </a:p>
        </p:txBody>
      </p:sp>
      <p:pic>
        <p:nvPicPr>
          <p:cNvPr id="3" name="Picture 2"/>
          <p:cNvPicPr>
            <a:picLocks noChangeAspect="1"/>
          </p:cNvPicPr>
          <p:nvPr/>
        </p:nvPicPr>
        <p:blipFill rotWithShape="1">
          <a:blip r:embed="rId2"/>
          <a:srcRect t="32861"/>
          <a:stretch>
            <a:fillRect/>
          </a:stretch>
        </p:blipFill>
        <p:spPr>
          <a:xfrm>
            <a:off x="430772" y="1622762"/>
            <a:ext cx="11235404" cy="3621123"/>
          </a:xfrm>
          <a:prstGeom prst="rect">
            <a:avLst/>
          </a:prstGeom>
        </p:spPr>
      </p:pic>
      <p:sp>
        <p:nvSpPr>
          <p:cNvPr id="9" name="Rectangle 8"/>
          <p:cNvSpPr/>
          <p:nvPr/>
        </p:nvSpPr>
        <p:spPr>
          <a:xfrm>
            <a:off x="8872707" y="5669196"/>
            <a:ext cx="848309" cy="707886"/>
          </a:xfrm>
          <a:prstGeom prst="rect">
            <a:avLst/>
          </a:prstGeom>
        </p:spPr>
        <p:txBody>
          <a:bodyPr wrap="none">
            <a:spAutoFit/>
          </a:bodyPr>
          <a:lstStyle/>
          <a:p>
            <a:r>
              <a:rPr lang="en-US" sz="4000" b="1">
                <a:solidFill>
                  <a:srgbClr val="FF0000"/>
                </a:solidFill>
                <a:latin typeface="VNI-Avo" pitchFamily="2" charset="0"/>
              </a:rPr>
              <a:t>eo</a:t>
            </a:r>
            <a:endParaRPr lang="en-US" sz="4000">
              <a:solidFill>
                <a:srgbClr val="FF0000"/>
              </a:solidFill>
            </a:endParaRPr>
          </a:p>
        </p:txBody>
      </p:sp>
      <p:sp>
        <p:nvSpPr>
          <p:cNvPr id="7" name="TextBox 6"/>
          <p:cNvSpPr txBox="1"/>
          <p:nvPr/>
        </p:nvSpPr>
        <p:spPr>
          <a:xfrm>
            <a:off x="3177097" y="-22368"/>
            <a:ext cx="6503670" cy="584775"/>
          </a:xfrm>
          <a:prstGeom prst="rect">
            <a:avLst/>
          </a:prstGeom>
          <a:noFill/>
        </p:spPr>
        <p:txBody>
          <a:bodyPr wrap="square" rtlCol="0">
            <a:spAutoFit/>
          </a:bodyPr>
          <a:lstStyle/>
          <a:p>
            <a:pPr algn="ctr"/>
            <a:r>
              <a:rPr lang="en-US" sz="3200" dirty="0" err="1">
                <a:latin typeface="Times New Roman" panose="02020603050405020304" charset="0"/>
                <a:cs typeface="Times New Roman" panose="02020603050405020304" charset="0"/>
              </a:rPr>
              <a:t>Thứ</a:t>
            </a:r>
            <a:r>
              <a:rPr lang="en-US" sz="3200" dirty="0">
                <a:latin typeface="Times New Roman" panose="02020603050405020304" charset="0"/>
                <a:cs typeface="Times New Roman" panose="02020603050405020304" charset="0"/>
              </a:rPr>
              <a:t> Ba</a:t>
            </a:r>
            <a:r>
              <a:rPr lang="vi-VN" alt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ngày</a:t>
            </a:r>
            <a:r>
              <a:rPr lang="en-US" sz="3200" dirty="0">
                <a:latin typeface="Times New Roman" panose="02020603050405020304" charset="0"/>
                <a:cs typeface="Times New Roman" panose="02020603050405020304" charset="0"/>
              </a:rPr>
              <a:t> 12 </a:t>
            </a:r>
            <a:r>
              <a:rPr lang="en-US" sz="3200" dirty="0" err="1">
                <a:latin typeface="Times New Roman" panose="02020603050405020304" charset="0"/>
                <a:cs typeface="Times New Roman" panose="02020603050405020304" charset="0"/>
              </a:rPr>
              <a:t>tháng</a:t>
            </a:r>
            <a:r>
              <a:rPr lang="en-US" sz="3200" dirty="0">
                <a:latin typeface="Times New Roman" panose="02020603050405020304" charset="0"/>
                <a:cs typeface="Times New Roman" panose="02020603050405020304" charset="0"/>
              </a:rPr>
              <a:t> 11 </a:t>
            </a:r>
            <a:r>
              <a:rPr lang="en-US" sz="3200" dirty="0" err="1">
                <a:latin typeface="Times New Roman" panose="02020603050405020304" charset="0"/>
                <a:cs typeface="Times New Roman" panose="02020603050405020304" charset="0"/>
              </a:rPr>
              <a:t>năm</a:t>
            </a:r>
            <a:r>
              <a:rPr lang="en-US" sz="3200" dirty="0">
                <a:latin typeface="Times New Roman" panose="02020603050405020304" charset="0"/>
                <a:cs typeface="Times New Roman" panose="02020603050405020304" charset="0"/>
              </a:rPr>
              <a:t> 2024</a:t>
            </a:r>
            <a:endParaRPr lang="vi-VN" altLang="en-US" sz="3200" dirty="0">
              <a:latin typeface="Times New Roman" panose="02020603050405020304" charset="0"/>
              <a:cs typeface="Times New Roman" panose="02020603050405020304" charset="0"/>
            </a:endParaRPr>
          </a:p>
        </p:txBody>
      </p:sp>
      <p:sp>
        <p:nvSpPr>
          <p:cNvPr id="10" name="TextBox 9"/>
          <p:cNvSpPr txBox="1"/>
          <p:nvPr/>
        </p:nvSpPr>
        <p:spPr>
          <a:xfrm>
            <a:off x="4886659" y="544981"/>
            <a:ext cx="2588455" cy="583565"/>
          </a:xfrm>
          <a:prstGeom prst="rect">
            <a:avLst/>
          </a:prstGeom>
          <a:noFill/>
        </p:spPr>
        <p:txBody>
          <a:bodyPr wrap="square" rtlCol="0">
            <a:spAutoFit/>
          </a:bodyPr>
          <a:lstStyle/>
          <a:p>
            <a:pPr algn="ctr"/>
            <a:r>
              <a:rPr lang="en-US" sz="3200" u="sng" dirty="0" err="1">
                <a:latin typeface="Times New Roman" panose="02020603050405020304" charset="0"/>
                <a:cs typeface="Times New Roman" panose="02020603050405020304" charset="0"/>
              </a:rPr>
              <a:t>Tiếng</a:t>
            </a:r>
            <a:r>
              <a:rPr lang="en-US" sz="3200" u="sng" dirty="0">
                <a:latin typeface="Times New Roman" panose="02020603050405020304" charset="0"/>
                <a:cs typeface="Times New Roman" panose="02020603050405020304" charset="0"/>
              </a:rPr>
              <a:t> </a:t>
            </a:r>
            <a:r>
              <a:rPr lang="en-US" sz="3200" u="sng" dirty="0" err="1">
                <a:latin typeface="Times New Roman" panose="02020603050405020304" charset="0"/>
                <a:cs typeface="Times New Roman" panose="02020603050405020304" charset="0"/>
              </a:rPr>
              <a:t>Việt</a:t>
            </a:r>
            <a:r>
              <a:rPr lang="en-US" sz="3200" dirty="0">
                <a:latin typeface="Times New Roman" panose="02020603050405020304" charset="0"/>
                <a:cs typeface="Times New Roman" panose="02020603050405020304" charset="0"/>
              </a:rPr>
              <a:t> </a:t>
            </a:r>
          </a:p>
        </p:txBody>
      </p:sp>
    </p:spTree>
    <p:extLst>
      <p:ext uri="{BB962C8B-B14F-4D97-AF65-F5344CB8AC3E}">
        <p14:creationId xmlns:p14="http://schemas.microsoft.com/office/powerpoint/2010/main" val="249656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648" y="148473"/>
            <a:ext cx="2629267" cy="1238423"/>
          </a:xfrm>
          <a:prstGeom prst="rect">
            <a:avLst/>
          </a:prstGeom>
        </p:spPr>
      </p:pic>
      <p:sp>
        <p:nvSpPr>
          <p:cNvPr id="6" name="TextBox 5"/>
          <p:cNvSpPr txBox="1"/>
          <p:nvPr/>
        </p:nvSpPr>
        <p:spPr>
          <a:xfrm>
            <a:off x="4225160" y="148473"/>
            <a:ext cx="1429407" cy="1015663"/>
          </a:xfrm>
          <a:prstGeom prst="rect">
            <a:avLst/>
          </a:prstGeom>
          <a:noFill/>
        </p:spPr>
        <p:txBody>
          <a:bodyPr wrap="square" rtlCol="0">
            <a:spAutoFit/>
          </a:bodyPr>
          <a:lstStyle/>
          <a:p>
            <a:r>
              <a:rPr lang="en-US" sz="6000" b="1">
                <a:solidFill>
                  <a:srgbClr val="FF0000"/>
                </a:solidFill>
                <a:latin typeface="VNI-Avo" pitchFamily="2" charset="0"/>
              </a:rPr>
              <a:t>ao</a:t>
            </a:r>
          </a:p>
        </p:txBody>
      </p:sp>
      <p:sp>
        <p:nvSpPr>
          <p:cNvPr id="7" name="TextBox 6"/>
          <p:cNvSpPr txBox="1"/>
          <p:nvPr/>
        </p:nvSpPr>
        <p:spPr>
          <a:xfrm>
            <a:off x="6305576" y="148473"/>
            <a:ext cx="1598202" cy="1015663"/>
          </a:xfrm>
          <a:prstGeom prst="rect">
            <a:avLst/>
          </a:prstGeom>
          <a:noFill/>
        </p:spPr>
        <p:txBody>
          <a:bodyPr wrap="square" rtlCol="0">
            <a:spAutoFit/>
          </a:bodyPr>
          <a:lstStyle/>
          <a:p>
            <a:r>
              <a:rPr lang="en-US" sz="6000" b="1">
                <a:solidFill>
                  <a:srgbClr val="FF0000"/>
                </a:solidFill>
                <a:latin typeface="VNI-Avo" pitchFamily="2" charset="0"/>
              </a:rPr>
              <a:t>eo</a:t>
            </a:r>
          </a:p>
        </p:txBody>
      </p:sp>
      <p:graphicFrame>
        <p:nvGraphicFramePr>
          <p:cNvPr id="9" name="Table 8"/>
          <p:cNvGraphicFramePr>
            <a:graphicFrameLocks noGrp="1"/>
          </p:cNvGraphicFramePr>
          <p:nvPr/>
        </p:nvGraphicFramePr>
        <p:xfrm>
          <a:off x="4419308" y="1164136"/>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en-US" sz="4400" dirty="0">
                          <a:solidFill>
                            <a:schemeClr val="tx1"/>
                          </a:solidFill>
                          <a:latin typeface="VNI-Avo" pitchFamily="2" charset="0"/>
                        </a:rPr>
                        <a:t>l</a:t>
                      </a:r>
                    </a:p>
                  </a:txBody>
                  <a:tcPr/>
                </a:tc>
                <a:tc>
                  <a:txBody>
                    <a:bodyPr/>
                    <a:lstStyle/>
                    <a:p>
                      <a:pPr algn="ctr"/>
                      <a:r>
                        <a:rPr lang="en-US" sz="4400" dirty="0" err="1">
                          <a:solidFill>
                            <a:srgbClr val="FF0000"/>
                          </a:solidFill>
                          <a:latin typeface="VNI-Avo" pitchFamily="2" charset="0"/>
                        </a:rPr>
                        <a:t>eo</a:t>
                      </a:r>
                      <a:endParaRPr lang="en-US" sz="4400" dirty="0">
                        <a:solidFill>
                          <a:srgbClr val="FF0000"/>
                        </a:solidFill>
                        <a:latin typeface="VNI-Avo" pitchFamily="2" charset="0"/>
                      </a:endParaRPr>
                    </a:p>
                  </a:txBody>
                  <a:tcPr/>
                </a:tc>
                <a:extLst>
                  <a:ext uri="{0D108BD9-81ED-4DB2-BD59-A6C34878D82A}">
                    <a16:rowId xmlns:a16="http://schemas.microsoft.com/office/drawing/2014/main" val="289549917"/>
                  </a:ext>
                </a:extLst>
              </a:tr>
              <a:tr h="433699">
                <a:tc gridSpan="2">
                  <a:txBody>
                    <a:bodyPr/>
                    <a:lstStyle/>
                    <a:p>
                      <a:pPr algn="ctr"/>
                      <a:r>
                        <a:rPr lang="en-US" sz="4400" b="1" i="0" dirty="0" err="1">
                          <a:solidFill>
                            <a:schemeClr val="tx1"/>
                          </a:solidFill>
                          <a:latin typeface="VNI-Avo" pitchFamily="2" charset="0"/>
                        </a:rPr>
                        <a:t>l</a:t>
                      </a:r>
                      <a:r>
                        <a:rPr lang="en-US" sz="4400" b="1" i="0" dirty="0" err="1">
                          <a:solidFill>
                            <a:srgbClr val="FF0000"/>
                          </a:solidFill>
                          <a:latin typeface="VNI-Avo" pitchFamily="2" charset="0"/>
                        </a:rPr>
                        <a:t>eõo</a:t>
                      </a:r>
                      <a:endParaRPr lang="en-US" sz="4400" b="1" i="0" dirty="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291103" y="2952296"/>
            <a:ext cx="1960596" cy="830997"/>
          </a:xfrm>
          <a:prstGeom prst="rect">
            <a:avLst/>
          </a:prstGeom>
          <a:noFill/>
        </p:spPr>
        <p:txBody>
          <a:bodyPr wrap="square" rtlCol="0">
            <a:spAutoFit/>
          </a:bodyPr>
          <a:lstStyle/>
          <a:p>
            <a:pPr algn="ctr"/>
            <a:r>
              <a:rPr lang="en-US" sz="4800" dirty="0" err="1">
                <a:latin typeface="VNI-Avo" pitchFamily="2" charset="0"/>
              </a:rPr>
              <a:t>chaøo</a:t>
            </a:r>
            <a:endParaRPr lang="en-US" sz="4800" dirty="0">
              <a:latin typeface="VNI-Avo" pitchFamily="2" charset="0"/>
            </a:endParaRPr>
          </a:p>
        </p:txBody>
      </p:sp>
      <p:sp>
        <p:nvSpPr>
          <p:cNvPr id="11" name="TextBox 10"/>
          <p:cNvSpPr txBox="1"/>
          <p:nvPr/>
        </p:nvSpPr>
        <p:spPr>
          <a:xfrm>
            <a:off x="2615619" y="2954753"/>
            <a:ext cx="1493064" cy="830997"/>
          </a:xfrm>
          <a:prstGeom prst="rect">
            <a:avLst/>
          </a:prstGeom>
          <a:noFill/>
        </p:spPr>
        <p:txBody>
          <a:bodyPr wrap="square" rtlCol="0">
            <a:spAutoFit/>
          </a:bodyPr>
          <a:lstStyle/>
          <a:p>
            <a:pPr algn="ctr"/>
            <a:r>
              <a:rPr lang="en-US" sz="4800" dirty="0" err="1">
                <a:latin typeface="VNI-Avo" pitchFamily="2" charset="0"/>
              </a:rPr>
              <a:t>dao</a:t>
            </a:r>
            <a:endParaRPr lang="en-US" sz="4800" dirty="0">
              <a:latin typeface="VNI-Avo" pitchFamily="2" charset="0"/>
            </a:endParaRPr>
          </a:p>
        </p:txBody>
      </p:sp>
      <p:sp>
        <p:nvSpPr>
          <p:cNvPr id="12" name="TextBox 11"/>
          <p:cNvSpPr txBox="1"/>
          <p:nvPr/>
        </p:nvSpPr>
        <p:spPr>
          <a:xfrm>
            <a:off x="4306259" y="2914051"/>
            <a:ext cx="1764281" cy="830997"/>
          </a:xfrm>
          <a:prstGeom prst="rect">
            <a:avLst/>
          </a:prstGeom>
          <a:noFill/>
        </p:spPr>
        <p:txBody>
          <a:bodyPr wrap="square" rtlCol="0">
            <a:spAutoFit/>
          </a:bodyPr>
          <a:lstStyle/>
          <a:p>
            <a:pPr algn="ctr"/>
            <a:r>
              <a:rPr lang="en-US" sz="4800" dirty="0" err="1">
                <a:latin typeface="VNI-Avo" pitchFamily="2" charset="0"/>
              </a:rPr>
              <a:t>saùo</a:t>
            </a:r>
            <a:endParaRPr lang="en-US" sz="4800" dirty="0">
              <a:latin typeface="VNI-Avo" pitchFamily="2" charset="0"/>
            </a:endParaRPr>
          </a:p>
        </p:txBody>
      </p:sp>
      <p:sp>
        <p:nvSpPr>
          <p:cNvPr id="13" name="TextBox 12"/>
          <p:cNvSpPr txBox="1"/>
          <p:nvPr/>
        </p:nvSpPr>
        <p:spPr>
          <a:xfrm>
            <a:off x="6139497" y="2948758"/>
            <a:ext cx="1764281" cy="830997"/>
          </a:xfrm>
          <a:prstGeom prst="rect">
            <a:avLst/>
          </a:prstGeom>
          <a:noFill/>
        </p:spPr>
        <p:txBody>
          <a:bodyPr wrap="square" rtlCol="0">
            <a:spAutoFit/>
          </a:bodyPr>
          <a:lstStyle/>
          <a:p>
            <a:pPr algn="ctr"/>
            <a:r>
              <a:rPr lang="en-US" sz="4800" dirty="0" err="1">
                <a:latin typeface="VNI-Avo" pitchFamily="2" charset="0"/>
              </a:rPr>
              <a:t>deûo</a:t>
            </a:r>
            <a:endParaRPr lang="en-US" sz="4800" dirty="0">
              <a:latin typeface="VNI-Avo" pitchFamily="2" charset="0"/>
            </a:endParaRPr>
          </a:p>
        </p:txBody>
      </p:sp>
      <p:sp>
        <p:nvSpPr>
          <p:cNvPr id="14" name="TextBox 13"/>
          <p:cNvSpPr txBox="1"/>
          <p:nvPr/>
        </p:nvSpPr>
        <p:spPr>
          <a:xfrm>
            <a:off x="8065678" y="2914051"/>
            <a:ext cx="1764281" cy="830997"/>
          </a:xfrm>
          <a:prstGeom prst="rect">
            <a:avLst/>
          </a:prstGeom>
          <a:noFill/>
        </p:spPr>
        <p:txBody>
          <a:bodyPr wrap="square" rtlCol="0">
            <a:spAutoFit/>
          </a:bodyPr>
          <a:lstStyle/>
          <a:p>
            <a:pPr algn="ctr"/>
            <a:r>
              <a:rPr lang="en-US" sz="4800" dirty="0" err="1">
                <a:latin typeface="VNI-Avo" pitchFamily="2" charset="0"/>
              </a:rPr>
              <a:t>ñeõo</a:t>
            </a:r>
            <a:endParaRPr lang="en-US" sz="4800" dirty="0">
              <a:latin typeface="VNI-Avo" pitchFamily="2" charset="0"/>
            </a:endParaRPr>
          </a:p>
        </p:txBody>
      </p:sp>
      <p:sp>
        <p:nvSpPr>
          <p:cNvPr id="15" name="TextBox 14"/>
          <p:cNvSpPr txBox="1"/>
          <p:nvPr/>
        </p:nvSpPr>
        <p:spPr>
          <a:xfrm>
            <a:off x="9967873" y="2886097"/>
            <a:ext cx="1716203" cy="830997"/>
          </a:xfrm>
          <a:prstGeom prst="rect">
            <a:avLst/>
          </a:prstGeom>
          <a:noFill/>
        </p:spPr>
        <p:txBody>
          <a:bodyPr wrap="square" rtlCol="0">
            <a:spAutoFit/>
          </a:bodyPr>
          <a:lstStyle/>
          <a:p>
            <a:pPr algn="ctr"/>
            <a:r>
              <a:rPr lang="en-US" sz="4800" dirty="0" err="1">
                <a:latin typeface="VNI-Avo" pitchFamily="2" charset="0"/>
              </a:rPr>
              <a:t>keïo</a:t>
            </a:r>
            <a:endParaRPr lang="en-US" sz="4800" dirty="0">
              <a:latin typeface="VNI-Avo" pitchFamily="2" charset="0"/>
            </a:endParaRPr>
          </a:p>
        </p:txBody>
      </p:sp>
      <p:sp>
        <p:nvSpPr>
          <p:cNvPr id="16" name="TextBox 15"/>
          <p:cNvSpPr txBox="1"/>
          <p:nvPr/>
        </p:nvSpPr>
        <p:spPr>
          <a:xfrm>
            <a:off x="-13648" y="5556491"/>
            <a:ext cx="2917771" cy="830997"/>
          </a:xfrm>
          <a:prstGeom prst="rect">
            <a:avLst/>
          </a:prstGeom>
          <a:noFill/>
        </p:spPr>
        <p:txBody>
          <a:bodyPr wrap="square" rtlCol="0">
            <a:spAutoFit/>
          </a:bodyPr>
          <a:lstStyle/>
          <a:p>
            <a:pPr algn="ctr"/>
            <a:r>
              <a:rPr lang="en-US" sz="4800" dirty="0" err="1">
                <a:latin typeface="VNI-Avo" pitchFamily="2" charset="0"/>
              </a:rPr>
              <a:t>ngoâi</a:t>
            </a:r>
            <a:r>
              <a:rPr lang="en-US" sz="4800" dirty="0">
                <a:latin typeface="VNI-Avo" pitchFamily="2" charset="0"/>
              </a:rPr>
              <a:t> </a:t>
            </a:r>
            <a:r>
              <a:rPr lang="en-US" sz="4800" dirty="0" err="1">
                <a:latin typeface="VNI-Avo" pitchFamily="2" charset="0"/>
              </a:rPr>
              <a:t>sao</a:t>
            </a:r>
            <a:endParaRPr lang="en-US" sz="4800" dirty="0">
              <a:latin typeface="VNI-Avo" pitchFamily="2" charset="0"/>
            </a:endParaRPr>
          </a:p>
        </p:txBody>
      </p:sp>
      <p:sp>
        <p:nvSpPr>
          <p:cNvPr id="17" name="TextBox 16"/>
          <p:cNvSpPr txBox="1"/>
          <p:nvPr/>
        </p:nvSpPr>
        <p:spPr>
          <a:xfrm>
            <a:off x="3127475" y="5471801"/>
            <a:ext cx="2984447" cy="830997"/>
          </a:xfrm>
          <a:prstGeom prst="rect">
            <a:avLst/>
          </a:prstGeom>
          <a:noFill/>
        </p:spPr>
        <p:txBody>
          <a:bodyPr wrap="square" rtlCol="0">
            <a:spAutoFit/>
          </a:bodyPr>
          <a:lstStyle/>
          <a:p>
            <a:pPr algn="ctr"/>
            <a:r>
              <a:rPr lang="en-US" sz="4800" dirty="0" err="1">
                <a:latin typeface="VNI-Avo" pitchFamily="2" charset="0"/>
              </a:rPr>
              <a:t>quaû</a:t>
            </a:r>
            <a:r>
              <a:rPr lang="en-US" sz="4800" dirty="0">
                <a:latin typeface="VNI-Avo" pitchFamily="2" charset="0"/>
              </a:rPr>
              <a:t> </a:t>
            </a:r>
            <a:r>
              <a:rPr lang="en-US" sz="4800" dirty="0" err="1">
                <a:latin typeface="VNI-Avo" pitchFamily="2" charset="0"/>
              </a:rPr>
              <a:t>taùo</a:t>
            </a:r>
            <a:endParaRPr lang="en-US" sz="4800" dirty="0">
              <a:latin typeface="VNI-Avo" pitchFamily="2" charset="0"/>
            </a:endParaRPr>
          </a:p>
        </p:txBody>
      </p:sp>
      <p:sp>
        <p:nvSpPr>
          <p:cNvPr id="18" name="TextBox 17"/>
          <p:cNvSpPr txBox="1"/>
          <p:nvPr/>
        </p:nvSpPr>
        <p:spPr>
          <a:xfrm>
            <a:off x="6077127" y="5487007"/>
            <a:ext cx="3124066" cy="830997"/>
          </a:xfrm>
          <a:prstGeom prst="rect">
            <a:avLst/>
          </a:prstGeom>
          <a:noFill/>
        </p:spPr>
        <p:txBody>
          <a:bodyPr wrap="square" rtlCol="0">
            <a:spAutoFit/>
          </a:bodyPr>
          <a:lstStyle/>
          <a:p>
            <a:pPr algn="ctr"/>
            <a:r>
              <a:rPr lang="en-US" sz="4800" dirty="0" err="1">
                <a:latin typeface="VNI-Avo" pitchFamily="2" charset="0"/>
              </a:rPr>
              <a:t>caùi</a:t>
            </a:r>
            <a:r>
              <a:rPr lang="en-US" sz="4800" dirty="0">
                <a:latin typeface="VNI-Avo" pitchFamily="2" charset="0"/>
              </a:rPr>
              <a:t> </a:t>
            </a:r>
            <a:r>
              <a:rPr lang="en-US" sz="4800" dirty="0" err="1">
                <a:latin typeface="VNI-Avo" pitchFamily="2" charset="0"/>
              </a:rPr>
              <a:t>keïo</a:t>
            </a:r>
            <a:endParaRPr lang="en-US" sz="4800" dirty="0">
              <a:latin typeface="VNI-Avo" pitchFamily="2" charset="0"/>
            </a:endParaRPr>
          </a:p>
        </p:txBody>
      </p:sp>
      <p:sp>
        <p:nvSpPr>
          <p:cNvPr id="23" name="Rectangle 22">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sp>
        <p:nvSpPr>
          <p:cNvPr id="22" name="TextBox 21"/>
          <p:cNvSpPr txBox="1"/>
          <p:nvPr/>
        </p:nvSpPr>
        <p:spPr>
          <a:xfrm>
            <a:off x="9085524" y="5528368"/>
            <a:ext cx="3124066" cy="830997"/>
          </a:xfrm>
          <a:prstGeom prst="rect">
            <a:avLst/>
          </a:prstGeom>
          <a:noFill/>
        </p:spPr>
        <p:txBody>
          <a:bodyPr wrap="square" rtlCol="0">
            <a:spAutoFit/>
          </a:bodyPr>
          <a:lstStyle/>
          <a:p>
            <a:pPr algn="ctr"/>
            <a:r>
              <a:rPr lang="en-US" sz="4800" dirty="0" err="1">
                <a:latin typeface="VNI-Avo" pitchFamily="2" charset="0"/>
              </a:rPr>
              <a:t>ao</a:t>
            </a:r>
            <a:r>
              <a:rPr lang="en-US" sz="4800" dirty="0">
                <a:latin typeface="VNI-Avo" pitchFamily="2" charset="0"/>
              </a:rPr>
              <a:t> </a:t>
            </a:r>
            <a:r>
              <a:rPr lang="en-US" sz="4800" dirty="0" err="1">
                <a:latin typeface="VNI-Avo" pitchFamily="2" charset="0"/>
              </a:rPr>
              <a:t>beøo</a:t>
            </a:r>
            <a:endParaRPr lang="en-US" sz="4800" dirty="0">
              <a:latin typeface="VNI-Avo" pitchFamily="2" charset="0"/>
            </a:endParaRPr>
          </a:p>
        </p:txBody>
      </p:sp>
      <p:pic>
        <p:nvPicPr>
          <p:cNvPr id="2" name="Picture 1"/>
          <p:cNvPicPr>
            <a:picLocks noChangeAspect="1"/>
          </p:cNvPicPr>
          <p:nvPr/>
        </p:nvPicPr>
        <p:blipFill>
          <a:blip r:embed="rId4"/>
          <a:stretch>
            <a:fillRect/>
          </a:stretch>
        </p:blipFill>
        <p:spPr>
          <a:xfrm>
            <a:off x="476957" y="3779755"/>
            <a:ext cx="1648055" cy="1524213"/>
          </a:xfrm>
          <a:prstGeom prst="rect">
            <a:avLst/>
          </a:prstGeom>
        </p:spPr>
      </p:pic>
      <p:pic>
        <p:nvPicPr>
          <p:cNvPr id="3" name="Picture 2"/>
          <p:cNvPicPr>
            <a:picLocks noChangeAspect="1"/>
          </p:cNvPicPr>
          <p:nvPr/>
        </p:nvPicPr>
        <p:blipFill>
          <a:blip r:embed="rId5"/>
          <a:stretch>
            <a:fillRect/>
          </a:stretch>
        </p:blipFill>
        <p:spPr>
          <a:xfrm>
            <a:off x="3678774" y="3870908"/>
            <a:ext cx="1781424" cy="1600423"/>
          </a:xfrm>
          <a:prstGeom prst="rect">
            <a:avLst/>
          </a:prstGeom>
        </p:spPr>
      </p:pic>
      <p:pic>
        <p:nvPicPr>
          <p:cNvPr id="4" name="Picture 3"/>
          <p:cNvPicPr>
            <a:picLocks noChangeAspect="1"/>
          </p:cNvPicPr>
          <p:nvPr/>
        </p:nvPicPr>
        <p:blipFill>
          <a:blip r:embed="rId6"/>
          <a:stretch>
            <a:fillRect/>
          </a:stretch>
        </p:blipFill>
        <p:spPr>
          <a:xfrm>
            <a:off x="6557045" y="4123470"/>
            <a:ext cx="1790950" cy="1143160"/>
          </a:xfrm>
          <a:prstGeom prst="rect">
            <a:avLst/>
          </a:prstGeom>
        </p:spPr>
      </p:pic>
      <p:pic>
        <p:nvPicPr>
          <p:cNvPr id="8" name="Picture 7"/>
          <p:cNvPicPr>
            <a:picLocks noChangeAspect="1"/>
          </p:cNvPicPr>
          <p:nvPr/>
        </p:nvPicPr>
        <p:blipFill>
          <a:blip r:embed="rId7"/>
          <a:stretch>
            <a:fillRect/>
          </a:stretch>
        </p:blipFill>
        <p:spPr>
          <a:xfrm>
            <a:off x="9040721" y="3937471"/>
            <a:ext cx="2791215" cy="1590897"/>
          </a:xfrm>
          <a:prstGeom prst="rect">
            <a:avLst/>
          </a:prstGeom>
        </p:spPr>
      </p:pic>
      <p:cxnSp>
        <p:nvCxnSpPr>
          <p:cNvPr id="20" name="Straight Connector 19"/>
          <p:cNvCxnSpPr/>
          <p:nvPr/>
        </p:nvCxnSpPr>
        <p:spPr>
          <a:xfrm flipH="1" flipV="1">
            <a:off x="522514" y="-13063"/>
            <a:ext cx="38564" cy="13063"/>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D9208C7-305B-D936-9F6B-8085AD7D8F34}"/>
              </a:ext>
            </a:extLst>
          </p:cNvPr>
          <p:cNvSpPr/>
          <p:nvPr/>
        </p:nvSpPr>
        <p:spPr>
          <a:xfrm>
            <a:off x="1767328" y="5556490"/>
            <a:ext cx="1025722" cy="830997"/>
          </a:xfrm>
          <a:prstGeom prst="rect">
            <a:avLst/>
          </a:prstGeom>
        </p:spPr>
        <p:txBody>
          <a:bodyPr wrap="square">
            <a:spAutoFit/>
          </a:bodyPr>
          <a:lstStyle/>
          <a:p>
            <a:r>
              <a:rPr lang="en-US" sz="4800" dirty="0" err="1">
                <a:solidFill>
                  <a:srgbClr val="FF0000"/>
                </a:solidFill>
                <a:latin typeface="VNI-Avo" pitchFamily="2" charset="0"/>
              </a:rPr>
              <a:t>ao</a:t>
            </a:r>
            <a:endParaRPr lang="en-US" sz="4800" dirty="0">
              <a:solidFill>
                <a:srgbClr val="FF0000"/>
              </a:solidFill>
              <a:latin typeface="VNI-Avo" pitchFamily="2" charset="0"/>
            </a:endParaRPr>
          </a:p>
        </p:txBody>
      </p:sp>
      <p:sp>
        <p:nvSpPr>
          <p:cNvPr id="21" name="Rectangle 20">
            <a:extLst>
              <a:ext uri="{FF2B5EF4-FFF2-40B4-BE49-F238E27FC236}">
                <a16:creationId xmlns:a16="http://schemas.microsoft.com/office/drawing/2014/main" id="{BF5D622A-9BEB-31FB-EA2C-E8FDAD3C6893}"/>
              </a:ext>
            </a:extLst>
          </p:cNvPr>
          <p:cNvSpPr/>
          <p:nvPr/>
        </p:nvSpPr>
        <p:spPr>
          <a:xfrm>
            <a:off x="4923660" y="5502213"/>
            <a:ext cx="1040670" cy="830997"/>
          </a:xfrm>
          <a:prstGeom prst="rect">
            <a:avLst/>
          </a:prstGeom>
        </p:spPr>
        <p:txBody>
          <a:bodyPr wrap="none">
            <a:spAutoFit/>
          </a:bodyPr>
          <a:lstStyle/>
          <a:p>
            <a:r>
              <a:rPr lang="en-US" sz="4800" dirty="0" err="1">
                <a:solidFill>
                  <a:srgbClr val="FF0000"/>
                </a:solidFill>
                <a:latin typeface="VNI-Avo" pitchFamily="2" charset="0"/>
              </a:rPr>
              <a:t>aùo</a:t>
            </a:r>
            <a:endParaRPr lang="en-US" sz="4800" dirty="0">
              <a:solidFill>
                <a:srgbClr val="FF0000"/>
              </a:solidFill>
              <a:latin typeface="VNI-Avo" pitchFamily="2" charset="0"/>
            </a:endParaRPr>
          </a:p>
        </p:txBody>
      </p:sp>
      <p:sp>
        <p:nvSpPr>
          <p:cNvPr id="24" name="Rectangle 23">
            <a:extLst>
              <a:ext uri="{FF2B5EF4-FFF2-40B4-BE49-F238E27FC236}">
                <a16:creationId xmlns:a16="http://schemas.microsoft.com/office/drawing/2014/main" id="{8E383022-C0EA-0A86-764C-249C8B2530BB}"/>
              </a:ext>
            </a:extLst>
          </p:cNvPr>
          <p:cNvSpPr/>
          <p:nvPr/>
        </p:nvSpPr>
        <p:spPr>
          <a:xfrm>
            <a:off x="7862434" y="5471331"/>
            <a:ext cx="1019831" cy="830997"/>
          </a:xfrm>
          <a:prstGeom prst="rect">
            <a:avLst/>
          </a:prstGeom>
        </p:spPr>
        <p:txBody>
          <a:bodyPr wrap="none">
            <a:spAutoFit/>
          </a:bodyPr>
          <a:lstStyle/>
          <a:p>
            <a:r>
              <a:rPr lang="en-US" sz="4800" dirty="0" err="1">
                <a:solidFill>
                  <a:srgbClr val="FF0000"/>
                </a:solidFill>
                <a:latin typeface="VNI-Avo" pitchFamily="2" charset="0"/>
              </a:rPr>
              <a:t>eïo</a:t>
            </a:r>
            <a:endParaRPr lang="en-US" sz="4800" dirty="0">
              <a:solidFill>
                <a:srgbClr val="FF0000"/>
              </a:solidFill>
              <a:latin typeface="VNI-Avo" pitchFamily="2" charset="0"/>
            </a:endParaRPr>
          </a:p>
        </p:txBody>
      </p:sp>
      <p:sp>
        <p:nvSpPr>
          <p:cNvPr id="25" name="Rectangle 24">
            <a:extLst>
              <a:ext uri="{FF2B5EF4-FFF2-40B4-BE49-F238E27FC236}">
                <a16:creationId xmlns:a16="http://schemas.microsoft.com/office/drawing/2014/main" id="{6F0BE761-6707-E4AF-C98E-8B774C823FED}"/>
              </a:ext>
            </a:extLst>
          </p:cNvPr>
          <p:cNvSpPr/>
          <p:nvPr/>
        </p:nvSpPr>
        <p:spPr>
          <a:xfrm>
            <a:off x="10870831" y="5528368"/>
            <a:ext cx="1019831" cy="830997"/>
          </a:xfrm>
          <a:prstGeom prst="rect">
            <a:avLst/>
          </a:prstGeom>
        </p:spPr>
        <p:txBody>
          <a:bodyPr wrap="none">
            <a:spAutoFit/>
          </a:bodyPr>
          <a:lstStyle/>
          <a:p>
            <a:r>
              <a:rPr lang="en-US" sz="4800" dirty="0" err="1">
                <a:solidFill>
                  <a:srgbClr val="FF0000"/>
                </a:solidFill>
                <a:latin typeface="VNI-Avo" pitchFamily="2" charset="0"/>
              </a:rPr>
              <a:t>eøo</a:t>
            </a:r>
            <a:endParaRPr lang="en-US" sz="4800" dirty="0">
              <a:solidFill>
                <a:srgbClr val="FF0000"/>
              </a:solidFill>
              <a:latin typeface="VNI-Avo" pitchFamily="2" charset="0"/>
            </a:endParaRPr>
          </a:p>
        </p:txBody>
      </p:sp>
    </p:spTree>
    <p:extLst>
      <p:ext uri="{BB962C8B-B14F-4D97-AF65-F5344CB8AC3E}">
        <p14:creationId xmlns:p14="http://schemas.microsoft.com/office/powerpoint/2010/main" val="83457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fill="hold"/>
                                        <p:tgtEl>
                                          <p:spTgt spid="2"/>
                                        </p:tgtEl>
                                        <p:attrNameLst>
                                          <p:attrName>ppt_x</p:attrName>
                                        </p:attrNameLst>
                                      </p:cBhvr>
                                      <p:tavLst>
                                        <p:tav tm="0">
                                          <p:val>
                                            <p:strVal val="#ppt_x"/>
                                          </p:val>
                                        </p:tav>
                                        <p:tav tm="100000">
                                          <p:val>
                                            <p:strVal val="#ppt_x"/>
                                          </p:val>
                                        </p:tav>
                                      </p:tavLst>
                                    </p:anim>
                                    <p:anim calcmode="lin" valueType="num">
                                      <p:cBhvr additive="base">
                                        <p:cTn id="5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circle(in)">
                                      <p:cBhvr>
                                        <p:cTn id="83" dur="20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
                                        </p:tgtEl>
                                        <p:attrNameLst>
                                          <p:attrName>style.visibility</p:attrName>
                                        </p:attrNameLst>
                                      </p:cBhvr>
                                      <p:to>
                                        <p:strVal val="visible"/>
                                      </p:to>
                                    </p:set>
                                    <p:anim calcmode="lin" valueType="num">
                                      <p:cBhvr additive="base">
                                        <p:cTn id="88" dur="500" fill="hold"/>
                                        <p:tgtEl>
                                          <p:spTgt spid="4"/>
                                        </p:tgtEl>
                                        <p:attrNameLst>
                                          <p:attrName>ppt_x</p:attrName>
                                        </p:attrNameLst>
                                      </p:cBhvr>
                                      <p:tavLst>
                                        <p:tav tm="0">
                                          <p:val>
                                            <p:strVal val="#ppt_x"/>
                                          </p:val>
                                        </p:tav>
                                        <p:tav tm="100000">
                                          <p:val>
                                            <p:strVal val="#ppt_x"/>
                                          </p:val>
                                        </p:tav>
                                      </p:tavLst>
                                    </p:anim>
                                    <p:anim calcmode="lin" valueType="num">
                                      <p:cBhvr additive="base">
                                        <p:cTn id="8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fill="hold"/>
                                        <p:tgtEl>
                                          <p:spTgt spid="18"/>
                                        </p:tgtEl>
                                        <p:attrNameLst>
                                          <p:attrName>ppt_x</p:attrName>
                                        </p:attrNameLst>
                                      </p:cBhvr>
                                      <p:tavLst>
                                        <p:tav tm="0">
                                          <p:val>
                                            <p:strVal val="#ppt_x"/>
                                          </p:val>
                                        </p:tav>
                                        <p:tav tm="100000">
                                          <p:val>
                                            <p:strVal val="#ppt_x"/>
                                          </p:val>
                                        </p:tav>
                                      </p:tavLst>
                                    </p:anim>
                                    <p:anim calcmode="lin" valueType="num">
                                      <p:cBhvr additive="base">
                                        <p:cTn id="9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heel(1)">
                                      <p:cBhvr>
                                        <p:cTn id="100" dur="20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additive="base">
                                        <p:cTn id="105" dur="500" fill="hold"/>
                                        <p:tgtEl>
                                          <p:spTgt spid="8"/>
                                        </p:tgtEl>
                                        <p:attrNameLst>
                                          <p:attrName>ppt_x</p:attrName>
                                        </p:attrNameLst>
                                      </p:cBhvr>
                                      <p:tavLst>
                                        <p:tav tm="0">
                                          <p:val>
                                            <p:strVal val="#ppt_x"/>
                                          </p:val>
                                        </p:tav>
                                        <p:tav tm="100000">
                                          <p:val>
                                            <p:strVal val="#ppt_x"/>
                                          </p:val>
                                        </p:tav>
                                      </p:tavLst>
                                    </p:anim>
                                    <p:anim calcmode="lin" valueType="num">
                                      <p:cBhvr additive="base">
                                        <p:cTn id="10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randombar(horizontal)">
                                      <p:cBhvr>
                                        <p:cTn id="1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14" grpId="0"/>
      <p:bldP spid="15" grpId="0"/>
      <p:bldP spid="16" grpId="0"/>
      <p:bldP spid="17" grpId="0"/>
      <p:bldP spid="18" grpId="0"/>
      <p:bldP spid="22" grpId="0"/>
      <p:bldP spid="19" grpId="0"/>
      <p:bldP spid="21"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026" y="842341"/>
            <a:ext cx="6859677" cy="4368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483" y="907655"/>
            <a:ext cx="6795220" cy="4368800"/>
          </a:xfrm>
          <a:prstGeom prst="rect">
            <a:avLst/>
          </a:prstGeom>
        </p:spPr>
      </p:pic>
    </p:spTree>
    <p:extLst>
      <p:ext uri="{BB962C8B-B14F-4D97-AF65-F5344CB8AC3E}">
        <p14:creationId xmlns:p14="http://schemas.microsoft.com/office/powerpoint/2010/main" val="2191825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98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hoa ve">
            <a:extLst>
              <a:ext uri="{FF2B5EF4-FFF2-40B4-BE49-F238E27FC236}">
                <a16:creationId xmlns:a16="http://schemas.microsoft.com/office/drawing/2014/main" id="{BCB64CBB-73BE-DDC7-27E8-515CD20AA2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2" y="5867400"/>
            <a:ext cx="987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4" descr="blumen-pflanzen051">
            <a:extLst>
              <a:ext uri="{FF2B5EF4-FFF2-40B4-BE49-F238E27FC236}">
                <a16:creationId xmlns:a16="http://schemas.microsoft.com/office/drawing/2014/main" id="{D8882F8E-C0C4-B9A6-DC8C-FD25765CF64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5" descr="blumen-pflanzen051">
            <a:extLst>
              <a:ext uri="{FF2B5EF4-FFF2-40B4-BE49-F238E27FC236}">
                <a16:creationId xmlns:a16="http://schemas.microsoft.com/office/drawing/2014/main" id="{82CEAFAE-9803-D882-B63A-B6CFCB39BC5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6" descr="blumen-pflanzen051">
            <a:extLst>
              <a:ext uri="{FF2B5EF4-FFF2-40B4-BE49-F238E27FC236}">
                <a16:creationId xmlns:a16="http://schemas.microsoft.com/office/drawing/2014/main" id="{3A8DB963-E205-A421-9841-021347ADFA3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7" descr="blumen-pflanzen051">
            <a:extLst>
              <a:ext uri="{FF2B5EF4-FFF2-40B4-BE49-F238E27FC236}">
                <a16:creationId xmlns:a16="http://schemas.microsoft.com/office/drawing/2014/main" id="{45823FE5-0751-4341-E0EE-B50C9179783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571500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9" descr="blumen-pflanzen051">
            <a:extLst>
              <a:ext uri="{FF2B5EF4-FFF2-40B4-BE49-F238E27FC236}">
                <a16:creationId xmlns:a16="http://schemas.microsoft.com/office/drawing/2014/main" id="{75DE32FB-AC3E-9106-FEEF-F03C138365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577215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0" descr="Froc1">
            <a:extLst>
              <a:ext uri="{FF2B5EF4-FFF2-40B4-BE49-F238E27FC236}">
                <a16:creationId xmlns:a16="http://schemas.microsoft.com/office/drawing/2014/main" id="{7051D3FE-8215-7D3B-0C98-C0DE7789D10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86951" y="457200"/>
            <a:ext cx="781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1" descr="Froc1">
            <a:extLst>
              <a:ext uri="{FF2B5EF4-FFF2-40B4-BE49-F238E27FC236}">
                <a16:creationId xmlns:a16="http://schemas.microsoft.com/office/drawing/2014/main" id="{AC7EE6F3-23C5-3F63-DBB8-034E8847BF9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80626" y="-114300"/>
            <a:ext cx="781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2" descr="Froc1">
            <a:extLst>
              <a:ext uri="{FF2B5EF4-FFF2-40B4-BE49-F238E27FC236}">
                <a16:creationId xmlns:a16="http://schemas.microsoft.com/office/drawing/2014/main" id="{5B30F085-896A-35C8-27DB-9D666A2AA3C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39326" y="642939"/>
            <a:ext cx="7810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23" descr="Froc1">
            <a:extLst>
              <a:ext uri="{FF2B5EF4-FFF2-40B4-BE49-F238E27FC236}">
                <a16:creationId xmlns:a16="http://schemas.microsoft.com/office/drawing/2014/main" id="{A8C4E8E5-0033-321B-1591-E5A9FDBE949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86951" y="0"/>
            <a:ext cx="781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24" descr="Froc1">
            <a:extLst>
              <a:ext uri="{FF2B5EF4-FFF2-40B4-BE49-F238E27FC236}">
                <a16:creationId xmlns:a16="http://schemas.microsoft.com/office/drawing/2014/main" id="{FA4DB981-5B81-DA8B-731E-6D515A42D34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88501" y="-133350"/>
            <a:ext cx="781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5" descr="Froc1">
            <a:extLst>
              <a:ext uri="{FF2B5EF4-FFF2-40B4-BE49-F238E27FC236}">
                <a16:creationId xmlns:a16="http://schemas.microsoft.com/office/drawing/2014/main" id="{9FD77B28-679C-EDC6-7A6A-9D2DE1045E5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09801" y="0"/>
            <a:ext cx="781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6" descr="Froc1">
            <a:extLst>
              <a:ext uri="{FF2B5EF4-FFF2-40B4-BE49-F238E27FC236}">
                <a16:creationId xmlns:a16="http://schemas.microsoft.com/office/drawing/2014/main" id="{694D7339-4B52-7472-B56D-214C0BEDC1D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457200"/>
            <a:ext cx="781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7" descr="Froc1">
            <a:extLst>
              <a:ext uri="{FF2B5EF4-FFF2-40B4-BE49-F238E27FC236}">
                <a16:creationId xmlns:a16="http://schemas.microsoft.com/office/drawing/2014/main" id="{1D98F95F-3AAA-4804-EFDB-F99F78A2F18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533400"/>
            <a:ext cx="781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9" descr="Froc1">
            <a:extLst>
              <a:ext uri="{FF2B5EF4-FFF2-40B4-BE49-F238E27FC236}">
                <a16:creationId xmlns:a16="http://schemas.microsoft.com/office/drawing/2014/main" id="{6F25AD04-F8B8-8A70-A367-CF4631ED70C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228600"/>
            <a:ext cx="781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WordArt 30">
            <a:extLst>
              <a:ext uri="{FF2B5EF4-FFF2-40B4-BE49-F238E27FC236}">
                <a16:creationId xmlns:a16="http://schemas.microsoft.com/office/drawing/2014/main" id="{80A5B8B0-F94D-77A0-3AC7-4E52FD8E8E34}"/>
              </a:ext>
            </a:extLst>
          </p:cNvPr>
          <p:cNvSpPr>
            <a:spLocks noChangeArrowheads="1" noChangeShapeType="1" noTextEdit="1"/>
          </p:cNvSpPr>
          <p:nvPr/>
        </p:nvSpPr>
        <p:spPr bwMode="auto">
          <a:xfrm>
            <a:off x="3005138" y="533401"/>
            <a:ext cx="6457950" cy="1293813"/>
          </a:xfrm>
          <a:prstGeom prst="rect">
            <a:avLst/>
          </a:prstGeom>
        </p:spPr>
        <p:txBody>
          <a:bodyPr wrap="none" fromWordArt="1">
            <a:prstTxWarp prst="textPlain">
              <a:avLst>
                <a:gd name="adj" fmla="val 50000"/>
              </a:avLst>
            </a:prstTxWarp>
          </a:bodyPr>
          <a:lstStyle/>
          <a:p>
            <a:pPr algn="ctr"/>
            <a:r>
              <a:rPr lang="en-US" sz="3600" kern="1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Củng cố</a:t>
            </a:r>
          </a:p>
        </p:txBody>
      </p:sp>
      <p:pic>
        <p:nvPicPr>
          <p:cNvPr id="12306" name="Picture 36" descr="3d butterfly">
            <a:extLst>
              <a:ext uri="{FF2B5EF4-FFF2-40B4-BE49-F238E27FC236}">
                <a16:creationId xmlns:a16="http://schemas.microsoft.com/office/drawing/2014/main" id="{68A00B5D-CF24-7C14-6BBE-BCF284B7902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78752">
            <a:off x="1524001" y="2590800"/>
            <a:ext cx="969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37" descr="3d butterfly">
            <a:extLst>
              <a:ext uri="{FF2B5EF4-FFF2-40B4-BE49-F238E27FC236}">
                <a16:creationId xmlns:a16="http://schemas.microsoft.com/office/drawing/2014/main" id="{FEEC4206-6DF9-FBF7-7C05-AC4AD3F87A5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78752">
            <a:off x="9698039" y="3962400"/>
            <a:ext cx="969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39" descr="Froc1">
            <a:extLst>
              <a:ext uri="{FF2B5EF4-FFF2-40B4-BE49-F238E27FC236}">
                <a16:creationId xmlns:a16="http://schemas.microsoft.com/office/drawing/2014/main" id="{68D9D668-222C-8046-2365-F3DE12D561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781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WordArt 30">
            <a:extLst>
              <a:ext uri="{FF2B5EF4-FFF2-40B4-BE49-F238E27FC236}">
                <a16:creationId xmlns:a16="http://schemas.microsoft.com/office/drawing/2014/main" id="{7FE94473-B097-79E1-D793-2065CD7416CF}"/>
              </a:ext>
            </a:extLst>
          </p:cNvPr>
          <p:cNvSpPr>
            <a:spLocks noChangeArrowheads="1" noChangeShapeType="1" noTextEdit="1"/>
          </p:cNvSpPr>
          <p:nvPr/>
        </p:nvSpPr>
        <p:spPr bwMode="auto">
          <a:xfrm>
            <a:off x="1905000" y="2314575"/>
            <a:ext cx="9143999" cy="1606550"/>
          </a:xfrm>
          <a:prstGeom prst="rect">
            <a:avLst/>
          </a:prstGeom>
        </p:spPr>
        <p:txBody>
          <a:bodyPr wrap="none" fromWordArt="1">
            <a:prstTxWarp prst="textPlain">
              <a:avLst>
                <a:gd name="adj" fmla="val 50000"/>
              </a:avLst>
            </a:prstTxWarp>
          </a:bodyPr>
          <a:lstStyle/>
          <a:p>
            <a:pPr marL="571500" indent="-571500">
              <a:buFontTx/>
              <a:buChar char="-"/>
            </a:pP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Cô</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vừa</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dạy</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các</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em</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những</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vần</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gì</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a:t>
            </a:r>
          </a:p>
          <a:p>
            <a:pPr marL="571500" indent="-571500">
              <a:buFontTx/>
              <a:buChar char="-"/>
            </a:pP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Tìm</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từ</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chứa</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vần</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ao</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hoặc</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eo</a:t>
            </a:r>
            <a:endPar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a:p>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GV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nhận</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xét</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tiết</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học</a:t>
            </a:r>
            <a:endPar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a:p>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Dặn</a:t>
            </a:r>
            <a:r>
              <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err="1">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dò</a:t>
            </a:r>
            <a:endParaRPr lang="en-US" sz="3600"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pic>
        <p:nvPicPr>
          <p:cNvPr id="12310" name="Picture 8" descr="SCHOOL`">
            <a:extLst>
              <a:ext uri="{FF2B5EF4-FFF2-40B4-BE49-F238E27FC236}">
                <a16:creationId xmlns:a16="http://schemas.microsoft.com/office/drawing/2014/main" id="{1F60CBB2-B7D6-AF3A-95B1-D9DD1B52CF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1" y="4648200"/>
            <a:ext cx="281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5423273"/>
            <a:ext cx="11849100" cy="1384995"/>
          </a:xfrm>
          <a:prstGeom prst="rect">
            <a:avLst/>
          </a:prstGeom>
          <a:solidFill>
            <a:srgbClr val="F4DAF1"/>
          </a:solidFill>
        </p:spPr>
        <p:txBody>
          <a:bodyPr wrap="square" rtlCol="0">
            <a:spAutoFit/>
          </a:bodyPr>
          <a:lstStyle/>
          <a:p>
            <a:r>
              <a:rPr lang="en-US" sz="2800" b="1">
                <a:latin typeface="VNI-Avo" pitchFamily="2" charset="0"/>
              </a:rPr>
              <a:t>Treân caây cao, ñaøn chaøo maøo bay ñi, bay laïi. Maáy chuù saùo ñen vui ca veùo von. Coøn chim ri vaãn chaêm chæ. Chuù tha rôm khoâ veà kheùo leùo laøm toå.</a:t>
            </a:r>
          </a:p>
        </p:txBody>
      </p:sp>
      <p:sp>
        <p:nvSpPr>
          <p:cNvPr id="6" name="Rectangle 5"/>
          <p:cNvSpPr/>
          <p:nvPr/>
        </p:nvSpPr>
        <p:spPr>
          <a:xfrm>
            <a:off x="2181497" y="5434289"/>
            <a:ext cx="1232022" cy="523220"/>
          </a:xfrm>
          <a:prstGeom prst="rect">
            <a:avLst/>
          </a:prstGeom>
        </p:spPr>
        <p:txBody>
          <a:bodyPr wrap="square">
            <a:spAutoFit/>
          </a:bodyPr>
          <a:lstStyle/>
          <a:p>
            <a:r>
              <a:rPr lang="en-US" sz="2800" b="1">
                <a:solidFill>
                  <a:srgbClr val="FF0000"/>
                </a:solidFill>
                <a:latin typeface="VNI-Avo" pitchFamily="2" charset="0"/>
              </a:rPr>
              <a:t>ao</a:t>
            </a:r>
            <a:endParaRPr lang="en-US">
              <a:solidFill>
                <a:srgbClr val="FF0000"/>
              </a:solidFill>
            </a:endParaRPr>
          </a:p>
        </p:txBody>
      </p:sp>
      <p:sp>
        <p:nvSpPr>
          <p:cNvPr id="10" name="Rectangle 9"/>
          <p:cNvSpPr/>
          <p:nvPr/>
        </p:nvSpPr>
        <p:spPr>
          <a:xfrm>
            <a:off x="1727154" y="5865177"/>
            <a:ext cx="649537" cy="523220"/>
          </a:xfrm>
          <a:prstGeom prst="rect">
            <a:avLst/>
          </a:prstGeom>
        </p:spPr>
        <p:txBody>
          <a:bodyPr wrap="none">
            <a:spAutoFit/>
          </a:bodyPr>
          <a:lstStyle/>
          <a:p>
            <a:r>
              <a:rPr lang="en-US" sz="2800" b="1">
                <a:solidFill>
                  <a:srgbClr val="FF0000"/>
                </a:solidFill>
                <a:latin typeface="VNI-Avo" pitchFamily="2" charset="0"/>
              </a:rPr>
              <a:t>eo</a:t>
            </a:r>
            <a:endParaRPr lang="en-US">
              <a:solidFill>
                <a:srgbClr val="FF0000"/>
              </a:solidFill>
            </a:endParaRPr>
          </a:p>
        </p:txBody>
      </p:sp>
      <p:pic>
        <p:nvPicPr>
          <p:cNvPr id="3" name="Picture 2"/>
          <p:cNvPicPr>
            <a:picLocks noChangeAspect="1"/>
          </p:cNvPicPr>
          <p:nvPr/>
        </p:nvPicPr>
        <p:blipFill>
          <a:blip r:embed="rId2"/>
          <a:stretch>
            <a:fillRect/>
          </a:stretch>
        </p:blipFill>
        <p:spPr>
          <a:xfrm>
            <a:off x="2051922" y="1129441"/>
            <a:ext cx="7805886" cy="4166842"/>
          </a:xfrm>
          <a:prstGeom prst="rect">
            <a:avLst/>
          </a:prstGeom>
        </p:spPr>
      </p:pic>
      <p:sp>
        <p:nvSpPr>
          <p:cNvPr id="8" name="Rectangle 7"/>
          <p:cNvSpPr/>
          <p:nvPr/>
        </p:nvSpPr>
        <p:spPr>
          <a:xfrm>
            <a:off x="4107768" y="5434289"/>
            <a:ext cx="1244720" cy="523220"/>
          </a:xfrm>
          <a:prstGeom prst="rect">
            <a:avLst/>
          </a:prstGeom>
        </p:spPr>
        <p:txBody>
          <a:bodyPr wrap="square">
            <a:spAutoFit/>
          </a:bodyPr>
          <a:lstStyle/>
          <a:p>
            <a:r>
              <a:rPr lang="en-US" sz="2800" b="1">
                <a:solidFill>
                  <a:srgbClr val="FF0000"/>
                </a:solidFill>
                <a:latin typeface="VNI-Avo" pitchFamily="2" charset="0"/>
              </a:rPr>
              <a:t>ao</a:t>
            </a:r>
            <a:endParaRPr lang="en-US">
              <a:solidFill>
                <a:srgbClr val="FF0000"/>
              </a:solidFill>
            </a:endParaRPr>
          </a:p>
        </p:txBody>
      </p:sp>
      <p:sp>
        <p:nvSpPr>
          <p:cNvPr id="9" name="Rectangle 8"/>
          <p:cNvSpPr/>
          <p:nvPr/>
        </p:nvSpPr>
        <p:spPr>
          <a:xfrm>
            <a:off x="5042263" y="5434887"/>
            <a:ext cx="1236393" cy="523220"/>
          </a:xfrm>
          <a:prstGeom prst="rect">
            <a:avLst/>
          </a:prstGeom>
        </p:spPr>
        <p:txBody>
          <a:bodyPr wrap="square">
            <a:spAutoFit/>
          </a:bodyPr>
          <a:lstStyle/>
          <a:p>
            <a:r>
              <a:rPr lang="en-US" sz="2800" b="1">
                <a:solidFill>
                  <a:srgbClr val="FF0000"/>
                </a:solidFill>
                <a:latin typeface="VNI-Avo" pitchFamily="2" charset="0"/>
              </a:rPr>
              <a:t>ao</a:t>
            </a:r>
            <a:endParaRPr lang="en-US">
              <a:solidFill>
                <a:srgbClr val="FF0000"/>
              </a:solidFill>
            </a:endParaRPr>
          </a:p>
        </p:txBody>
      </p:sp>
      <p:sp>
        <p:nvSpPr>
          <p:cNvPr id="11" name="Rectangle 10"/>
          <p:cNvSpPr/>
          <p:nvPr/>
        </p:nvSpPr>
        <p:spPr>
          <a:xfrm>
            <a:off x="10228217" y="5434289"/>
            <a:ext cx="1215132" cy="523220"/>
          </a:xfrm>
          <a:prstGeom prst="rect">
            <a:avLst/>
          </a:prstGeom>
        </p:spPr>
        <p:txBody>
          <a:bodyPr wrap="square">
            <a:spAutoFit/>
          </a:bodyPr>
          <a:lstStyle/>
          <a:p>
            <a:r>
              <a:rPr lang="en-US" sz="2800" b="1">
                <a:solidFill>
                  <a:srgbClr val="FF0000"/>
                </a:solidFill>
                <a:latin typeface="VNI-Avo" pitchFamily="2" charset="0"/>
              </a:rPr>
              <a:t>ao</a:t>
            </a:r>
            <a:endParaRPr lang="en-US">
              <a:solidFill>
                <a:srgbClr val="FF0000"/>
              </a:solidFill>
            </a:endParaRPr>
          </a:p>
        </p:txBody>
      </p:sp>
      <p:sp>
        <p:nvSpPr>
          <p:cNvPr id="12" name="Rectangle 11"/>
          <p:cNvSpPr/>
          <p:nvPr/>
        </p:nvSpPr>
        <p:spPr>
          <a:xfrm>
            <a:off x="776361" y="6296065"/>
            <a:ext cx="649537" cy="523220"/>
          </a:xfrm>
          <a:prstGeom prst="rect">
            <a:avLst/>
          </a:prstGeom>
        </p:spPr>
        <p:txBody>
          <a:bodyPr wrap="none">
            <a:spAutoFit/>
          </a:bodyPr>
          <a:lstStyle/>
          <a:p>
            <a:r>
              <a:rPr lang="en-US" sz="2800" b="1">
                <a:solidFill>
                  <a:srgbClr val="FF0000"/>
                </a:solidFill>
                <a:latin typeface="VNI-Avo" pitchFamily="2" charset="0"/>
              </a:rPr>
              <a:t>eo</a:t>
            </a:r>
            <a:endParaRPr lang="en-US">
              <a:solidFill>
                <a:srgbClr val="FF0000"/>
              </a:solidFill>
            </a:endParaRPr>
          </a:p>
        </p:txBody>
      </p:sp>
      <p:sp>
        <p:nvSpPr>
          <p:cNvPr id="14" name="Rectangle 13"/>
          <p:cNvSpPr/>
          <p:nvPr/>
        </p:nvSpPr>
        <p:spPr>
          <a:xfrm>
            <a:off x="1436915" y="6299123"/>
            <a:ext cx="649537" cy="523220"/>
          </a:xfrm>
          <a:prstGeom prst="rect">
            <a:avLst/>
          </a:prstGeom>
        </p:spPr>
        <p:txBody>
          <a:bodyPr wrap="none">
            <a:spAutoFit/>
          </a:bodyPr>
          <a:lstStyle/>
          <a:p>
            <a:r>
              <a:rPr lang="en-US" sz="2800" b="1">
                <a:solidFill>
                  <a:srgbClr val="FF0000"/>
                </a:solidFill>
                <a:latin typeface="VNI-Avo" pitchFamily="2" charset="0"/>
              </a:rPr>
              <a:t>eo</a:t>
            </a:r>
            <a:endParaRPr lang="en-US">
              <a:solidFill>
                <a:srgbClr val="FF0000"/>
              </a:solidFill>
            </a:endParaRPr>
          </a:p>
        </p:txBody>
      </p:sp>
      <p:sp>
        <p:nvSpPr>
          <p:cNvPr id="15" name="TextBox 14"/>
          <p:cNvSpPr txBox="1"/>
          <p:nvPr/>
        </p:nvSpPr>
        <p:spPr>
          <a:xfrm>
            <a:off x="4107768" y="98285"/>
            <a:ext cx="6231988" cy="58477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Thứ </a:t>
            </a:r>
            <a:r>
              <a:rPr lang="vi-VN" altLang="en-US" sz="3200">
                <a:latin typeface="Times New Roman" panose="02020603050405020304" charset="0"/>
                <a:cs typeface="Times New Roman" panose="02020603050405020304" charset="0"/>
              </a:rPr>
              <a:t>ba </a:t>
            </a:r>
            <a:r>
              <a:rPr lang="en-US" sz="3200">
                <a:latin typeface="Times New Roman" panose="02020603050405020304" charset="0"/>
                <a:cs typeface="Times New Roman" panose="02020603050405020304" charset="0"/>
              </a:rPr>
              <a:t> ngày 5 tháng 11 năm 2024</a:t>
            </a:r>
            <a:endParaRPr lang="vi-VN" altLang="en-US" sz="3200">
              <a:latin typeface="Times New Roman" panose="02020603050405020304" charset="0"/>
              <a:cs typeface="Times New Roman" panose="02020603050405020304" charset="0"/>
            </a:endParaRPr>
          </a:p>
        </p:txBody>
      </p:sp>
      <p:sp>
        <p:nvSpPr>
          <p:cNvPr id="16" name="TextBox 15"/>
          <p:cNvSpPr txBox="1"/>
          <p:nvPr/>
        </p:nvSpPr>
        <p:spPr>
          <a:xfrm>
            <a:off x="5477691" y="544666"/>
            <a:ext cx="2593811" cy="584775"/>
          </a:xfrm>
          <a:prstGeom prst="rect">
            <a:avLst/>
          </a:prstGeom>
          <a:noFill/>
        </p:spPr>
        <p:txBody>
          <a:bodyPr wrap="square" rtlCol="0">
            <a:spAutoFit/>
          </a:bodyPr>
          <a:lstStyle/>
          <a:p>
            <a:r>
              <a:rPr lang="en-US" sz="3200" u="sng">
                <a:latin typeface="Times New Roman" panose="02020603050405020304" charset="0"/>
                <a:cs typeface="Times New Roman" panose="02020603050405020304" charset="0"/>
              </a:rPr>
              <a:t>Tiếng Việt</a:t>
            </a:r>
            <a:r>
              <a:rPr lang="en-US" sz="3200">
                <a:latin typeface="Times New Roman" panose="02020603050405020304" charset="0"/>
                <a:cs typeface="Times New Roman" panose="020206030504050203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8" grpId="0"/>
      <p:bldP spid="9" grpId="0"/>
      <p:bldP spid="11" grpId="0"/>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114</TotalTime>
  <Words>224</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VNI-Avo</vt:lpstr>
      <vt:lpstr>Arial</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Administrator</cp:lastModifiedBy>
  <cp:revision>216</cp:revision>
  <dcterms:created xsi:type="dcterms:W3CDTF">2020-10-19T12:51:00Z</dcterms:created>
  <dcterms:modified xsi:type="dcterms:W3CDTF">2024-11-10T02:51:36Z</dcterms:modified>
  <cp:category>Kết nối tri thức với cuộc sống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3F45272297D64373A53992995CAD5CBE</vt:lpwstr>
  </property>
  <property fmtid="{D5CDD505-2E9C-101B-9397-08002B2CF9AE}" pid="3" name="KSOProductBuildVer">
    <vt:lpwstr>1033-11.2.0.11380</vt:lpwstr>
  </property>
</Properties>
</file>