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4" r:id="rId2"/>
    <p:sldId id="258" r:id="rId3"/>
    <p:sldId id="291" r:id="rId4"/>
    <p:sldId id="305" r:id="rId5"/>
    <p:sldId id="306" r:id="rId6"/>
    <p:sldId id="311" r:id="rId7"/>
    <p:sldId id="312" r:id="rId8"/>
    <p:sldId id="313" r:id="rId9"/>
    <p:sldId id="314" r:id="rId10"/>
    <p:sldId id="315" r:id="rId11"/>
    <p:sldId id="307" r:id="rId12"/>
    <p:sldId id="288" r:id="rId13"/>
    <p:sldId id="302" r:id="rId14"/>
    <p:sldId id="303" r:id="rId15"/>
    <p:sldId id="260" r:id="rId16"/>
    <p:sldId id="304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65A"/>
    <a:srgbClr val="CC0099"/>
    <a:srgbClr val="562B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483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92633-847D-461F-8DD6-3AFE14406835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C2AA9-36CC-458F-B81C-88E771F11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9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2AA9-36CC-458F-B81C-88E771F11F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47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2AA9-36CC-458F-B81C-88E771F11F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66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2AA9-36CC-458F-B81C-88E771F11F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06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2AA9-36CC-458F-B81C-88E771F11F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53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2AA9-36CC-458F-B81C-88E771F11F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19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2AA9-36CC-458F-B81C-88E771F11F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7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5D02-A14C-4E09-B63F-E0C60C4A15A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C2D4-E738-4C37-B3E5-339906CF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5D02-A14C-4E09-B63F-E0C60C4A15A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C2D4-E738-4C37-B3E5-339906CF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5D02-A14C-4E09-B63F-E0C60C4A15A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C2D4-E738-4C37-B3E5-339906CF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5D02-A14C-4E09-B63F-E0C60C4A15A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C2D4-E738-4C37-B3E5-339906CF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5D02-A14C-4E09-B63F-E0C60C4A15A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C2D4-E738-4C37-B3E5-339906CF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0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5D02-A14C-4E09-B63F-E0C60C4A15A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C2D4-E738-4C37-B3E5-339906CF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9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5D02-A14C-4E09-B63F-E0C60C4A15A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C2D4-E738-4C37-B3E5-339906CF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5D02-A14C-4E09-B63F-E0C60C4A15A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C2D4-E738-4C37-B3E5-339906CF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7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5D02-A14C-4E09-B63F-E0C60C4A15A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C2D4-E738-4C37-B3E5-339906CF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5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5D02-A14C-4E09-B63F-E0C60C4A15A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C2D4-E738-4C37-B3E5-339906CF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6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5D02-A14C-4E09-B63F-E0C60C4A15A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C2D4-E738-4C37-B3E5-339906CF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8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A5D02-A14C-4E09-B63F-E0C60C4A15A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FC2D4-E738-4C37-B3E5-339906CF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0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4" Type="http://schemas.openxmlformats.org/officeDocument/2006/relationships/image" Target="../media/image13.jpe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00+ hình nền powerpoint mầm non với nhiều chủ để khác nha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048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116476" y="1252805"/>
            <a:ext cx="5084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VĨNH BẢO</a:t>
            </a:r>
          </a:p>
          <a:p>
            <a:pPr algn="ctr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TRẤN DƯƠNG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781300" y="2552700"/>
            <a:ext cx="350520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altLang="en-US" sz="4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43107" y="4773052"/>
            <a:ext cx="34577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1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1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1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1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1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1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altLang="en-US" sz="21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645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Những Con Tem Đắt Giá Nhất Mọi Thời Đại - In Ấn 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10" descr="Những Con Tem Đắt Giá Nhất Mọi Thời Đại - In Ấn A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AutoShape 12" descr="Những Con Tem Đắt Giá Nhất Mọi Thời Đại - In Ấn A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9" name="AutoShape 9" descr="Những loại kẹo lừng danh trên thế giớ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7" name="Picture 12" descr="Cừu Lleyn – Wikipedi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160" y="2117418"/>
            <a:ext cx="2021221" cy="134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QUẢ LỰU - Công Dụng Của Các Loại Hoa Quả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41" y="2018663"/>
            <a:ext cx="1867452" cy="15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ồng Tuyết: Chiếc rìu của người tiều ph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7" y="2212773"/>
            <a:ext cx="1863142" cy="118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ã MKBCSALE2 giảm 8% đơn 250K] Cái địu em bé 4 tư thế bảo vệ cột sống |  Shopee Việt Na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81" y="1611864"/>
            <a:ext cx="2053424" cy="19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1628" t="84175" r="70038" b="5224"/>
          <a:stretch/>
        </p:blipFill>
        <p:spPr>
          <a:xfrm>
            <a:off x="2320599" y="4099249"/>
            <a:ext cx="2209801" cy="685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t="4622" r="73022" b="78571"/>
          <a:stretch/>
        </p:blipFill>
        <p:spPr>
          <a:xfrm>
            <a:off x="27992" y="152400"/>
            <a:ext cx="2143125" cy="76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9962" t="84175" r="51705" b="5224"/>
          <a:stretch/>
        </p:blipFill>
        <p:spPr>
          <a:xfrm>
            <a:off x="6875869" y="4061926"/>
            <a:ext cx="2209801" cy="685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8295" t="84175" r="33372" b="5224"/>
          <a:stretch/>
        </p:blipFill>
        <p:spPr>
          <a:xfrm>
            <a:off x="98358" y="4099249"/>
            <a:ext cx="2209801" cy="685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66629" t="84175" r="15038" b="4526"/>
          <a:stretch/>
        </p:blipFill>
        <p:spPr>
          <a:xfrm>
            <a:off x="4616647" y="4061926"/>
            <a:ext cx="2209800" cy="73089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475793" y="4694855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82007" y="473373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26485" y="4763279"/>
            <a:ext cx="5029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356854" y="4674639"/>
            <a:ext cx="5532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773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703" t="9851" r="37409" b="76766"/>
          <a:stretch/>
        </p:blipFill>
        <p:spPr>
          <a:xfrm>
            <a:off x="2438400" y="609600"/>
            <a:ext cx="4437483" cy="10240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4622" r="73022" b="78571"/>
          <a:stretch/>
        </p:blipFill>
        <p:spPr>
          <a:xfrm>
            <a:off x="27992" y="152400"/>
            <a:ext cx="2143125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5926" t="30669" r="15186"/>
          <a:stretch/>
        </p:blipFill>
        <p:spPr>
          <a:xfrm>
            <a:off x="152400" y="1828800"/>
            <a:ext cx="8763000" cy="4800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422465" y="5019869"/>
            <a:ext cx="5532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640547" y="4976325"/>
            <a:ext cx="6085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181393" y="5982476"/>
            <a:ext cx="6085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620138" y="5963814"/>
            <a:ext cx="6085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72607" y="5005871"/>
            <a:ext cx="6085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92689" y="5005871"/>
            <a:ext cx="5029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68238" y="5945152"/>
            <a:ext cx="4156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86000" y="4956106"/>
            <a:ext cx="5029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90600" y="4966994"/>
            <a:ext cx="5029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39047" y="5982476"/>
            <a:ext cx="4156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296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208912" cy="310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835" t="3376" r="66411" b="79741"/>
          <a:stretch/>
        </p:blipFill>
        <p:spPr>
          <a:xfrm>
            <a:off x="152400" y="152400"/>
            <a:ext cx="288036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U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" y="2087563"/>
            <a:ext cx="7162800" cy="268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6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ƯU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" y="2087563"/>
            <a:ext cx="7162800" cy="268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9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r="5253" b="24379"/>
          <a:stretch/>
        </p:blipFill>
        <p:spPr>
          <a:xfrm>
            <a:off x="12440" y="-46653"/>
            <a:ext cx="9131559" cy="4447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2521" t="75622" r="13159" b="2310"/>
          <a:stretch/>
        </p:blipFill>
        <p:spPr>
          <a:xfrm>
            <a:off x="12441" y="4536502"/>
            <a:ext cx="9131559" cy="2327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1940" t="75955" r="13434"/>
          <a:stretch/>
        </p:blipFill>
        <p:spPr>
          <a:xfrm>
            <a:off x="12440" y="4430486"/>
            <a:ext cx="9067799" cy="2419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2238" t="75786" r="13636"/>
          <a:stretch/>
        </p:blipFill>
        <p:spPr>
          <a:xfrm>
            <a:off x="40431" y="4499180"/>
            <a:ext cx="9144000" cy="235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1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020" r="79452" b="76131"/>
          <a:stretch/>
        </p:blipFill>
        <p:spPr>
          <a:xfrm>
            <a:off x="38100" y="228600"/>
            <a:ext cx="2057400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1096" t="13019" r="43835" b="78301"/>
          <a:stretch/>
        </p:blipFill>
        <p:spPr>
          <a:xfrm>
            <a:off x="3505200" y="139253"/>
            <a:ext cx="2743200" cy="9975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39" t="60758" r="52055" b="1"/>
          <a:stretch/>
        </p:blipFill>
        <p:spPr>
          <a:xfrm>
            <a:off x="228600" y="3657600"/>
            <a:ext cx="43434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69" t="23869" r="53425" b="45751"/>
          <a:stretch/>
        </p:blipFill>
        <p:spPr>
          <a:xfrm>
            <a:off x="152400" y="1219200"/>
            <a:ext cx="44196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9315" t="23869" r="1370" b="43582"/>
          <a:stretch/>
        </p:blipFill>
        <p:spPr>
          <a:xfrm>
            <a:off x="4648200" y="1219200"/>
            <a:ext cx="42672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2055" t="62929" r="2739"/>
          <a:stretch/>
        </p:blipFill>
        <p:spPr>
          <a:xfrm>
            <a:off x="4648200" y="3657600"/>
            <a:ext cx="426719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4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s://i.pinimg.com/originals/b3/65/dc/b365dc98f66b5179a1a77b3d4536d0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739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4"/>
          <a:stretch/>
        </p:blipFill>
        <p:spPr bwMode="auto">
          <a:xfrm>
            <a:off x="0" y="-55984"/>
            <a:ext cx="9144000" cy="577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5038" t="60644" r="17293" b="10680"/>
          <a:stretch/>
        </p:blipFill>
        <p:spPr>
          <a:xfrm>
            <a:off x="20216" y="5846795"/>
            <a:ext cx="9123784" cy="10112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4049" t="87079" r="16529" b="3591"/>
          <a:stretch/>
        </p:blipFill>
        <p:spPr>
          <a:xfrm>
            <a:off x="20216" y="5971397"/>
            <a:ext cx="914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0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pdp.edu.vn/wp-content/uploads/2021/04/hinh-nen-powerpoint-de-thuong-doremon-820x5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533400"/>
            <a:ext cx="5943600" cy="41466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724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622" r="73022" b="78571"/>
          <a:stretch/>
        </p:blipFill>
        <p:spPr>
          <a:xfrm>
            <a:off x="27992" y="152400"/>
            <a:ext cx="2143125" cy="76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530" t="13025" r="45204" b="59021"/>
          <a:stretch/>
        </p:blipFill>
        <p:spPr>
          <a:xfrm>
            <a:off x="1828800" y="1066800"/>
            <a:ext cx="2057400" cy="1901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6163" t="71540" r="19305" b="9664"/>
          <a:stretch/>
        </p:blipFill>
        <p:spPr>
          <a:xfrm>
            <a:off x="1828800" y="4876800"/>
            <a:ext cx="54864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3022" t="14706" r="3956" b="59021"/>
          <a:stretch/>
        </p:blipFill>
        <p:spPr>
          <a:xfrm>
            <a:off x="5029200" y="1181100"/>
            <a:ext cx="2743200" cy="1786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6163" t="52744" r="37050" b="29400"/>
          <a:stretch/>
        </p:blipFill>
        <p:spPr>
          <a:xfrm>
            <a:off x="1828800" y="3352800"/>
            <a:ext cx="2667000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63909" t="52744" r="19305" b="29400"/>
          <a:stretch/>
        </p:blipFill>
        <p:spPr>
          <a:xfrm>
            <a:off x="4627986" y="3352800"/>
            <a:ext cx="2667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814" t="42766" r="55186" b="21780"/>
          <a:stretch/>
        </p:blipFill>
        <p:spPr>
          <a:xfrm>
            <a:off x="304800" y="1447800"/>
            <a:ext cx="8138160" cy="1507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4622" r="73022" b="78571"/>
          <a:stretch/>
        </p:blipFill>
        <p:spPr>
          <a:xfrm>
            <a:off x="27992" y="152400"/>
            <a:ext cx="2143125" cy="76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0000" t="42766" r="4074" b="21780"/>
          <a:stretch/>
        </p:blipFill>
        <p:spPr>
          <a:xfrm>
            <a:off x="91440" y="3810000"/>
            <a:ext cx="9052560" cy="146009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325880" y="2628124"/>
            <a:ext cx="1005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92542" y="2628126"/>
            <a:ext cx="1005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15200" y="2649890"/>
            <a:ext cx="1005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506334" y="4971662"/>
            <a:ext cx="14726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89727" y="4980993"/>
            <a:ext cx="14726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59070" y="4991880"/>
            <a:ext cx="14726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67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Những Con Tem Đắt Giá Nhất Mọi Thời Đại - In Ấn 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10" descr="Những Con Tem Đắt Giá Nhất Mọi Thời Đại - In Ấn A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AutoShape 12" descr="Những Con Tem Đắt Giá Nhất Mọi Thời Đại - In Ấn A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9" name="AutoShape 9" descr="Những loại kẹo lừng danh trên thế giớ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9" name="Picture 2" descr="Hồng Tuyết: Chiếc rìu của người tiều ph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189884"/>
            <a:ext cx="4947998" cy="336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4622" r="73022" b="78571"/>
          <a:stretch/>
        </p:blipFill>
        <p:spPr>
          <a:xfrm>
            <a:off x="27992" y="152400"/>
            <a:ext cx="2143125" cy="76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8295" t="84175" r="33372" b="5224"/>
          <a:stretch/>
        </p:blipFill>
        <p:spPr>
          <a:xfrm>
            <a:off x="796277" y="4114800"/>
            <a:ext cx="7618073" cy="24384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5682805" y="6172200"/>
            <a:ext cx="13387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09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Những Con Tem Đắt Giá Nhất Mọi Thời Đại - In Ấn 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10" descr="Những Con Tem Đắt Giá Nhất Mọi Thời Đại - In Ấn A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AutoShape 12" descr="Những Con Tem Đắt Giá Nhất Mọi Thời Đại - In Ấn A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9" name="AutoShape 9" descr="Những loại kẹo lừng danh trên thế giớ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2" name="Picture 4" descr="Mã MKBCSALE2 giảm 8% đơn 250K] Cái địu em bé 4 tư thế bảo vệ cột sống |  Shopee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0296"/>
            <a:ext cx="3752202" cy="356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1628" t="84175" r="70038" b="5224"/>
          <a:stretch/>
        </p:blipFill>
        <p:spPr>
          <a:xfrm>
            <a:off x="449488" y="4029422"/>
            <a:ext cx="8008711" cy="25999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4622" r="73022" b="78571"/>
          <a:stretch/>
        </p:blipFill>
        <p:spPr>
          <a:xfrm>
            <a:off x="27992" y="152400"/>
            <a:ext cx="2143125" cy="7620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5962263" y="6148873"/>
            <a:ext cx="1366765" cy="139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78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Những Con Tem Đắt Giá Nhất Mọi Thời Đại - In Ấn 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10" descr="Những Con Tem Đắt Giá Nhất Mọi Thời Đại - In Ấn A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AutoShape 12" descr="Những Con Tem Đắt Giá Nhất Mọi Thời Đại - In Ấn A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9" name="AutoShape 9" descr="Những loại kẹo lừng danh trên thế giớ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8" name="Picture 10" descr="QUẢ LỰU - Công Dụng Của Các Loại Hoa Quả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78" y="160336"/>
            <a:ext cx="4489806" cy="357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4622" r="73022" b="78571"/>
          <a:stretch/>
        </p:blipFill>
        <p:spPr>
          <a:xfrm>
            <a:off x="27992" y="152400"/>
            <a:ext cx="2143125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66629" t="84175" r="15038" b="4526"/>
          <a:stretch/>
        </p:blipFill>
        <p:spPr>
          <a:xfrm>
            <a:off x="797832" y="4038600"/>
            <a:ext cx="7924800" cy="251865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5858069" y="6096000"/>
            <a:ext cx="1819165" cy="139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11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Những Con Tem Đắt Giá Nhất Mọi Thời Đại - In Ấn 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10" descr="Những Con Tem Đắt Giá Nhất Mọi Thời Đại - In Ấn A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AutoShape 12" descr="Những Con Tem Đắt Giá Nhất Mọi Thời Đại - In Ấn A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9" name="AutoShape 9" descr="Những loại kẹo lừng danh trên thế giớ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7" name="Picture 12" descr="Cừu Lleyn – Wikipedi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132" y="381000"/>
            <a:ext cx="470268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4622" r="73022" b="78571"/>
          <a:stretch/>
        </p:blipFill>
        <p:spPr>
          <a:xfrm>
            <a:off x="27992" y="152400"/>
            <a:ext cx="2143125" cy="76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9962" t="84175" r="51705" b="5224"/>
          <a:stretch/>
        </p:blipFill>
        <p:spPr>
          <a:xfrm>
            <a:off x="765175" y="3810000"/>
            <a:ext cx="8102604" cy="25146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6213934" y="5915607"/>
            <a:ext cx="2001082" cy="139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95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26</Words>
  <Application>Microsoft Office PowerPoint</Application>
  <PresentationFormat>On-screen Show (4:3)</PresentationFormat>
  <Paragraphs>10</Paragraphs>
  <Slides>17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: Tiếng Việt  Bài 1: A a</dc:title>
  <dc:creator>Trung</dc:creator>
  <cp:lastModifiedBy>Administrator</cp:lastModifiedBy>
  <cp:revision>453</cp:revision>
  <dcterms:created xsi:type="dcterms:W3CDTF">2021-07-10T02:43:59Z</dcterms:created>
  <dcterms:modified xsi:type="dcterms:W3CDTF">2024-11-07T13:11:08Z</dcterms:modified>
</cp:coreProperties>
</file>