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8" r:id="rId3"/>
    <p:sldId id="282" r:id="rId4"/>
    <p:sldId id="257" r:id="rId5"/>
    <p:sldId id="283" r:id="rId6"/>
    <p:sldId id="284" r:id="rId7"/>
    <p:sldId id="287" r:id="rId8"/>
    <p:sldId id="288" r:id="rId9"/>
    <p:sldId id="289" r:id="rId10"/>
    <p:sldId id="262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C601A-4A60-411B-BF42-AE1DDE97E24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268B-75A4-404C-BEF4-0486D27E2F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8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95"/>
            </a:lvl1pPr>
            <a:lvl2pPr marL="417830" indent="0" algn="ctr">
              <a:buNone/>
              <a:defRPr sz="1825"/>
            </a:lvl2pPr>
            <a:lvl3pPr marL="835660" indent="0" algn="ctr">
              <a:buNone/>
              <a:defRPr sz="1645"/>
            </a:lvl3pPr>
            <a:lvl4pPr marL="1253490" indent="0" algn="ctr">
              <a:buNone/>
              <a:defRPr sz="1465"/>
            </a:lvl4pPr>
            <a:lvl5pPr marL="1671320" indent="0" algn="ctr">
              <a:buNone/>
              <a:defRPr sz="1465"/>
            </a:lvl5pPr>
            <a:lvl6pPr marL="2089150" indent="0" algn="ctr">
              <a:buNone/>
              <a:defRPr sz="1465"/>
            </a:lvl6pPr>
            <a:lvl7pPr marL="2506345" indent="0" algn="ctr">
              <a:buNone/>
              <a:defRPr sz="1465"/>
            </a:lvl7pPr>
            <a:lvl8pPr marL="2924175" indent="0" algn="ctr">
              <a:buNone/>
              <a:defRPr sz="1465"/>
            </a:lvl8pPr>
            <a:lvl9pPr marL="3342005" indent="0" algn="ctr">
              <a:buNone/>
              <a:defRPr sz="146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8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95">
                <a:solidFill>
                  <a:schemeClr val="tx1">
                    <a:tint val="75000"/>
                  </a:schemeClr>
                </a:solidFill>
              </a:defRPr>
            </a:lvl1pPr>
            <a:lvl2pPr marL="417830" indent="0">
              <a:buNone/>
              <a:defRPr sz="1825">
                <a:solidFill>
                  <a:schemeClr val="tx1">
                    <a:tint val="75000"/>
                  </a:schemeClr>
                </a:solidFill>
              </a:defRPr>
            </a:lvl2pPr>
            <a:lvl3pPr marL="835660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3pPr>
            <a:lvl4pPr marL="125349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67132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0891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50634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292417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34200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5" b="1"/>
            </a:lvl1pPr>
            <a:lvl2pPr marL="417830" indent="0">
              <a:buNone/>
              <a:defRPr sz="1825" b="1"/>
            </a:lvl2pPr>
            <a:lvl3pPr marL="835660" indent="0">
              <a:buNone/>
              <a:defRPr sz="1645" b="1"/>
            </a:lvl3pPr>
            <a:lvl4pPr marL="1253490" indent="0">
              <a:buNone/>
              <a:defRPr sz="1465" b="1"/>
            </a:lvl4pPr>
            <a:lvl5pPr marL="1671320" indent="0">
              <a:buNone/>
              <a:defRPr sz="1465" b="1"/>
            </a:lvl5pPr>
            <a:lvl6pPr marL="2089150" indent="0">
              <a:buNone/>
              <a:defRPr sz="1465" b="1"/>
            </a:lvl6pPr>
            <a:lvl7pPr marL="2506345" indent="0">
              <a:buNone/>
              <a:defRPr sz="1465" b="1"/>
            </a:lvl7pPr>
            <a:lvl8pPr marL="2924175" indent="0">
              <a:buNone/>
              <a:defRPr sz="1465" b="1"/>
            </a:lvl8pPr>
            <a:lvl9pPr marL="3342005" indent="0">
              <a:buNone/>
              <a:defRPr sz="146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5" b="1"/>
            </a:lvl1pPr>
            <a:lvl2pPr marL="417830" indent="0">
              <a:buNone/>
              <a:defRPr sz="1825" b="1"/>
            </a:lvl2pPr>
            <a:lvl3pPr marL="835660" indent="0">
              <a:buNone/>
              <a:defRPr sz="1645" b="1"/>
            </a:lvl3pPr>
            <a:lvl4pPr marL="1253490" indent="0">
              <a:buNone/>
              <a:defRPr sz="1465" b="1"/>
            </a:lvl4pPr>
            <a:lvl5pPr marL="1671320" indent="0">
              <a:buNone/>
              <a:defRPr sz="1465" b="1"/>
            </a:lvl5pPr>
            <a:lvl6pPr marL="2089150" indent="0">
              <a:buNone/>
              <a:defRPr sz="1465" b="1"/>
            </a:lvl6pPr>
            <a:lvl7pPr marL="2506345" indent="0">
              <a:buNone/>
              <a:defRPr sz="1465" b="1"/>
            </a:lvl7pPr>
            <a:lvl8pPr marL="2924175" indent="0">
              <a:buNone/>
              <a:defRPr sz="1465" b="1"/>
            </a:lvl8pPr>
            <a:lvl9pPr marL="3342005" indent="0">
              <a:buNone/>
              <a:defRPr sz="146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925"/>
            </a:lvl1pPr>
            <a:lvl2pPr>
              <a:defRPr sz="2555"/>
            </a:lvl2pPr>
            <a:lvl3pPr>
              <a:defRPr sz="2195"/>
            </a:lvl3pPr>
            <a:lvl4pPr>
              <a:defRPr sz="1825"/>
            </a:lvl4pPr>
            <a:lvl5pPr>
              <a:defRPr sz="1825"/>
            </a:lvl5pPr>
            <a:lvl6pPr>
              <a:defRPr sz="1825"/>
            </a:lvl6pPr>
            <a:lvl7pPr>
              <a:defRPr sz="1825"/>
            </a:lvl7pPr>
            <a:lvl8pPr>
              <a:defRPr sz="1825"/>
            </a:lvl8pPr>
            <a:lvl9pPr>
              <a:defRPr sz="18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5"/>
            </a:lvl1pPr>
            <a:lvl2pPr marL="417830" indent="0">
              <a:buNone/>
              <a:defRPr sz="1280"/>
            </a:lvl2pPr>
            <a:lvl3pPr marL="835660" indent="0">
              <a:buNone/>
              <a:defRPr sz="1095"/>
            </a:lvl3pPr>
            <a:lvl4pPr marL="1253490" indent="0">
              <a:buNone/>
              <a:defRPr sz="915"/>
            </a:lvl4pPr>
            <a:lvl5pPr marL="1671320" indent="0">
              <a:buNone/>
              <a:defRPr sz="915"/>
            </a:lvl5pPr>
            <a:lvl6pPr marL="2089150" indent="0">
              <a:buNone/>
              <a:defRPr sz="915"/>
            </a:lvl6pPr>
            <a:lvl7pPr marL="2506345" indent="0">
              <a:buNone/>
              <a:defRPr sz="915"/>
            </a:lvl7pPr>
            <a:lvl8pPr marL="2924175" indent="0">
              <a:buNone/>
              <a:defRPr sz="915"/>
            </a:lvl8pPr>
            <a:lvl9pPr marL="3342005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/>
            </a:lvl1pPr>
            <a:lvl2pPr marL="417830" indent="0">
              <a:buNone/>
              <a:defRPr sz="2555"/>
            </a:lvl2pPr>
            <a:lvl3pPr marL="835660" indent="0">
              <a:buNone/>
              <a:defRPr sz="2195"/>
            </a:lvl3pPr>
            <a:lvl4pPr marL="1253490" indent="0">
              <a:buNone/>
              <a:defRPr sz="1825"/>
            </a:lvl4pPr>
            <a:lvl5pPr marL="1671320" indent="0">
              <a:buNone/>
              <a:defRPr sz="1825"/>
            </a:lvl5pPr>
            <a:lvl6pPr marL="2089150" indent="0">
              <a:buNone/>
              <a:defRPr sz="1825"/>
            </a:lvl6pPr>
            <a:lvl7pPr marL="2506345" indent="0">
              <a:buNone/>
              <a:defRPr sz="1825"/>
            </a:lvl7pPr>
            <a:lvl8pPr marL="2924175" indent="0">
              <a:buNone/>
              <a:defRPr sz="1825"/>
            </a:lvl8pPr>
            <a:lvl9pPr marL="3342005" indent="0">
              <a:buNone/>
              <a:defRPr sz="182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5"/>
            </a:lvl1pPr>
            <a:lvl2pPr marL="417830" indent="0">
              <a:buNone/>
              <a:defRPr sz="1280"/>
            </a:lvl2pPr>
            <a:lvl3pPr marL="835660" indent="0">
              <a:buNone/>
              <a:defRPr sz="1095"/>
            </a:lvl3pPr>
            <a:lvl4pPr marL="1253490" indent="0">
              <a:buNone/>
              <a:defRPr sz="915"/>
            </a:lvl4pPr>
            <a:lvl5pPr marL="1671320" indent="0">
              <a:buNone/>
              <a:defRPr sz="915"/>
            </a:lvl5pPr>
            <a:lvl6pPr marL="2089150" indent="0">
              <a:buNone/>
              <a:defRPr sz="915"/>
            </a:lvl6pPr>
            <a:lvl7pPr marL="2506345" indent="0">
              <a:buNone/>
              <a:defRPr sz="915"/>
            </a:lvl7pPr>
            <a:lvl8pPr marL="2924175" indent="0">
              <a:buNone/>
              <a:defRPr sz="915"/>
            </a:lvl8pPr>
            <a:lvl9pPr marL="3342005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35660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915" indent="-208915" algn="l" defTabSz="835660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5" kern="1200">
          <a:solidFill>
            <a:schemeClr val="tx1"/>
          </a:solidFill>
          <a:latin typeface="+mn-lt"/>
          <a:ea typeface="+mn-ea"/>
          <a:cs typeface="+mn-cs"/>
        </a:defRPr>
      </a:lvl1pPr>
      <a:lvl2pPr marL="626745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2195" kern="1200">
          <a:solidFill>
            <a:schemeClr val="tx1"/>
          </a:solidFill>
          <a:latin typeface="+mn-lt"/>
          <a:ea typeface="+mn-ea"/>
          <a:cs typeface="+mn-cs"/>
        </a:defRPr>
      </a:lvl2pPr>
      <a:lvl3pPr marL="1044575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3pPr>
      <a:lvl4pPr marL="1462405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880235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298065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715260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3133090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550920" indent="-208915" algn="l" defTabSz="83566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1pPr>
      <a:lvl2pPr marL="417830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835660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253490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671320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089150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506345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2924175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342005" algn="l" defTabSz="835660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766" y="595380"/>
            <a:ext cx="8309568" cy="28287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Speech Bubble: Rectangle with Corners Rounded 14"/>
          <p:cNvSpPr/>
          <p:nvPr/>
        </p:nvSpPr>
        <p:spPr>
          <a:xfrm>
            <a:off x="4295192" y="427703"/>
            <a:ext cx="7086644" cy="3623188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544" y="896365"/>
            <a:ext cx="5511262" cy="2950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Ủ ĐỀ 2_ VÌ CUỘC SỐNG TƯƠI ĐẸP - _ ÂM NHẠC 7 -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425821" y="270588"/>
            <a:ext cx="7557796" cy="4385388"/>
          </a:xfrm>
          <a:custGeom>
            <a:avLst/>
            <a:gdLst>
              <a:gd name="connsiteX0" fmla="*/ 0 w 7557796"/>
              <a:gd name="connsiteY0" fmla="*/ 730913 h 4385388"/>
              <a:gd name="connsiteX1" fmla="*/ 730913 w 7557796"/>
              <a:gd name="connsiteY1" fmla="*/ 0 h 4385388"/>
              <a:gd name="connsiteX2" fmla="*/ 6826883 w 7557796"/>
              <a:gd name="connsiteY2" fmla="*/ 0 h 4385388"/>
              <a:gd name="connsiteX3" fmla="*/ 7557796 w 7557796"/>
              <a:gd name="connsiteY3" fmla="*/ 730913 h 4385388"/>
              <a:gd name="connsiteX4" fmla="*/ 7557796 w 7557796"/>
              <a:gd name="connsiteY4" fmla="*/ 3654475 h 4385388"/>
              <a:gd name="connsiteX5" fmla="*/ 6826883 w 7557796"/>
              <a:gd name="connsiteY5" fmla="*/ 4385388 h 4385388"/>
              <a:gd name="connsiteX6" fmla="*/ 730913 w 7557796"/>
              <a:gd name="connsiteY6" fmla="*/ 4385388 h 4385388"/>
              <a:gd name="connsiteX7" fmla="*/ 0 w 7557796"/>
              <a:gd name="connsiteY7" fmla="*/ 3654475 h 4385388"/>
              <a:gd name="connsiteX8" fmla="*/ 0 w 7557796"/>
              <a:gd name="connsiteY8" fmla="*/ 730913 h 438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7796" h="4385388" fill="none" extrusionOk="0">
                <a:moveTo>
                  <a:pt x="0" y="730913"/>
                </a:moveTo>
                <a:cubicBezTo>
                  <a:pt x="802" y="348944"/>
                  <a:pt x="362252" y="58759"/>
                  <a:pt x="730913" y="0"/>
                </a:cubicBezTo>
                <a:cubicBezTo>
                  <a:pt x="2471759" y="72427"/>
                  <a:pt x="4141013" y="61419"/>
                  <a:pt x="6826883" y="0"/>
                </a:cubicBezTo>
                <a:cubicBezTo>
                  <a:pt x="7228358" y="-15127"/>
                  <a:pt x="7538474" y="321397"/>
                  <a:pt x="7557796" y="730913"/>
                </a:cubicBezTo>
                <a:cubicBezTo>
                  <a:pt x="7658672" y="1396029"/>
                  <a:pt x="7450483" y="2559169"/>
                  <a:pt x="7557796" y="3654475"/>
                </a:cubicBezTo>
                <a:cubicBezTo>
                  <a:pt x="7572081" y="3985647"/>
                  <a:pt x="7221671" y="4375429"/>
                  <a:pt x="6826883" y="4385388"/>
                </a:cubicBezTo>
                <a:cubicBezTo>
                  <a:pt x="4658307" y="4415215"/>
                  <a:pt x="3066612" y="4306082"/>
                  <a:pt x="730913" y="4385388"/>
                </a:cubicBezTo>
                <a:cubicBezTo>
                  <a:pt x="367675" y="4380817"/>
                  <a:pt x="-9977" y="4060120"/>
                  <a:pt x="0" y="3654475"/>
                </a:cubicBezTo>
                <a:cubicBezTo>
                  <a:pt x="50037" y="3319781"/>
                  <a:pt x="770" y="2144720"/>
                  <a:pt x="0" y="730913"/>
                </a:cubicBezTo>
                <a:close/>
              </a:path>
              <a:path w="7557796" h="4385388" stroke="0" extrusionOk="0">
                <a:moveTo>
                  <a:pt x="0" y="730913"/>
                </a:moveTo>
                <a:cubicBezTo>
                  <a:pt x="40557" y="338296"/>
                  <a:pt x="330694" y="7194"/>
                  <a:pt x="730913" y="0"/>
                </a:cubicBezTo>
                <a:cubicBezTo>
                  <a:pt x="2934779" y="123000"/>
                  <a:pt x="5565618" y="-96860"/>
                  <a:pt x="6826883" y="0"/>
                </a:cubicBezTo>
                <a:cubicBezTo>
                  <a:pt x="7211790" y="-14302"/>
                  <a:pt x="7569453" y="303741"/>
                  <a:pt x="7557796" y="730913"/>
                </a:cubicBezTo>
                <a:cubicBezTo>
                  <a:pt x="7560969" y="1732799"/>
                  <a:pt x="7652063" y="2501628"/>
                  <a:pt x="7557796" y="3654475"/>
                </a:cubicBezTo>
                <a:cubicBezTo>
                  <a:pt x="7518700" y="4072311"/>
                  <a:pt x="7222823" y="4384123"/>
                  <a:pt x="6826883" y="4385388"/>
                </a:cubicBezTo>
                <a:cubicBezTo>
                  <a:pt x="5664923" y="4224681"/>
                  <a:pt x="2737271" y="4425055"/>
                  <a:pt x="730913" y="4385388"/>
                </a:cubicBezTo>
                <a:cubicBezTo>
                  <a:pt x="306377" y="4381174"/>
                  <a:pt x="-9164" y="4053995"/>
                  <a:pt x="0" y="3654475"/>
                </a:cubicBezTo>
                <a:cubicBezTo>
                  <a:pt x="32216" y="2572779"/>
                  <a:pt x="57206" y="1478663"/>
                  <a:pt x="0" y="730913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010" y="482043"/>
            <a:ext cx="710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49" y="1262603"/>
            <a:ext cx="7108552" cy="713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380" y="1932348"/>
            <a:ext cx="7395089" cy="19265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497"/>
            <a:ext cx="12192000" cy="6858000"/>
          </a:xfrm>
          <a:prstGeom prst="rect">
            <a:avLst/>
          </a:prstGeom>
        </p:spPr>
      </p:pic>
      <p:sp>
        <p:nvSpPr>
          <p:cNvPr id="15" name="Speech Bubble: Rectangle with Corners Rounded 14"/>
          <p:cNvSpPr/>
          <p:nvPr/>
        </p:nvSpPr>
        <p:spPr>
          <a:xfrm>
            <a:off x="3797306" y="375386"/>
            <a:ext cx="8163401" cy="3215540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lại một việc em đã tham gia góp phần giữ môi trường sống xanh, sạch, đẹp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323"/>
            <a:ext cx="3299419" cy="4991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35528" y="1157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09601" y="1537854"/>
            <a:ext cx="10582274" cy="1195821"/>
            <a:chOff x="1385204" y="654626"/>
            <a:chExt cx="7758795" cy="174567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51885" y="786376"/>
              <a:ext cx="7363420" cy="141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 (VD: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quét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ngõ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…)</a:t>
              </a:r>
              <a:endParaRPr lang="en-US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1" y="3061855"/>
            <a:ext cx="10582274" cy="1110096"/>
            <a:chOff x="1385204" y="654626"/>
            <a:chExt cx="7758795" cy="1745673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7918" y="696506"/>
              <a:ext cx="7363420" cy="141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 đó diễn ra ở đâu, khi nào? Có những ai tham gia? Việc đó diễn ra và kết thúc như thế nào?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3901" y="4585855"/>
            <a:ext cx="10582274" cy="719570"/>
            <a:chOff x="1385204" y="654626"/>
            <a:chExt cx="7758795" cy="1745673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37918" y="696506"/>
              <a:ext cx="7363420" cy="91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có cảm xúc, suy nghĩ gì khi tham gia việc đó?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35528" y="1157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Kể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09601" y="1537855"/>
            <a:ext cx="10582274" cy="729096"/>
            <a:chOff x="1385204" y="654626"/>
            <a:chExt cx="7758795" cy="174567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51885" y="786375"/>
              <a:ext cx="7363420" cy="8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1" y="2776105"/>
            <a:ext cx="10582274" cy="671945"/>
            <a:chOff x="1385204" y="654626"/>
            <a:chExt cx="7758795" cy="1745673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7918" y="696506"/>
              <a:ext cx="7363420" cy="91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02178" y="1919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Trao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323976" y="1690255"/>
            <a:ext cx="9239249" cy="729096"/>
            <a:chOff x="1385204" y="654626"/>
            <a:chExt cx="7758795" cy="174567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51885" y="786375"/>
              <a:ext cx="7363420" cy="140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02178" y="1919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chép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323976" y="1690255"/>
            <a:ext cx="9239249" cy="729096"/>
            <a:chOff x="1385204" y="654626"/>
            <a:chExt cx="7758795" cy="174567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51885" y="786375"/>
              <a:ext cx="7363420" cy="140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8600" y="207606"/>
            <a:ext cx="11734800" cy="65570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table, indoor, to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4" y="2931440"/>
            <a:ext cx="5515291" cy="3385661"/>
          </a:xfrm>
          <a:prstGeom prst="rect">
            <a:avLst/>
          </a:prstGeom>
        </p:spPr>
      </p:pic>
      <p:grpSp>
        <p:nvGrpSpPr>
          <p:cNvPr id="18" name="组合 14"/>
          <p:cNvGrpSpPr/>
          <p:nvPr/>
        </p:nvGrpSpPr>
        <p:grpSpPr>
          <a:xfrm>
            <a:off x="419108" y="678314"/>
            <a:ext cx="6457941" cy="3474586"/>
            <a:chOff x="1117184" y="1918255"/>
            <a:chExt cx="5587566" cy="2361538"/>
          </a:xfrm>
        </p:grpSpPr>
        <p:pic>
          <p:nvPicPr>
            <p:cNvPr id="19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184" y="1918255"/>
              <a:ext cx="5587566" cy="2361538"/>
            </a:xfrm>
            <a:prstGeom prst="rect">
              <a:avLst/>
            </a:prstGeom>
          </p:spPr>
        </p:pic>
        <p:grpSp>
          <p:nvGrpSpPr>
            <p:cNvPr id="20" name="组合 16"/>
            <p:cNvGrpSpPr/>
            <p:nvPr/>
          </p:nvGrpSpPr>
          <p:grpSpPr>
            <a:xfrm>
              <a:off x="1889623" y="2263790"/>
              <a:ext cx="4565726" cy="1568876"/>
              <a:chOff x="1147116" y="3172690"/>
              <a:chExt cx="4565726" cy="1568876"/>
            </a:xfrm>
          </p:grpSpPr>
          <p:sp>
            <p:nvSpPr>
              <p:cNvPr id="21" name="文本框 25"/>
              <p:cNvSpPr txBox="1"/>
              <p:nvPr/>
            </p:nvSpPr>
            <p:spPr>
              <a:xfrm>
                <a:off x="1553170" y="3172690"/>
                <a:ext cx="4159672" cy="1568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3600" b="1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ề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rao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thân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gia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bảo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vệ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1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2" name="组合 18"/>
              <p:cNvGrpSpPr/>
              <p:nvPr/>
            </p:nvGrpSpPr>
            <p:grpSpPr>
              <a:xfrm rot="19663740">
                <a:off x="1147116" y="3194835"/>
                <a:ext cx="654790" cy="834627"/>
                <a:chOff x="10766636" y="3941730"/>
                <a:chExt cx="1047922" cy="1335734"/>
              </a:xfrm>
            </p:grpSpPr>
            <p:sp>
              <p:nvSpPr>
                <p:cNvPr id="23" name="Freeform 108"/>
                <p:cNvSpPr/>
                <p:nvPr/>
              </p:nvSpPr>
              <p:spPr bwMode="auto">
                <a:xfrm>
                  <a:off x="10811925" y="4124451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109"/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10"/>
                <p:cNvSpPr/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11"/>
                <p:cNvSpPr/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12"/>
                <p:cNvSpPr/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3"/>
                <p:cNvSpPr/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079" y="1359741"/>
            <a:ext cx="5547841" cy="11095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Presentation</Application>
  <PresentationFormat>Widescreen</PresentationFormat>
  <Paragraphs>28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Calibri</vt:lpstr>
      <vt:lpstr>Times New Roman</vt:lpstr>
      <vt:lpstr>Microsoft YaHei</vt:lpstr>
      <vt:lpstr>等线</vt:lpstr>
      <vt:lpstr>UVN Banh Mi</vt:lpstr>
      <vt:lpstr>Arial Unicode MS</vt:lpstr>
      <vt:lpstr>Calibri Light</vt:lpstr>
      <vt:lpstr>UTM Scriptina KT</vt:lpstr>
      <vt:lpstr>13_Office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</cp:revision>
  <dcterms:created xsi:type="dcterms:W3CDTF">2024-02-11T15:00:00Z</dcterms:created>
  <dcterms:modified xsi:type="dcterms:W3CDTF">2024-02-16T01:46:23Z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94131C8D4E6341D4959DD7A2321C73AA_12</vt:lpwstr>
  </property>
  <property fmtid="{D5CDD505-2E9C-101B-9397-08002B2CF9AE}" pid="3" name="KSOProductBuildVer">
    <vt:lpwstr>1033-12.2.0.13431</vt:lpwstr>
  </property>
</Properties>
</file>