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1.bin" ContentType="application/vnd.ms-office.activeX"/>
  <Override PartName="/ppt/notesSlides/notesSlide3.xml" ContentType="application/vnd.openxmlformats-officedocument.presentationml.notesSlide+xml"/>
  <Override PartName="/ppt/activeX/activeX2.xml" ContentType="application/vnd.ms-office.activeX+xml"/>
  <Override PartName="/ppt/activeX/activeX2.bin" ContentType="application/vnd.ms-office.activeX"/>
  <Override PartName="/ppt/notesSlides/notesSlide4.xml" ContentType="application/vnd.openxmlformats-officedocument.presentationml.notesSlide+xml"/>
  <Override PartName="/ppt/activeX/activeX3.xml" ContentType="application/vnd.ms-office.activeX+xml"/>
  <Override PartName="/ppt/activeX/activeX3.bin" ContentType="application/vnd.ms-office.activeX"/>
  <Override PartName="/ppt/notesSlides/notesSlide5.xml" ContentType="application/vnd.openxmlformats-officedocument.presentationml.notesSlide+xml"/>
  <Override PartName="/ppt/activeX/activeX4.xml" ContentType="application/vnd.ms-office.activeX+xml"/>
  <Override PartName="/ppt/activeX/activeX4.bin" ContentType="application/vnd.ms-office.activeX"/>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ppt/activeX/activeX5.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4"/>
  </p:notesMasterIdLst>
  <p:sldIdLst>
    <p:sldId id="7694" r:id="rId4"/>
    <p:sldId id="259" r:id="rId5"/>
    <p:sldId id="311" r:id="rId6"/>
    <p:sldId id="256" r:id="rId7"/>
    <p:sldId id="263" r:id="rId8"/>
    <p:sldId id="270" r:id="rId9"/>
    <p:sldId id="264" r:id="rId10"/>
    <p:sldId id="269" r:id="rId11"/>
    <p:sldId id="266" r:id="rId12"/>
    <p:sldId id="267" r:id="rId13"/>
    <p:sldId id="361" r:id="rId14"/>
    <p:sldId id="313" r:id="rId15"/>
    <p:sldId id="308" r:id="rId16"/>
    <p:sldId id="362" r:id="rId17"/>
    <p:sldId id="306" r:id="rId18"/>
    <p:sldId id="290" r:id="rId19"/>
    <p:sldId id="363" r:id="rId20"/>
    <p:sldId id="314" r:id="rId21"/>
    <p:sldId id="316" r:id="rId22"/>
    <p:sldId id="356" r:id="rId23"/>
    <p:sldId id="364" r:id="rId24"/>
    <p:sldId id="365" r:id="rId25"/>
    <p:sldId id="366" r:id="rId26"/>
    <p:sldId id="367" r:id="rId27"/>
    <p:sldId id="368" r:id="rId28"/>
    <p:sldId id="320" r:id="rId29"/>
    <p:sldId id="302" r:id="rId30"/>
    <p:sldId id="369" r:id="rId31"/>
    <p:sldId id="370" r:id="rId32"/>
    <p:sldId id="371" r:id="rId33"/>
    <p:sldId id="372" r:id="rId34"/>
    <p:sldId id="373" r:id="rId35"/>
    <p:sldId id="374" r:id="rId36"/>
    <p:sldId id="321" r:id="rId37"/>
    <p:sldId id="375" r:id="rId38"/>
    <p:sldId id="2007577188" r:id="rId39"/>
    <p:sldId id="2007577187" r:id="rId40"/>
    <p:sldId id="340" r:id="rId41"/>
    <p:sldId id="343" r:id="rId42"/>
    <p:sldId id="200757718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varScale="1">
        <p:scale>
          <a:sx n="81" d="100"/>
          <a:sy n="81" d="100"/>
        </p:scale>
        <p:origin x="6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4</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18</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20</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34</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0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2955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11/30/2023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19677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11/30/2023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3651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2023/11/30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2023/11/30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6.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5.png"/><Relationship Id="rId5" Type="http://schemas.openxmlformats.org/officeDocument/2006/relationships/slideLayout" Target="../slideLayouts/slideLayout31.xml"/><Relationship Id="rId10" Type="http://schemas.openxmlformats.org/officeDocument/2006/relationships/image" Target="../media/image4.png"/><Relationship Id="rId4" Type="http://schemas.openxmlformats.org/officeDocument/2006/relationships/slideLayout" Target="../slideLayouts/slideLayout30.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1743EFB-BEE0-EA5A-1347-C283705055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F0420DF0-AB18-C1A4-DCAA-669AB2A91C5F}"/>
              </a:ext>
            </a:extLst>
          </p:cNvPr>
          <p:cNvGrpSpPr/>
          <p:nvPr userDrawn="1"/>
        </p:nvGrpSpPr>
        <p:grpSpPr>
          <a:xfrm>
            <a:off x="-3388236" y="241021"/>
            <a:ext cx="3842965" cy="2357824"/>
            <a:chOff x="5586065" y="1777554"/>
            <a:chExt cx="2882224" cy="1768368"/>
          </a:xfrm>
        </p:grpSpPr>
        <p:grpSp>
          <p:nvGrpSpPr>
            <p:cNvPr id="3" name="Group 2">
              <a:extLst>
                <a:ext uri="{FF2B5EF4-FFF2-40B4-BE49-F238E27FC236}">
                  <a16:creationId xmlns:a16="http://schemas.microsoft.com/office/drawing/2014/main" id="{3CB9316F-1B28-96A5-64CF-745AB43AB0ED}"/>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1A656B48-2A29-950B-8D1D-2402DC2BE087}"/>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FF857B01-05D5-8BE7-989B-F5F43D20A1E1}"/>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BECC79AA-1508-28A2-464B-E19BE7B9E704}"/>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534D49BF-0C78-E1DA-F71C-725306A01A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02" r:id="rId11"/>
    <p:sldLayoutId id="2147483703" r:id="rId12"/>
    <p:sldLayoutId id="2147483704" r:id="rId13"/>
    <p:sldLayoutId id="2147483705" r:id="rId14"/>
    <p:sldLayoutId id="214748370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C423DF4-DCDF-296E-658F-024EED5082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grpSp>
        <p:nvGrpSpPr>
          <p:cNvPr id="7" name="Group 6">
            <a:extLst>
              <a:ext uri="{FF2B5EF4-FFF2-40B4-BE49-F238E27FC236}">
                <a16:creationId xmlns:a16="http://schemas.microsoft.com/office/drawing/2014/main" id="{7C12AEEC-068C-3514-1491-11B86B5243F9}"/>
              </a:ext>
            </a:extLst>
          </p:cNvPr>
          <p:cNvGrpSpPr/>
          <p:nvPr userDrawn="1"/>
        </p:nvGrpSpPr>
        <p:grpSpPr>
          <a:xfrm>
            <a:off x="-3388236" y="241021"/>
            <a:ext cx="3842965" cy="2357824"/>
            <a:chOff x="5586065" y="1777554"/>
            <a:chExt cx="2882224" cy="1768368"/>
          </a:xfrm>
        </p:grpSpPr>
        <p:grpSp>
          <p:nvGrpSpPr>
            <p:cNvPr id="9" name="Group 8">
              <a:extLst>
                <a:ext uri="{FF2B5EF4-FFF2-40B4-BE49-F238E27FC236}">
                  <a16:creationId xmlns:a16="http://schemas.microsoft.com/office/drawing/2014/main" id="{8290C5A1-684F-5B19-8489-C1E65728E9D7}"/>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DC4420F7-9DA3-0C24-A2DC-CEF07F96EB4E}"/>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8B1938D3-4C22-86B0-1965-26E84E690602}"/>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037BBE01-D6E1-3D0C-84DC-4DC133742CFD}"/>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06BF4E69-A8C9-0DA7-5077-ECF4C331F2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7E88C0D-1FA0-7B84-E0A4-FAA507CF81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2" name="Group 1">
            <a:extLst>
              <a:ext uri="{FF2B5EF4-FFF2-40B4-BE49-F238E27FC236}">
                <a16:creationId xmlns:a16="http://schemas.microsoft.com/office/drawing/2014/main" id="{ECE2038C-A0F8-FAD2-EDEF-8946ACC2575A}"/>
              </a:ext>
            </a:extLst>
          </p:cNvPr>
          <p:cNvGrpSpPr/>
          <p:nvPr userDrawn="1"/>
        </p:nvGrpSpPr>
        <p:grpSpPr>
          <a:xfrm>
            <a:off x="-3388236" y="241021"/>
            <a:ext cx="3842965" cy="2357824"/>
            <a:chOff x="5586065" y="1777554"/>
            <a:chExt cx="2882224" cy="1768368"/>
          </a:xfrm>
        </p:grpSpPr>
        <p:grpSp>
          <p:nvGrpSpPr>
            <p:cNvPr id="4" name="Group 3">
              <a:extLst>
                <a:ext uri="{FF2B5EF4-FFF2-40B4-BE49-F238E27FC236}">
                  <a16:creationId xmlns:a16="http://schemas.microsoft.com/office/drawing/2014/main" id="{74D26F6C-7D7D-B5E6-2DF8-C365C6F3F132}"/>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A1BD3769-033D-7259-8293-F55D7FBBD995}"/>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D45D82B2-AB9E-EAEB-A34E-04DB85C7C93B}"/>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D23794B1-0AEE-5860-0E91-269F82ABE0DA}"/>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9FAD10E0-FAC1-2C46-7F8D-B8785869DA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70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5.png"/><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49.wmf"/><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50.wmf"/><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51.wmf"/><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52.wmf"/><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 Target="slide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control" Target="../activeX/activeX5.xml"/><Relationship Id="rId5" Type="http://schemas.openxmlformats.org/officeDocument/2006/relationships/image" Target="../media/image73.wmf"/><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5.gif"/><Relationship Id="rId12"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slide" Target="slide6.xml"/><Relationship Id="rId11" Type="http://schemas.openxmlformats.org/officeDocument/2006/relationships/image" Target="../media/image17.gif"/><Relationship Id="rId5" Type="http://schemas.openxmlformats.org/officeDocument/2006/relationships/image" Target="../media/image14.gif"/><Relationship Id="rId10" Type="http://schemas.openxmlformats.org/officeDocument/2006/relationships/slide" Target="slide7.xml"/><Relationship Id="rId4" Type="http://schemas.openxmlformats.org/officeDocument/2006/relationships/slide" Target="slide10.xml"/><Relationship Id="rId9" Type="http://schemas.openxmlformats.org/officeDocument/2006/relationships/image" Target="../media/image16.gif"/><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7.xml"/><Relationship Id="rId7" Type="http://schemas.openxmlformats.org/officeDocument/2006/relationships/slide" Target="slide8.xml"/><Relationship Id="rId12" Type="http://schemas.openxmlformats.org/officeDocument/2006/relationships/slide" Target="slide11.xml"/><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16.gif"/><Relationship Id="rId11" Type="http://schemas.openxmlformats.org/officeDocument/2006/relationships/image" Target="../media/image21.gif"/><Relationship Id="rId5" Type="http://schemas.openxmlformats.org/officeDocument/2006/relationships/slide" Target="slide9.xml"/><Relationship Id="rId10" Type="http://schemas.openxmlformats.org/officeDocument/2006/relationships/image" Target="../media/image18.gif"/><Relationship Id="rId4" Type="http://schemas.openxmlformats.org/officeDocument/2006/relationships/image" Target="../media/image15.gif"/><Relationship Id="rId9"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2.gif"/><Relationship Id="rId3" Type="http://schemas.openxmlformats.org/officeDocument/2006/relationships/image" Target="../media/image13.png"/><Relationship Id="rId7" Type="http://schemas.openxmlformats.org/officeDocument/2006/relationships/image" Target="../media/image16.gif"/><Relationship Id="rId12" Type="http://schemas.openxmlformats.org/officeDocument/2006/relationships/slide" Target="slide11.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9.xml"/><Relationship Id="rId11" Type="http://schemas.openxmlformats.org/officeDocument/2006/relationships/image" Target="../media/image18.gif"/><Relationship Id="rId5" Type="http://schemas.openxmlformats.org/officeDocument/2006/relationships/image" Target="../media/image15.gif"/><Relationship Id="rId15" Type="http://schemas.openxmlformats.org/officeDocument/2006/relationships/image" Target="../media/image24.gif"/><Relationship Id="rId10" Type="http://schemas.openxmlformats.org/officeDocument/2006/relationships/slide" Target="slide10.xml"/><Relationship Id="rId4" Type="http://schemas.openxmlformats.org/officeDocument/2006/relationships/slide" Target="slide6.xml"/><Relationship Id="rId9" Type="http://schemas.openxmlformats.org/officeDocument/2006/relationships/image" Target="../media/image17.gif"/><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5.pn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26.jpeg"/><Relationship Id="rId5" Type="http://schemas.openxmlformats.org/officeDocument/2006/relationships/image" Target="../media/image27.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1076320"/>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1076320"/>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0617979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1076320"/>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1076320"/>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9187674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114</TotalTime>
  <Words>2171</Words>
  <Application>Microsoft Office PowerPoint</Application>
  <PresentationFormat>Widescreen</PresentationFormat>
  <Paragraphs>128</Paragraphs>
  <Slides>40</Slides>
  <Notes>9</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56" baseType="lpstr">
      <vt:lpstr>等线</vt:lpstr>
      <vt:lpstr>等线 Light</vt:lpstr>
      <vt:lpstr>微软雅黑</vt:lpstr>
      <vt:lpstr>#9Slide07 HoneyCream</vt:lpstr>
      <vt:lpstr>Arial</vt:lpstr>
      <vt:lpstr>Calibri</vt:lpstr>
      <vt:lpstr>Calibri Light</vt:lpstr>
      <vt:lpstr>Cambria</vt:lpstr>
      <vt:lpstr>Times New Roman</vt:lpstr>
      <vt:lpstr>UTM Androgyne</vt:lpstr>
      <vt:lpstr>UTM Avo</vt:lpstr>
      <vt:lpstr>Wingdings</vt:lpstr>
      <vt:lpstr>Office 主题​​</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58</cp:revision>
  <dcterms:created xsi:type="dcterms:W3CDTF">2023-10-09T05:36:45Z</dcterms:created>
  <dcterms:modified xsi:type="dcterms:W3CDTF">2023-11-30T12:47:13Z</dcterms:modified>
  <cp:category>9Slide.vn</cp:category>
</cp:coreProperties>
</file>