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93" r:id="rId2"/>
    <p:sldId id="256" r:id="rId3"/>
    <p:sldId id="277" r:id="rId4"/>
    <p:sldId id="262" r:id="rId5"/>
    <p:sldId id="264" r:id="rId6"/>
    <p:sldId id="266" r:id="rId7"/>
    <p:sldId id="259" r:id="rId8"/>
    <p:sldId id="267" r:id="rId9"/>
    <p:sldId id="27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D3883-DBE5-40EB-9C3E-DBCA00562B4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E73C4-8A86-49B5-9E7F-74EC5A05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9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1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2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86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7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18" Type="http://schemas.openxmlformats.org/officeDocument/2006/relationships/image" Target="../media/image24.png"/><Relationship Id="rId26" Type="http://schemas.openxmlformats.org/officeDocument/2006/relationships/image" Target="../media/image28.png"/><Relationship Id="rId3" Type="http://schemas.openxmlformats.org/officeDocument/2006/relationships/image" Target="../media/image15.png"/><Relationship Id="rId21" Type="http://schemas.microsoft.com/office/2007/relationships/hdphoto" Target="../media/hdphoto13.wdp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3.gif"/><Relationship Id="rId25" Type="http://schemas.microsoft.com/office/2007/relationships/hdphoto" Target="../media/hdphoto15.wdp"/><Relationship Id="rId2" Type="http://schemas.openxmlformats.org/officeDocument/2006/relationships/notesSlide" Target="../notesSlides/notesSlide1.xml"/><Relationship Id="rId16" Type="http://schemas.microsoft.com/office/2007/relationships/hdphoto" Target="../media/hdphoto11.wdp"/><Relationship Id="rId20" Type="http://schemas.openxmlformats.org/officeDocument/2006/relationships/image" Target="../media/image25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7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24" Type="http://schemas.openxmlformats.org/officeDocument/2006/relationships/image" Target="../media/image27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23" Type="http://schemas.microsoft.com/office/2007/relationships/hdphoto" Target="../media/hdphoto14.wdp"/><Relationship Id="rId28" Type="http://schemas.openxmlformats.org/officeDocument/2006/relationships/image" Target="../media/image29.gif"/><Relationship Id="rId10" Type="http://schemas.openxmlformats.org/officeDocument/2006/relationships/image" Target="../media/image19.png"/><Relationship Id="rId19" Type="http://schemas.microsoft.com/office/2007/relationships/hdphoto" Target="../media/hdphoto12.wdp"/><Relationship Id="rId31" Type="http://schemas.openxmlformats.org/officeDocument/2006/relationships/image" Target="../media/image31.png"/><Relationship Id="rId4" Type="http://schemas.microsoft.com/office/2007/relationships/hdphoto" Target="../media/hdphoto6.wdp"/><Relationship Id="rId9" Type="http://schemas.openxmlformats.org/officeDocument/2006/relationships/image" Target="../media/image18.gif"/><Relationship Id="rId14" Type="http://schemas.openxmlformats.org/officeDocument/2006/relationships/image" Target="../media/image21.gif"/><Relationship Id="rId22" Type="http://schemas.openxmlformats.org/officeDocument/2006/relationships/image" Target="../media/image26.png"/><Relationship Id="rId27" Type="http://schemas.microsoft.com/office/2007/relationships/hdphoto" Target="../media/hdphoto16.wdp"/><Relationship Id="rId30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3" descr="P1030036">
            <a:extLst>
              <a:ext uri="{FF2B5EF4-FFF2-40B4-BE49-F238E27FC236}">
                <a16:creationId xmlns:a16="http://schemas.microsoft.com/office/drawing/2014/main" id="{BAE6024C-6D77-CB41-B20B-2101A8F9B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304800"/>
            <a:ext cx="11201400" cy="74676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VN" sz="1800" dirty="0">
              <a:latin typeface="Arial" panose="020B0604020202020204" pitchFamily="34" charset="0"/>
            </a:endParaRPr>
          </a:p>
        </p:txBody>
      </p:sp>
      <p:pic>
        <p:nvPicPr>
          <p:cNvPr id="3075" name="Picture 6" descr="QUO'CK~1">
            <a:extLst>
              <a:ext uri="{FF2B5EF4-FFF2-40B4-BE49-F238E27FC236}">
                <a16:creationId xmlns:a16="http://schemas.microsoft.com/office/drawing/2014/main" id="{2986C27E-8967-E74B-BB8E-13F2B7FEF0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1498">
            <a:off x="4038601" y="0"/>
            <a:ext cx="22780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2" descr="Fireworks-09">
            <a:extLst>
              <a:ext uri="{FF2B5EF4-FFF2-40B4-BE49-F238E27FC236}">
                <a16:creationId xmlns:a16="http://schemas.microsoft.com/office/drawing/2014/main" id="{76CC7740-C926-D843-A8CC-71617E83EC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2" descr="Fireworks-09">
            <a:extLst>
              <a:ext uri="{FF2B5EF4-FFF2-40B4-BE49-F238E27FC236}">
                <a16:creationId xmlns:a16="http://schemas.microsoft.com/office/drawing/2014/main" id="{8BF0A98F-A066-294D-9F09-A014C5E5D8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2" descr="Fireworks-09">
            <a:extLst>
              <a:ext uri="{FF2B5EF4-FFF2-40B4-BE49-F238E27FC236}">
                <a16:creationId xmlns:a16="http://schemas.microsoft.com/office/drawing/2014/main" id="{22908907-4E75-D44F-8913-791BFDD9D6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1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62" descr="Fireworks-09">
            <a:extLst>
              <a:ext uri="{FF2B5EF4-FFF2-40B4-BE49-F238E27FC236}">
                <a16:creationId xmlns:a16="http://schemas.microsoft.com/office/drawing/2014/main" id="{139F8568-C6C0-2E45-8007-A8A15A384E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228600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2" descr="Fireworks-09">
            <a:extLst>
              <a:ext uri="{FF2B5EF4-FFF2-40B4-BE49-F238E27FC236}">
                <a16:creationId xmlns:a16="http://schemas.microsoft.com/office/drawing/2014/main" id="{8338981B-E0CE-FD46-86C2-38B1B31F48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62" descr="Fireworks-09">
            <a:extLst>
              <a:ext uri="{FF2B5EF4-FFF2-40B4-BE49-F238E27FC236}">
                <a16:creationId xmlns:a16="http://schemas.microsoft.com/office/drawing/2014/main" id="{F225F129-106E-CC40-82D6-22FB3EFAD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6" descr="1">
            <a:extLst>
              <a:ext uri="{FF2B5EF4-FFF2-40B4-BE49-F238E27FC236}">
                <a16:creationId xmlns:a16="http://schemas.microsoft.com/office/drawing/2014/main" id="{558DEB0B-8A31-244D-B378-EF6684412B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04800"/>
            <a:ext cx="1295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6" descr="1">
            <a:extLst>
              <a:ext uri="{FF2B5EF4-FFF2-40B4-BE49-F238E27FC236}">
                <a16:creationId xmlns:a16="http://schemas.microsoft.com/office/drawing/2014/main" id="{79C7398D-3A4B-8646-8A9C-5F954AD31B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838200"/>
            <a:ext cx="1295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6" descr="1">
            <a:extLst>
              <a:ext uri="{FF2B5EF4-FFF2-40B4-BE49-F238E27FC236}">
                <a16:creationId xmlns:a16="http://schemas.microsoft.com/office/drawing/2014/main" id="{31DF7750-BA4B-404B-B815-819BDDE708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318" flipH="1">
            <a:off x="5257800" y="685801"/>
            <a:ext cx="11699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6" descr="1">
            <a:extLst>
              <a:ext uri="{FF2B5EF4-FFF2-40B4-BE49-F238E27FC236}">
                <a16:creationId xmlns:a16="http://schemas.microsoft.com/office/drawing/2014/main" id="{CE454DC0-0379-034E-88DA-FEF99F268B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318" flipH="1">
            <a:off x="5943600" y="304801"/>
            <a:ext cx="12636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~PP12720.WAV">
            <a:hlinkClick r:id="" action="ppaction://media"/>
            <a:extLst>
              <a:ext uri="{FF2B5EF4-FFF2-40B4-BE49-F238E27FC236}">
                <a16:creationId xmlns:a16="http://schemas.microsoft.com/office/drawing/2014/main" id="{3C0D03B3-840F-F542-8D99-AE5574217C70}"/>
              </a:ext>
            </a:extLst>
          </p:cNvPr>
          <p:cNvPicPr>
            <a:picLocks noRot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TextBox 16">
            <a:extLst>
              <a:ext uri="{FF2B5EF4-FFF2-40B4-BE49-F238E27FC236}">
                <a16:creationId xmlns:a16="http://schemas.microsoft.com/office/drawing/2014/main" id="{2377B1BA-797E-3242-A26A-6D4E8F1A3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283200"/>
            <a:ext cx="7086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b="1" u="sng" dirty="0" err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VN" b="1" u="sng" dirty="0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VN" b="1" u="sng" dirty="0" err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Viên</a:t>
            </a:r>
            <a:r>
              <a:rPr lang="en-US" altLang="en-VN" b="1" dirty="0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: </a:t>
            </a:r>
            <a:r>
              <a:rPr lang="en-US" altLang="en-VN" b="1" dirty="0" err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Đặng</a:t>
            </a:r>
            <a:r>
              <a:rPr lang="en-US" altLang="en-VN" b="1" dirty="0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Thị</a:t>
            </a:r>
            <a:r>
              <a:rPr lang="en-US" altLang="en-VN" b="1" dirty="0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Cẩm</a:t>
            </a:r>
            <a:r>
              <a:rPr lang="en-US" altLang="en-VN" b="1" dirty="0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VN" b="1" dirty="0" err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Hồng</a:t>
            </a:r>
            <a:endParaRPr lang="vi-VN" altLang="en-VN" b="1" dirty="0">
              <a:solidFill>
                <a:srgbClr val="003300"/>
              </a:solidFill>
              <a:latin typeface="HP001 4H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VN" b="1" dirty="0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Lớp : 2/</a:t>
            </a:r>
            <a:r>
              <a:rPr lang="en-US" altLang="en-VN" b="1" dirty="0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5</a:t>
            </a:r>
            <a:endParaRPr lang="en-US" altLang="en-VN" b="1" dirty="0">
              <a:solidFill>
                <a:srgbClr val="FF0000"/>
              </a:solidFill>
              <a:latin typeface="HP001 4H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19E612-BB75-4989-8790-BA55315D2866}"/>
              </a:ext>
            </a:extLst>
          </p:cNvPr>
          <p:cNvSpPr txBox="1"/>
          <p:nvPr/>
        </p:nvSpPr>
        <p:spPr>
          <a:xfrm>
            <a:off x="479685" y="2418735"/>
            <a:ext cx="10598045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>
                <a:solidFill>
                  <a:srgbClr val="0070C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DỤC- ĐÀO TẠO THÀNH PHỐ THUẬN AN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15115" y="147039"/>
            <a:ext cx="6834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90562" y="663391"/>
            <a:ext cx="1066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1976" y="1101146"/>
            <a:ext cx="763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1680" y="1538900"/>
            <a:ext cx="833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2400" b="1" dirty="0" err="1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255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334" y="377688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5892129" y="424675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15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5, lấy 12 trừ 5 bằng 7, viết 7,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trừ 1 bằng 3, 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8152" y="564757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</a:t>
            </a:r>
            <a:r>
              <a:rPr lang="vi-VN" sz="2800" dirty="0">
                <a:solidFill>
                  <a:srgbClr val="FF0000"/>
                </a:solidFill>
              </a:rPr>
              <a:t>27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239383" y="507120"/>
            <a:ext cx="3206580" cy="846462"/>
            <a:chOff x="2574258" y="2918249"/>
            <a:chExt cx="2369997" cy="846462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618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339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321626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856933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071" y="4969962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>
            <a:cxnSpLocks/>
          </p:cNvCxnSpPr>
          <p:nvPr/>
        </p:nvCxnSpPr>
        <p:spPr>
          <a:xfrm flipV="1">
            <a:off x="3142726" y="4969962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5C011-0FB8-430F-9ED3-9283628C0C00}"/>
              </a:ext>
            </a:extLst>
          </p:cNvPr>
          <p:cNvGrpSpPr/>
          <p:nvPr/>
        </p:nvGrpSpPr>
        <p:grpSpPr>
          <a:xfrm>
            <a:off x="4891984" y="1243892"/>
            <a:ext cx="5129651" cy="2178606"/>
            <a:chOff x="4891984" y="1243892"/>
            <a:chExt cx="5129651" cy="2178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E6475C-BEB0-409E-89A4-17DCDD3E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ADC9AD-2660-4623-A600-7D5C74FF5914}"/>
                </a:ext>
              </a:extLst>
            </p:cNvPr>
            <p:cNvGrpSpPr/>
            <p:nvPr/>
          </p:nvGrpSpPr>
          <p:grpSpPr>
            <a:xfrm>
              <a:off x="4891984" y="1413241"/>
              <a:ext cx="2408913" cy="624556"/>
              <a:chOff x="2461082" y="1127778"/>
              <a:chExt cx="2408913" cy="725091"/>
            </a:xfrm>
          </p:grpSpPr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980EC806-B11D-4F17-ACFD-B73E76C27F46}"/>
                  </a:ext>
                </a:extLst>
              </p:cNvPr>
              <p:cNvSpPr/>
              <p:nvPr/>
            </p:nvSpPr>
            <p:spPr>
              <a:xfrm>
                <a:off x="2461082" y="1127778"/>
                <a:ext cx="2408913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05874F-5CFF-44AE-AAC6-92A0E7C93348}"/>
                  </a:ext>
                </a:extLst>
              </p:cNvPr>
              <p:cNvSpPr txBox="1"/>
              <p:nvPr/>
            </p:nvSpPr>
            <p:spPr>
              <a:xfrm>
                <a:off x="2461083" y="1250562"/>
                <a:ext cx="2384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8BFB2EAE-93AF-4651-862C-9C076D1C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6965" y="2791235"/>
            <a:ext cx="401802" cy="11719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919F0A2-9F00-48B1-9DFF-E7870B977A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873" y="4961940"/>
            <a:ext cx="401802" cy="11719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274120" y="427553"/>
            <a:ext cx="3097396" cy="1497227"/>
            <a:chOff x="4615909" y="561512"/>
            <a:chExt cx="2393819" cy="1090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19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616049" cy="658838"/>
            <a:chOff x="1824226" y="3918823"/>
            <a:chExt cx="7616049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36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27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16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43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3123264" y="78575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560818" y="785751"/>
            <a:ext cx="75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Trên cây khế có 90 quả. Chim thần đã ăn mất 24 quả. Hỏi trên cây còn lại bao nhiêu quả khế?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7472059" y="207016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715000" y="2665584"/>
            <a:ext cx="57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Trên cây còn lại số quả khế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715000" y="33276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90 – 24 = 66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6490686" y="3989812"/>
            <a:ext cx="47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66 quả khế.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BE21DE-2A1B-453B-8892-A422AEC7BF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374" y="1616747"/>
            <a:ext cx="4732940" cy="44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160918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358</Words>
  <Application>Microsoft Office PowerPoint</Application>
  <PresentationFormat>Widescreen</PresentationFormat>
  <Paragraphs>109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Arial-Rounded</vt:lpstr>
      <vt:lpstr>Calibri</vt:lpstr>
      <vt:lpstr>HP001 4H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83</cp:revision>
  <dcterms:created xsi:type="dcterms:W3CDTF">2021-06-02T01:34:28Z</dcterms:created>
  <dcterms:modified xsi:type="dcterms:W3CDTF">2022-01-10T08:17:25Z</dcterms:modified>
</cp:coreProperties>
</file>