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2" r:id="rId2"/>
    <p:sldId id="288" r:id="rId3"/>
    <p:sldId id="303" r:id="rId4"/>
    <p:sldId id="317" r:id="rId5"/>
    <p:sldId id="333" r:id="rId6"/>
    <p:sldId id="325" r:id="rId7"/>
    <p:sldId id="685" r:id="rId8"/>
    <p:sldId id="693" r:id="rId9"/>
    <p:sldId id="694" r:id="rId10"/>
    <p:sldId id="695" r:id="rId11"/>
    <p:sldId id="328" r:id="rId12"/>
    <p:sldId id="282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F8E40"/>
    <a:srgbClr val="9CD6EA"/>
    <a:srgbClr val="F7941E"/>
    <a:srgbClr val="A6DDFB"/>
    <a:srgbClr val="70D0F6"/>
    <a:srgbClr val="FFF79A"/>
    <a:srgbClr val="DF3C7E"/>
    <a:srgbClr val="FFFAC2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5" autoAdjust="0"/>
    <p:restoredTop sz="94325" autoAdjust="0"/>
  </p:normalViewPr>
  <p:slideViewPr>
    <p:cSldViewPr snapToGrid="0">
      <p:cViewPr varScale="1">
        <p:scale>
          <a:sx n="71" d="100"/>
          <a:sy n="71" d="100"/>
        </p:scale>
        <p:origin x="36" y="1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510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43572588-434D-4D55-A7FF-B3EA098651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85C1613D-5C04-4961-8467-860D600DF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3" algn="just" eaLnBrk="1" hangingPunct="1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7A31BE80-0209-421F-B38E-F553296F0A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C75CC-9B42-441A-89EE-1EBA02095DCE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3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38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747FDE4-8F45-F44C-B9B6-817871E1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93" r:id="rId7"/>
    <p:sldLayoutId id="2147483692" r:id="rId8"/>
    <p:sldLayoutId id="2147483662" r:id="rId9"/>
    <p:sldLayoutId id="2147483663" r:id="rId10"/>
    <p:sldLayoutId id="2147483664" r:id="rId11"/>
    <p:sldLayoutId id="2147483665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4" r:id="rId29"/>
    <p:sldLayoutId id="2147483695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emf"/><Relationship Id="rId1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emf"/><Relationship Id="rId1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emf"/><Relationship Id="rId1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1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25" y="12954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2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5" y="35814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3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5" y="56388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4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5" y="23622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5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5" y="59055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6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1" y="5074336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596" y="120672"/>
            <a:ext cx="12324803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latin typeface="Times New Roman" panose="02020603050405020304" pitchFamily="18" charset="0"/>
                <a:cs typeface="Arial" charset="0"/>
                <a:sym typeface="Arial"/>
              </a:rPr>
              <a:t>PHÒNG GIÁO DỤC VÀ ĐÀO TẠO HUYỆN VĨNH BẢO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charset="0"/>
                <a:sym typeface="Arial"/>
              </a:rPr>
              <a:t>TRƯỜNG TIỂU HỌC TRẤN DƯƠNG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96" y="1783047"/>
            <a:ext cx="1198771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HỘI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THI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GIÁO VIÊN 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TIỂU HỌC DẠY GIỎI CẤP 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2024 - 2025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1734681" y="4566432"/>
            <a:ext cx="8373378" cy="77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3200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Vũ Thị Yến</a:t>
            </a:r>
            <a:endParaRPr kumimoji="0" lang="en-US" alt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-32108" y="3416012"/>
            <a:ext cx="12091123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alt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        </a:t>
            </a:r>
          </a:p>
        </p:txBody>
      </p:sp>
    </p:spTree>
    <p:extLst>
      <p:ext uri="{BB962C8B-B14F-4D97-AF65-F5344CB8AC3E}">
        <p14:creationId xmlns:p14="http://schemas.microsoft.com/office/powerpoint/2010/main" val="219652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6F789-7F7C-E6C0-6863-6BC5E1DE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>
            <a:extLst>
              <a:ext uri="{FF2B5EF4-FFF2-40B4-BE49-F238E27FC236}">
                <a16:creationId xmlns:a16="http://schemas.microsoft.com/office/drawing/2014/main" id="{BB42C82E-0709-354D-9989-5D60A46D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" y="0"/>
            <a:ext cx="12146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8EBDBDF-7B4A-0449-BF9A-BC4FA7A28DCE}"/>
              </a:ext>
            </a:extLst>
          </p:cNvPr>
          <p:cNvGrpSpPr>
            <a:grpSpLocks/>
          </p:cNvGrpSpPr>
          <p:nvPr/>
        </p:nvGrpSpPr>
        <p:grpSpPr bwMode="auto">
          <a:xfrm>
            <a:off x="2447333" y="246066"/>
            <a:ext cx="9451431" cy="3182937"/>
            <a:chOff x="2434106" y="246185"/>
            <a:chExt cx="9486901" cy="3182815"/>
          </a:xfrm>
        </p:grpSpPr>
        <p:pic>
          <p:nvPicPr>
            <p:cNvPr id="9245" name="Picture 9">
              <a:extLst>
                <a:ext uri="{FF2B5EF4-FFF2-40B4-BE49-F238E27FC236}">
                  <a16:creationId xmlns:a16="http://schemas.microsoft.com/office/drawing/2014/main" id="{646C6C97-DF36-D784-E06E-AAECD8336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TextBox 32">
              <a:extLst>
                <a:ext uri="{FF2B5EF4-FFF2-40B4-BE49-F238E27FC236}">
                  <a16:creationId xmlns:a16="http://schemas.microsoft.com/office/drawing/2014/main" id="{EB5FDED8-DE38-571B-2056-BC2149FC1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106" y="2262239"/>
              <a:ext cx="9029103" cy="61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86745">
                <a:lnSpc>
                  <a:spcPct val="121000"/>
                </a:lnSpc>
                <a:spcBef>
                  <a:spcPct val="0"/>
                </a:spcBef>
                <a:buNone/>
              </a:pP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dm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444870-1D8D-33B9-53F2-FE34EDB0A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7" y="633416"/>
            <a:ext cx="1821963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CD5B-3C49-56EB-3E2E-86BC79E6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1" y="1831978"/>
            <a:ext cx="1613196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9A945-E642-A769-9B4A-BA7844AE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0" y="4697413"/>
            <a:ext cx="14740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AB4BB7-CCAD-8021-9425-D967158B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1" y="4786314"/>
            <a:ext cx="134749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605EF3-0F6B-C8A7-1AE2-E39B0FF0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1" y="4668840"/>
            <a:ext cx="1347493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E62EA94-C89D-2BE8-AE84-2D298230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627" y="1358903"/>
            <a:ext cx="485541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0354B57-345D-AFAA-8272-77A8906763C4}"/>
              </a:ext>
            </a:extLst>
          </p:cNvPr>
          <p:cNvGrpSpPr>
            <a:grpSpLocks/>
          </p:cNvGrpSpPr>
          <p:nvPr/>
        </p:nvGrpSpPr>
        <p:grpSpPr bwMode="auto">
          <a:xfrm>
            <a:off x="4325920" y="3854453"/>
            <a:ext cx="4644595" cy="1628774"/>
            <a:chOff x="7072581" y="3353693"/>
            <a:chExt cx="4662742" cy="162906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CF7FCD7-381A-C423-4757-82BBBE105E3E}"/>
                </a:ext>
              </a:extLst>
            </p:cNvPr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6745">
                <a:defRPr/>
              </a:pPr>
              <a:endParaRPr lang="en-US" sz="2900">
                <a:solidFill>
                  <a:prstClr val="white"/>
                </a:solidFill>
              </a:endParaRPr>
            </a:p>
          </p:txBody>
        </p:sp>
        <p:pic>
          <p:nvPicPr>
            <p:cNvPr id="9240" name="Picture 18">
              <a:extLst>
                <a:ext uri="{FF2B5EF4-FFF2-40B4-BE49-F238E27FC236}">
                  <a16:creationId xmlns:a16="http://schemas.microsoft.com/office/drawing/2014/main" id="{CA647690-5845-14D2-61DE-0B29833B60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581" y="3353693"/>
              <a:ext cx="961669" cy="159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34">
              <a:extLst>
                <a:ext uri="{FF2B5EF4-FFF2-40B4-BE49-F238E27FC236}">
                  <a16:creationId xmlns:a16="http://schemas.microsoft.com/office/drawing/2014/main" id="{9314D17C-6BD9-9EDE-98E1-03ED50349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4250" y="4032107"/>
              <a:ext cx="3595154" cy="58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86745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3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DE3EC6B-3E6E-E752-DF6F-3D3651B99C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16" y="412471"/>
            <a:ext cx="8599040" cy="14195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A1B19D-A8B7-A3FB-6A58-C0E3C2768B3B}"/>
              </a:ext>
            </a:extLst>
          </p:cNvPr>
          <p:cNvSpPr/>
          <p:nvPr/>
        </p:nvSpPr>
        <p:spPr>
          <a:xfrm>
            <a:off x="7899094" y="2271716"/>
            <a:ext cx="683046" cy="527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832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25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F5BD9CC-1755-734A-B755-4C6C438DA88A}"/>
              </a:ext>
            </a:extLst>
          </p:cNvPr>
          <p:cNvGrpSpPr/>
          <p:nvPr/>
        </p:nvGrpSpPr>
        <p:grpSpPr>
          <a:xfrm>
            <a:off x="795784" y="214210"/>
            <a:ext cx="10471484" cy="1685846"/>
            <a:chOff x="1162561" y="1381224"/>
            <a:chExt cx="10471484" cy="16858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7E39FC-94A5-0244-8A1A-F31316A926D7}"/>
                </a:ext>
              </a:extLst>
            </p:cNvPr>
            <p:cNvSpPr txBox="1"/>
            <p:nvPr/>
          </p:nvSpPr>
          <p:spPr>
            <a:xfrm>
              <a:off x="1733149" y="1381224"/>
              <a:ext cx="9900896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EFD371F-28A9-F54C-8000-C93B5B237E10}"/>
                </a:ext>
              </a:extLst>
            </p:cNvPr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8232C7-FB9E-2142-9414-DD3615CDDF2B}"/>
              </a:ext>
            </a:extLst>
          </p:cNvPr>
          <p:cNvGrpSpPr/>
          <p:nvPr/>
        </p:nvGrpSpPr>
        <p:grpSpPr>
          <a:xfrm>
            <a:off x="1298026" y="162457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1CA996A-09FB-404D-8BDF-29126CC09CCE}"/>
                </a:ext>
              </a:extLst>
            </p:cNvPr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2050" name="Picture 2" descr="Funny house cartoon Royalty Free Vector Image - VectorStock">
              <a:extLst>
                <a:ext uri="{FF2B5EF4-FFF2-40B4-BE49-F238E27FC236}">
                  <a16:creationId xmlns:a16="http://schemas.microsoft.com/office/drawing/2014/main" id="{D51089C4-E00A-ED4F-9729-17A88ED9FB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/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us stop cartoon pop art Royalty Free Vector Image">
              <a:extLst>
                <a:ext uri="{FF2B5EF4-FFF2-40B4-BE49-F238E27FC236}">
                  <a16:creationId xmlns:a16="http://schemas.microsoft.com/office/drawing/2014/main" id="{3BC37AD7-0B72-404C-B3EF-E26962F77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/>
          </p:blipFill>
          <p:spPr bwMode="auto">
            <a:xfrm>
              <a:off x="5629238" y="2193639"/>
              <a:ext cx="759571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artoon collection zoo animals | Stock Images Page | Everypixel">
              <a:extLst>
                <a:ext uri="{FF2B5EF4-FFF2-40B4-BE49-F238E27FC236}">
                  <a16:creationId xmlns:a16="http://schemas.microsoft.com/office/drawing/2014/main" id="{04D8C0BE-9621-A54F-BED8-E2A311129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1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Left Brace 14">
            <a:extLst>
              <a:ext uri="{FF2B5EF4-FFF2-40B4-BE49-F238E27FC236}">
                <a16:creationId xmlns:a16="http://schemas.microsoft.com/office/drawing/2014/main" id="{6D207D69-E17A-F148-B82B-34B41D7D325D}"/>
              </a:ext>
            </a:extLst>
          </p:cNvPr>
          <p:cNvSpPr/>
          <p:nvPr/>
        </p:nvSpPr>
        <p:spPr>
          <a:xfrm rot="16200000">
            <a:off x="5625458" y="-392216"/>
            <a:ext cx="304594" cy="8256495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B12CE-EC6C-9848-A5D8-6ED5E913D142}"/>
              </a:ext>
            </a:extLst>
          </p:cNvPr>
          <p:cNvSpPr txBox="1"/>
          <p:nvPr/>
        </p:nvSpPr>
        <p:spPr>
          <a:xfrm>
            <a:off x="5485154" y="379278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576DDF-A152-6F4E-90CC-0CB89626790D}"/>
              </a:ext>
            </a:extLst>
          </p:cNvPr>
          <p:cNvSpPr/>
          <p:nvPr/>
        </p:nvSpPr>
        <p:spPr>
          <a:xfrm>
            <a:off x="6358907" y="322877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VN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1BE74D-DF65-6047-B2D9-9473ECEE92D2}"/>
              </a:ext>
            </a:extLst>
          </p:cNvPr>
          <p:cNvSpPr/>
          <p:nvPr/>
        </p:nvSpPr>
        <p:spPr>
          <a:xfrm>
            <a:off x="5824775" y="866930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VN" sz="2400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E8FE0F-3B86-D045-97BE-0F831BB97775}"/>
              </a:ext>
            </a:extLst>
          </p:cNvPr>
          <p:cNvCxnSpPr/>
          <p:nvPr/>
        </p:nvCxnSpPr>
        <p:spPr>
          <a:xfrm>
            <a:off x="5898925" y="1305222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301AE98C-8EEA-6E4C-852C-0ADF1F2E9F3A}"/>
              </a:ext>
            </a:extLst>
          </p:cNvPr>
          <p:cNvSpPr/>
          <p:nvPr/>
        </p:nvSpPr>
        <p:spPr>
          <a:xfrm rot="5400000" flipV="1">
            <a:off x="3838712" y="1000502"/>
            <a:ext cx="550988" cy="3766371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2DF343-97CE-644E-812D-F5A204A80150}"/>
              </a:ext>
            </a:extLst>
          </p:cNvPr>
          <p:cNvSpPr txBox="1"/>
          <p:nvPr/>
        </p:nvSpPr>
        <p:spPr>
          <a:xfrm>
            <a:off x="3085253" y="1907317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F3164A47-2DBF-DF45-94BB-DB3B66A612AB}"/>
              </a:ext>
            </a:extLst>
          </p:cNvPr>
          <p:cNvSpPr/>
          <p:nvPr/>
        </p:nvSpPr>
        <p:spPr>
          <a:xfrm rot="5400000" flipV="1">
            <a:off x="7512424" y="980181"/>
            <a:ext cx="752860" cy="3766371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15B4C-C1E4-6845-B83D-5E951F609862}"/>
              </a:ext>
            </a:extLst>
          </p:cNvPr>
          <p:cNvSpPr txBox="1"/>
          <p:nvPr/>
        </p:nvSpPr>
        <p:spPr>
          <a:xfrm>
            <a:off x="7850575" y="1907318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? km</a:t>
            </a:r>
          </a:p>
        </p:txBody>
      </p:sp>
    </p:spTree>
    <p:extLst>
      <p:ext uri="{BB962C8B-B14F-4D97-AF65-F5344CB8AC3E}">
        <p14:creationId xmlns:p14="http://schemas.microsoft.com/office/powerpoint/2010/main" val="3470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/>
      <p:bldP spid="19" grpId="0"/>
      <p:bldP spid="22" grpId="0" animBg="1"/>
      <p:bldP spid="23" grpId="0"/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19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b="1" dirty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8800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6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986CED1A-DBFE-A240-840C-3E61EA17B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CBA7B3-8BF7-0041-9536-B84CAB1714CF}"/>
              </a:ext>
            </a:extLst>
          </p:cNvPr>
          <p:cNvGrpSpPr/>
          <p:nvPr/>
        </p:nvGrpSpPr>
        <p:grpSpPr>
          <a:xfrm>
            <a:off x="2765317" y="439325"/>
            <a:ext cx="5945546" cy="580447"/>
            <a:chOff x="2957822" y="607865"/>
            <a:chExt cx="5945546" cy="58044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ADDC87D-DC7C-D947-9656-65469076726B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12A1738-5CCE-9543-ADF8-8AB388A1163D}"/>
                </a:ext>
              </a:extLst>
            </p:cNvPr>
            <p:cNvGrpSpPr/>
            <p:nvPr/>
          </p:nvGrpSpPr>
          <p:grpSpPr>
            <a:xfrm>
              <a:off x="2957822" y="617724"/>
              <a:ext cx="5945546" cy="570588"/>
              <a:chOff x="1183343" y="1464304"/>
              <a:chExt cx="5945546" cy="57058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B39127-01CC-8A4D-8A25-60279F2FDCAB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5308820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11DE061-C4BD-D243-B799-D02B6698A441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3EAFD-4095-0548-98D5-8CF8722AA24A}"/>
              </a:ext>
            </a:extLst>
          </p:cNvPr>
          <p:cNvGrpSpPr/>
          <p:nvPr/>
        </p:nvGrpSpPr>
        <p:grpSpPr>
          <a:xfrm>
            <a:off x="577518" y="1394312"/>
            <a:ext cx="10685222" cy="1772138"/>
            <a:chOff x="705854" y="1198653"/>
            <a:chExt cx="10685222" cy="17721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096B41-B084-994A-A25C-3851A68301FA}"/>
                </a:ext>
              </a:extLst>
            </p:cNvPr>
            <p:cNvGrpSpPr/>
            <p:nvPr/>
          </p:nvGrpSpPr>
          <p:grpSpPr>
            <a:xfrm>
              <a:off x="705854" y="1198653"/>
              <a:ext cx="10685222" cy="1682127"/>
              <a:chOff x="882316" y="1198653"/>
              <a:chExt cx="10685222" cy="168212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DC0504-C4BD-224E-BA5E-024EE2CDF6DC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10052752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3 dm =         cm		6 dm =           cm		3 m =           dm</a:t>
                </a:r>
                <a:endParaRPr lang="en-VN" sz="2800" dirty="0"/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 m =          dm		3 m =            cm		6 m =          cm</a:t>
                </a:r>
                <a:endParaRPr lang="en-VN" sz="2800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9DC8EC-8C0A-9243-A492-09D4CF9B1AC6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  <a:endParaRPr lang="en-VN" sz="2800" dirty="0"/>
              </a:p>
            </p:txBody>
          </p:sp>
        </p:grp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3B4D2BF-E3A4-BF47-94F0-6F1EA51ABDFB}"/>
                </a:ext>
              </a:extLst>
            </p:cNvPr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BE218F1-3126-2042-8FF0-35C51FC68578}"/>
                </a:ext>
              </a:extLst>
            </p:cNvPr>
            <p:cNvSpPr/>
            <p:nvPr/>
          </p:nvSpPr>
          <p:spPr>
            <a:xfrm>
              <a:off x="249384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455986F-7121-9D44-837F-BE8CFAE11AF1}"/>
                </a:ext>
              </a:extLst>
            </p:cNvPr>
            <p:cNvSpPr/>
            <p:nvPr/>
          </p:nvSpPr>
          <p:spPr>
            <a:xfrm>
              <a:off x="62878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6544388-FE80-8C4D-9719-61F1493BE3AC}"/>
                </a:ext>
              </a:extLst>
            </p:cNvPr>
            <p:cNvSpPr/>
            <p:nvPr/>
          </p:nvSpPr>
          <p:spPr>
            <a:xfrm>
              <a:off x="6191555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AEE55DF-A1A3-7345-A710-8155771A0F6D}"/>
                </a:ext>
              </a:extLst>
            </p:cNvPr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0458839-A20F-B342-A224-F16A5706C796}"/>
                </a:ext>
              </a:extLst>
            </p:cNvPr>
            <p:cNvSpPr/>
            <p:nvPr/>
          </p:nvSpPr>
          <p:spPr>
            <a:xfrm>
              <a:off x="9705319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D5F598-F965-1548-A257-24D0A31E405C}"/>
              </a:ext>
            </a:extLst>
          </p:cNvPr>
          <p:cNvGrpSpPr/>
          <p:nvPr/>
        </p:nvGrpSpPr>
        <p:grpSpPr>
          <a:xfrm>
            <a:off x="577518" y="3672557"/>
            <a:ext cx="10986587" cy="1772138"/>
            <a:chOff x="705854" y="1198653"/>
            <a:chExt cx="10986587" cy="177213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744BC2-A308-9247-BE65-95E91C40D999}"/>
                </a:ext>
              </a:extLst>
            </p:cNvPr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CDE1191-72DB-7940-BB1E-3E377AF5DE91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100 cm = 1 m 		200 cm =         m		500 cm =         m</a:t>
                </a:r>
                <a:endParaRPr lang="en-VN" sz="2800" dirty="0"/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 dm = 1 m 		20 dm =           m		50 dm =          m</a:t>
                </a:r>
                <a:endParaRPr lang="en-VN" sz="28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9B56475-C92C-2B47-AAA7-45F7DAA042ED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  <a:endParaRPr lang="en-VN" sz="2800" dirty="0"/>
              </a:p>
            </p:txBody>
          </p:sp>
        </p:grp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E0C4969-749B-C54B-9C76-462BB763BD94}"/>
                </a:ext>
              </a:extLst>
            </p:cNvPr>
            <p:cNvSpPr/>
            <p:nvPr/>
          </p:nvSpPr>
          <p:spPr>
            <a:xfrm>
              <a:off x="664073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57F34C7-1F0F-424F-981B-C6202EE464C3}"/>
                </a:ext>
              </a:extLst>
            </p:cNvPr>
            <p:cNvSpPr/>
            <p:nvPr/>
          </p:nvSpPr>
          <p:spPr>
            <a:xfrm>
              <a:off x="654447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8894F77A-35A3-164A-9CD5-2CDE0D6FB2ED}"/>
                </a:ext>
              </a:extLst>
            </p:cNvPr>
            <p:cNvSpPr/>
            <p:nvPr/>
          </p:nvSpPr>
          <p:spPr>
            <a:xfrm>
              <a:off x="10314916" y="140638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2C20E390-92F0-454D-8F2E-80EBEC961DF1}"/>
                </a:ext>
              </a:extLst>
            </p:cNvPr>
            <p:cNvSpPr/>
            <p:nvPr/>
          </p:nvSpPr>
          <p:spPr>
            <a:xfrm>
              <a:off x="10186579" y="22570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7DB74A7-6C69-804F-88EB-639F847DB3EA}"/>
              </a:ext>
            </a:extLst>
          </p:cNvPr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8D5D1E-B868-C942-A494-2C38E019A4E3}"/>
              </a:ext>
            </a:extLst>
          </p:cNvPr>
          <p:cNvSpPr txBox="1"/>
          <p:nvPr/>
        </p:nvSpPr>
        <p:spPr>
          <a:xfrm>
            <a:off x="2439546" y="2550692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A681BE-2C78-8040-82D5-94B85A9BF754}"/>
              </a:ext>
            </a:extLst>
          </p:cNvPr>
          <p:cNvSpPr txBox="1"/>
          <p:nvPr/>
        </p:nvSpPr>
        <p:spPr>
          <a:xfrm>
            <a:off x="6298455" y="1685543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841597-7C74-5C42-BABC-EC526374B2FC}"/>
              </a:ext>
            </a:extLst>
          </p:cNvPr>
          <p:cNvSpPr txBox="1"/>
          <p:nvPr/>
        </p:nvSpPr>
        <p:spPr>
          <a:xfrm>
            <a:off x="6075781" y="2544298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9F0682-7688-AB4B-BFB0-7F0F4A969EEA}"/>
              </a:ext>
            </a:extLst>
          </p:cNvPr>
          <p:cNvSpPr txBox="1"/>
          <p:nvPr/>
        </p:nvSpPr>
        <p:spPr>
          <a:xfrm>
            <a:off x="9741689" y="1691937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757CF5-0424-6747-8F52-255824108E26}"/>
              </a:ext>
            </a:extLst>
          </p:cNvPr>
          <p:cNvSpPr txBox="1"/>
          <p:nvPr/>
        </p:nvSpPr>
        <p:spPr>
          <a:xfrm>
            <a:off x="9583183" y="2534650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67375527-D8A4-ED4F-9D9E-2845D5650C66}"/>
              </a:ext>
            </a:extLst>
          </p:cNvPr>
          <p:cNvSpPr txBox="1"/>
          <p:nvPr/>
        </p:nvSpPr>
        <p:spPr>
          <a:xfrm>
            <a:off x="692611" y="713239"/>
            <a:ext cx="10472696" cy="93794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      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7A3E52-5C83-BD43-88EA-32718531C974}"/>
              </a:ext>
            </a:extLst>
          </p:cNvPr>
          <p:cNvGrpSpPr/>
          <p:nvPr/>
        </p:nvGrpSpPr>
        <p:grpSpPr>
          <a:xfrm>
            <a:off x="407316" y="0"/>
            <a:ext cx="1592400" cy="596612"/>
            <a:chOff x="615863" y="-90432"/>
            <a:chExt cx="1592400" cy="596612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E145158-387C-8A47-BEE8-5F9A228D2009}"/>
                </a:ext>
              </a:extLst>
            </p:cNvPr>
            <p:cNvSpPr/>
            <p:nvPr/>
          </p:nvSpPr>
          <p:spPr>
            <a:xfrm>
              <a:off x="1284961" y="-17040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4060B8-75F3-0442-972B-03AE41DE0AF1}"/>
                </a:ext>
              </a:extLst>
            </p:cNvPr>
            <p:cNvGrpSpPr/>
            <p:nvPr/>
          </p:nvGrpSpPr>
          <p:grpSpPr>
            <a:xfrm>
              <a:off x="615863" y="-90432"/>
              <a:ext cx="1592400" cy="570588"/>
              <a:chOff x="-1158616" y="756148"/>
              <a:chExt cx="1592400" cy="57058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52B5D4-1528-AE44-B4F3-09E948BEB909}"/>
                  </a:ext>
                </a:extLst>
              </p:cNvPr>
              <p:cNvSpPr txBox="1"/>
              <p:nvPr/>
            </p:nvSpPr>
            <p:spPr>
              <a:xfrm>
                <a:off x="-489517" y="803516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F9383FE-6537-9442-933C-53F1E7883CA8}"/>
                  </a:ext>
                </a:extLst>
              </p:cNvPr>
              <p:cNvSpPr/>
              <p:nvPr/>
            </p:nvSpPr>
            <p:spPr>
              <a:xfrm>
                <a:off x="-1158616" y="756148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DF27916-8FD9-4A41-BA17-B9CE1AF95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/>
        </p:blipFill>
        <p:spPr>
          <a:xfrm>
            <a:off x="627530" y="1767815"/>
            <a:ext cx="10747650" cy="37386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486D6B-E23E-EE4A-93DF-87F71C056171}"/>
              </a:ext>
            </a:extLst>
          </p:cNvPr>
          <p:cNvGrpSpPr/>
          <p:nvPr/>
        </p:nvGrpSpPr>
        <p:grpSpPr>
          <a:xfrm>
            <a:off x="616220" y="5262759"/>
            <a:ext cx="10587194" cy="2099884"/>
            <a:chOff x="418721" y="5099645"/>
            <a:chExt cx="10587194" cy="20998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A75EB0-69DF-904A-8162-56DD65ECADE2}"/>
                </a:ext>
              </a:extLst>
            </p:cNvPr>
            <p:cNvSpPr/>
            <p:nvPr/>
          </p:nvSpPr>
          <p:spPr>
            <a:xfrm>
              <a:off x="418721" y="5247456"/>
              <a:ext cx="10587194" cy="1952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AutoNum type="alphaLcParenR"/>
              </a:pP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/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endParaRPr lang="en-US" sz="2400" dirty="0"/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m</a:t>
              </a: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AutoNum type="alphaLcParenR"/>
              </a:pPr>
              <a:endParaRPr lang="en-VN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9FC79D3-6139-F64C-BB99-0D1AF17B5251}"/>
                </a:ext>
              </a:extLst>
            </p:cNvPr>
            <p:cNvSpPr/>
            <p:nvPr/>
          </p:nvSpPr>
          <p:spPr>
            <a:xfrm>
              <a:off x="3979854" y="5099645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DC464B4F-E204-3AE9-7461-EC08B35EEBB0}"/>
              </a:ext>
            </a:extLst>
          </p:cNvPr>
          <p:cNvSpPr/>
          <p:nvPr/>
        </p:nvSpPr>
        <p:spPr>
          <a:xfrm>
            <a:off x="5845455" y="2936918"/>
            <a:ext cx="250545" cy="1007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E17AFD85-A440-FFA7-8EE8-935A4D31C93A}"/>
              </a:ext>
            </a:extLst>
          </p:cNvPr>
          <p:cNvSpPr/>
          <p:nvPr/>
        </p:nvSpPr>
        <p:spPr>
          <a:xfrm>
            <a:off x="5845455" y="3002828"/>
            <a:ext cx="250545" cy="45719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8552F965-3A3B-2B4C-FC10-45DF61D09FDF}"/>
              </a:ext>
            </a:extLst>
          </p:cNvPr>
          <p:cNvSpPr/>
          <p:nvPr/>
        </p:nvSpPr>
        <p:spPr>
          <a:xfrm>
            <a:off x="2450674" y="2393576"/>
            <a:ext cx="462855" cy="161364"/>
          </a:xfrm>
          <a:prstGeom prst="curvedDownArrow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F44E2F-A103-C6F4-2A33-67C6C84B8E1E}"/>
              </a:ext>
            </a:extLst>
          </p:cNvPr>
          <p:cNvSpPr txBox="1"/>
          <p:nvPr/>
        </p:nvSpPr>
        <p:spPr>
          <a:xfrm>
            <a:off x="2353686" y="2059806"/>
            <a:ext cx="53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1m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DAFA83-E0D0-664D-E852-38C3DE457244}"/>
              </a:ext>
            </a:extLst>
          </p:cNvPr>
          <p:cNvSpPr/>
          <p:nvPr/>
        </p:nvSpPr>
        <p:spPr>
          <a:xfrm>
            <a:off x="1773716" y="6488935"/>
            <a:ext cx="676957" cy="3690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6C2FE-8FCB-1592-7E94-AB3D86D19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C7264BC-8D03-A2D9-B350-E29860A18281}"/>
              </a:ext>
            </a:extLst>
          </p:cNvPr>
          <p:cNvSpPr txBox="1"/>
          <p:nvPr/>
        </p:nvSpPr>
        <p:spPr>
          <a:xfrm>
            <a:off x="1076413" y="114626"/>
            <a:ext cx="9797775" cy="93794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      </a:t>
            </a:r>
            <a:r>
              <a:rPr lang="en-US" sz="2400" dirty="0"/>
              <a:t> </a:t>
            </a:r>
            <a:r>
              <a:rPr lang="vi-VN" sz="2400" dirty="0"/>
              <a:t>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4999F5-104D-21B2-8AA9-E4F9F3FB6F19}"/>
              </a:ext>
            </a:extLst>
          </p:cNvPr>
          <p:cNvGrpSpPr/>
          <p:nvPr/>
        </p:nvGrpSpPr>
        <p:grpSpPr>
          <a:xfrm>
            <a:off x="407316" y="0"/>
            <a:ext cx="1592400" cy="596612"/>
            <a:chOff x="615863" y="-90432"/>
            <a:chExt cx="1592400" cy="596612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BA37A54-CAAB-7697-F2C7-D9F386A14114}"/>
                </a:ext>
              </a:extLst>
            </p:cNvPr>
            <p:cNvSpPr/>
            <p:nvPr/>
          </p:nvSpPr>
          <p:spPr>
            <a:xfrm>
              <a:off x="1284961" y="-17040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B45D95-2436-E0A4-8EA4-13A7CC9E72F6}"/>
                </a:ext>
              </a:extLst>
            </p:cNvPr>
            <p:cNvGrpSpPr/>
            <p:nvPr/>
          </p:nvGrpSpPr>
          <p:grpSpPr>
            <a:xfrm>
              <a:off x="615863" y="-90432"/>
              <a:ext cx="1592400" cy="570588"/>
              <a:chOff x="-1158616" y="756148"/>
              <a:chExt cx="1592400" cy="57058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5CF8D9-B725-7219-57D1-FA96701B885B}"/>
                  </a:ext>
                </a:extLst>
              </p:cNvPr>
              <p:cNvSpPr txBox="1"/>
              <p:nvPr/>
            </p:nvSpPr>
            <p:spPr>
              <a:xfrm>
                <a:off x="-489517" y="803516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0750CE8-0816-3FB1-725D-41EBAA010428}"/>
                  </a:ext>
                </a:extLst>
              </p:cNvPr>
              <p:cNvSpPr/>
              <p:nvPr/>
            </p:nvSpPr>
            <p:spPr>
              <a:xfrm>
                <a:off x="-1158616" y="756148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18EAC1-A8E2-C0C8-D0D9-23D248857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/>
        </p:blipFill>
        <p:spPr>
          <a:xfrm>
            <a:off x="407316" y="1073912"/>
            <a:ext cx="10628358" cy="3600465"/>
          </a:xfrm>
          <a:prstGeom prst="rect">
            <a:avLst/>
          </a:prstGeom>
        </p:spPr>
      </p:pic>
      <p:sp>
        <p:nvSpPr>
          <p:cNvPr id="20" name="Left Brace 19">
            <a:extLst>
              <a:ext uri="{FF2B5EF4-FFF2-40B4-BE49-F238E27FC236}">
                <a16:creationId xmlns:a16="http://schemas.microsoft.com/office/drawing/2014/main" id="{AB7F9E2D-0577-F68C-5710-FB4D611666B1}"/>
              </a:ext>
            </a:extLst>
          </p:cNvPr>
          <p:cNvSpPr/>
          <p:nvPr/>
        </p:nvSpPr>
        <p:spPr>
          <a:xfrm rot="10800000">
            <a:off x="6420479" y="1980302"/>
            <a:ext cx="143077" cy="1787683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35A268-B8EB-F9DA-5B44-BB326300E7D6}"/>
              </a:ext>
            </a:extLst>
          </p:cNvPr>
          <p:cNvSpPr txBox="1"/>
          <p:nvPr/>
        </p:nvSpPr>
        <p:spPr>
          <a:xfrm>
            <a:off x="6563556" y="2617031"/>
            <a:ext cx="2481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5</a:t>
            </a:r>
            <a:r>
              <a:rPr lang="en-US" sz="2600" b="1" dirty="0">
                <a:solidFill>
                  <a:srgbClr val="FF0000"/>
                </a:solidFill>
              </a:rPr>
              <a:t>m</a:t>
            </a:r>
            <a:endParaRPr lang="en-VN" sz="2600" b="1" dirty="0">
              <a:solidFill>
                <a:srgbClr val="FF0000"/>
              </a:solidFill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DF4271B1-2678-65F8-3ACE-5BFAF0211C49}"/>
              </a:ext>
            </a:extLst>
          </p:cNvPr>
          <p:cNvSpPr/>
          <p:nvPr/>
        </p:nvSpPr>
        <p:spPr>
          <a:xfrm rot="5400000">
            <a:off x="4192986" y="-479065"/>
            <a:ext cx="136233" cy="4318755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3B750A-2614-C20A-581F-D2F6D0A5E589}"/>
              </a:ext>
            </a:extLst>
          </p:cNvPr>
          <p:cNvSpPr txBox="1"/>
          <p:nvPr/>
        </p:nvSpPr>
        <p:spPr>
          <a:xfrm>
            <a:off x="7956093" y="3000198"/>
            <a:ext cx="6671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7</a:t>
            </a:r>
            <a:r>
              <a:rPr lang="en-US" sz="2600" b="1" dirty="0">
                <a:solidFill>
                  <a:srgbClr val="FF0000"/>
                </a:solidFill>
              </a:rPr>
              <a:t>m</a:t>
            </a:r>
            <a:endParaRPr lang="en-VN" sz="2600" b="1" dirty="0">
              <a:solidFill>
                <a:srgbClr val="FF0000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F8B3FEF-1F08-0E20-F517-E56E4EADB206}"/>
              </a:ext>
            </a:extLst>
          </p:cNvPr>
          <p:cNvSpPr/>
          <p:nvPr/>
        </p:nvSpPr>
        <p:spPr>
          <a:xfrm>
            <a:off x="2483559" y="4853122"/>
            <a:ext cx="848637" cy="4377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3AAA58-1D3D-CEF6-DD4C-59649EBE8849}"/>
              </a:ext>
            </a:extLst>
          </p:cNvPr>
          <p:cNvSpPr txBox="1"/>
          <p:nvPr/>
        </p:nvSpPr>
        <p:spPr>
          <a:xfrm>
            <a:off x="692610" y="5719482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4C3674-D2A1-8684-451C-5C5E9021E611}"/>
              </a:ext>
            </a:extLst>
          </p:cNvPr>
          <p:cNvSpPr/>
          <p:nvPr/>
        </p:nvSpPr>
        <p:spPr>
          <a:xfrm>
            <a:off x="2383522" y="5719482"/>
            <a:ext cx="6498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VN" sz="2800" dirty="0">
                <a:solidFill>
                  <a:srgbClr val="FF0000"/>
                </a:solidFill>
              </a:rPr>
              <a:t>=</a:t>
            </a:r>
            <a:r>
              <a:rPr lang="en-US" sz="2800" dirty="0">
                <a:solidFill>
                  <a:srgbClr val="FF0000"/>
                </a:solidFill>
              </a:rPr>
              <a:t> 9m + 5m +7m = 21m </a:t>
            </a:r>
            <a:r>
              <a:rPr lang="en-VN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F28E8F-5828-2139-68A5-EB6EB90FC6A5}"/>
              </a:ext>
            </a:extLst>
          </p:cNvPr>
          <p:cNvSpPr txBox="1"/>
          <p:nvPr/>
        </p:nvSpPr>
        <p:spPr>
          <a:xfrm>
            <a:off x="2583622" y="4750641"/>
            <a:ext cx="149714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b="1" dirty="0">
                <a:solidFill>
                  <a:srgbClr val="FF0000"/>
                </a:solidFill>
              </a:rPr>
              <a:t>21</a:t>
            </a:r>
            <a:r>
              <a:rPr lang="en-US" sz="3000" b="1" dirty="0">
                <a:solidFill>
                  <a:srgbClr val="FF0000"/>
                </a:solidFill>
              </a:rPr>
              <a:t>m</a:t>
            </a:r>
            <a:endParaRPr lang="en-VN" sz="3000" b="1" dirty="0">
              <a:solidFill>
                <a:srgbClr val="FF0000"/>
              </a:solidFill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B827BA90-3AA7-1793-53F8-B009AEA9889B}"/>
              </a:ext>
            </a:extLst>
          </p:cNvPr>
          <p:cNvSpPr/>
          <p:nvPr/>
        </p:nvSpPr>
        <p:spPr>
          <a:xfrm>
            <a:off x="5845455" y="2936918"/>
            <a:ext cx="250545" cy="1007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CDB821EC-8060-E399-D336-1EB2D4E0A27F}"/>
              </a:ext>
            </a:extLst>
          </p:cNvPr>
          <p:cNvSpPr/>
          <p:nvPr/>
        </p:nvSpPr>
        <p:spPr>
          <a:xfrm>
            <a:off x="5845455" y="3002828"/>
            <a:ext cx="250545" cy="45719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2DBFF-EEF9-D3D3-6312-5525D75DACC6}"/>
              </a:ext>
            </a:extLst>
          </p:cNvPr>
          <p:cNvSpPr txBox="1"/>
          <p:nvPr/>
        </p:nvSpPr>
        <p:spPr>
          <a:xfrm>
            <a:off x="3955592" y="1150682"/>
            <a:ext cx="11923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9m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CCF8D29-EA29-D3E2-81A3-D528510FA5EE}"/>
              </a:ext>
            </a:extLst>
          </p:cNvPr>
          <p:cNvSpPr/>
          <p:nvPr/>
        </p:nvSpPr>
        <p:spPr>
          <a:xfrm rot="5400000">
            <a:off x="8062782" y="1961221"/>
            <a:ext cx="226841" cy="3206648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8E07C9-4ADD-F62B-1A9F-28F845BA7DA5}"/>
              </a:ext>
            </a:extLst>
          </p:cNvPr>
          <p:cNvSpPr txBox="1"/>
          <p:nvPr/>
        </p:nvSpPr>
        <p:spPr>
          <a:xfrm>
            <a:off x="879938" y="4424543"/>
            <a:ext cx="10181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khúc</a:t>
            </a:r>
            <a:r>
              <a:rPr lang="en-US" sz="2400" dirty="0"/>
              <a:t> ABCD.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8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/>
      <p:bldP spid="32" grpId="0" animBg="1"/>
      <p:bldP spid="33" grpId="0"/>
      <p:bldP spid="37" grpId="0"/>
      <p:bldP spid="38" grpId="0"/>
      <p:bldP spid="43" grpId="0" animBg="1"/>
      <p:bldP spid="10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79E14EA-D9C7-884D-A4A6-680A9D18507B}"/>
              </a:ext>
            </a:extLst>
          </p:cNvPr>
          <p:cNvGrpSpPr/>
          <p:nvPr/>
        </p:nvGrpSpPr>
        <p:grpSpPr>
          <a:xfrm>
            <a:off x="795784" y="396428"/>
            <a:ext cx="1580809" cy="570588"/>
            <a:chOff x="2937040" y="596942"/>
            <a:chExt cx="1580809" cy="570588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10B8D9D-B9AA-FA42-8958-5C1E99668BF2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4E50A1-6EB5-AA46-94CD-E0EC956E8B08}"/>
                </a:ext>
              </a:extLst>
            </p:cNvPr>
            <p:cNvGrpSpPr/>
            <p:nvPr/>
          </p:nvGrpSpPr>
          <p:grpSpPr>
            <a:xfrm>
              <a:off x="2937040" y="596942"/>
              <a:ext cx="1580809" cy="570588"/>
              <a:chOff x="1162561" y="1443522"/>
              <a:chExt cx="1580809" cy="57058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CBD102-6F16-8841-89F0-64BC4949D15B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F9854FA-0F03-5040-83FB-EA95385DDC9B}"/>
                  </a:ext>
                </a:extLst>
              </p:cNvPr>
              <p:cNvSpPr/>
              <p:nvPr/>
            </p:nvSpPr>
            <p:spPr>
              <a:xfrm>
                <a:off x="1162561" y="1443522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3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45825F6-1C72-D642-886D-E16E2394556F}"/>
              </a:ext>
            </a:extLst>
          </p:cNvPr>
          <p:cNvSpPr/>
          <p:nvPr/>
        </p:nvSpPr>
        <p:spPr>
          <a:xfrm>
            <a:off x="1366372" y="1204606"/>
            <a:ext cx="5895204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VN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3CD99-70D4-234B-8B3E-0E23656A7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6838F2-0B06-1A4A-8D00-6462E9A94703}"/>
              </a:ext>
            </a:extLst>
          </p:cNvPr>
          <p:cNvGrpSpPr/>
          <p:nvPr/>
        </p:nvGrpSpPr>
        <p:grpSpPr>
          <a:xfrm>
            <a:off x="2366576" y="3444356"/>
            <a:ext cx="6096000" cy="2828569"/>
            <a:chOff x="2366576" y="3527484"/>
            <a:chExt cx="6096000" cy="28285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D09DBC-C9DB-C74C-A182-A1D24BD2AB74}"/>
                </a:ext>
              </a:extLst>
            </p:cNvPr>
            <p:cNvSpPr/>
            <p:nvPr/>
          </p:nvSpPr>
          <p:spPr>
            <a:xfrm>
              <a:off x="2366576" y="3527484"/>
              <a:ext cx="6096000" cy="27621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DAD1E06-EA9F-1B45-838A-C527DB7D51B7}"/>
                </a:ext>
              </a:extLst>
            </p:cNvPr>
            <p:cNvSpPr/>
            <p:nvPr/>
          </p:nvSpPr>
          <p:spPr>
            <a:xfrm>
              <a:off x="4992293" y="3685589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3B54AFFF-8970-F340-A079-0D7781BD6CC1}"/>
                </a:ext>
              </a:extLst>
            </p:cNvPr>
            <p:cNvSpPr/>
            <p:nvPr/>
          </p:nvSpPr>
          <p:spPr>
            <a:xfrm>
              <a:off x="4997143" y="46788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74FEB11-DB01-6042-96B8-32830CE2EBCF}"/>
                </a:ext>
              </a:extLst>
            </p:cNvPr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2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E545E694-9F23-450A-854A-F7194561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22791" y="0"/>
            <a:ext cx="121653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1CFD82-0C65-4185-B7DF-1B75A6833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46" y="541338"/>
            <a:ext cx="194848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1A96D6-5B68-474E-8C8D-016DD01A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04" y="2697175"/>
            <a:ext cx="249412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32BA17-1689-4BF2-8733-03A4116EDFA8}"/>
              </a:ext>
            </a:extLst>
          </p:cNvPr>
          <p:cNvSpPr txBox="1"/>
          <p:nvPr/>
        </p:nvSpPr>
        <p:spPr>
          <a:xfrm>
            <a:off x="4351973" y="583257"/>
            <a:ext cx="3507034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defTabSz="1086447">
              <a:defRPr/>
            </a:pPr>
            <a:r>
              <a:rPr lang="en-US" sz="5400" b="1">
                <a:ln w="317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290754-B985-4082-90C7-F9AAE46C7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671" y="533400"/>
            <a:ext cx="2884774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258711-50FF-4EE5-AE02-A84A71AF3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295" y="149237"/>
            <a:ext cx="392860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0B43EF-F941-4A4E-8C97-57072A98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988" y="2590803"/>
            <a:ext cx="142340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E4512-CB60-4E2D-A12F-8286AD27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97" y="1524003"/>
            <a:ext cx="343674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F8CB7-6C1A-492B-8443-8E2ABD124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0" y="1524012"/>
            <a:ext cx="324220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683E22-E0FE-43C5-B3C2-4122F710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41" y="3394872"/>
            <a:ext cx="812291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59326968-1F1C-4263-9189-D6FAA2330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45" y="3"/>
            <a:ext cx="82557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D0A24C-E1E9-4CAF-91CE-659E43A8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78" y="5541963"/>
            <a:ext cx="2101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19C14D-C9F5-4A9A-9520-9ECBB3665330}"/>
              </a:ext>
            </a:extLst>
          </p:cNvPr>
          <p:cNvSpPr txBox="1"/>
          <p:nvPr/>
        </p:nvSpPr>
        <p:spPr>
          <a:xfrm>
            <a:off x="-1861288" y="1009651"/>
            <a:ext cx="1427726" cy="44632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defTabSz="1086447">
              <a:defRPr/>
            </a:pPr>
            <a:r>
              <a:rPr lang="en-US" sz="29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1982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>
            <a:extLst>
              <a:ext uri="{FF2B5EF4-FFF2-40B4-BE49-F238E27FC236}">
                <a16:creationId xmlns:a16="http://schemas.microsoft.com/office/drawing/2014/main" id="{BE053DF1-B319-4F86-A700-53B4F112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" y="0"/>
            <a:ext cx="12146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0D48D7C-B1A1-43CC-B2A2-916AEFC39CA9}"/>
              </a:ext>
            </a:extLst>
          </p:cNvPr>
          <p:cNvGrpSpPr>
            <a:grpSpLocks/>
          </p:cNvGrpSpPr>
          <p:nvPr/>
        </p:nvGrpSpPr>
        <p:grpSpPr bwMode="auto">
          <a:xfrm>
            <a:off x="2447333" y="246066"/>
            <a:ext cx="9451431" cy="3182937"/>
            <a:chOff x="2434106" y="246185"/>
            <a:chExt cx="9486901" cy="3182815"/>
          </a:xfrm>
        </p:grpSpPr>
        <p:pic>
          <p:nvPicPr>
            <p:cNvPr id="9245" name="Picture 9">
              <a:extLst>
                <a:ext uri="{FF2B5EF4-FFF2-40B4-BE49-F238E27FC236}">
                  <a16:creationId xmlns:a16="http://schemas.microsoft.com/office/drawing/2014/main" id="{E19A7E36-864F-4883-A4AE-297EFD36D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TextBox 32">
              <a:extLst>
                <a:ext uri="{FF2B5EF4-FFF2-40B4-BE49-F238E27FC236}">
                  <a16:creationId xmlns:a16="http://schemas.microsoft.com/office/drawing/2014/main" id="{484595F7-8BCC-4DB0-8026-E1A75EBAF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106" y="2262239"/>
              <a:ext cx="9029103" cy="61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86745">
                <a:lnSpc>
                  <a:spcPct val="121000"/>
                </a:lnSpc>
                <a:spcBef>
                  <a:spcPct val="0"/>
                </a:spcBef>
                <a:buNone/>
              </a:pP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dm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D16C871-1059-47ED-A58F-B65A6175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7" y="633416"/>
            <a:ext cx="1821963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16099-721E-418A-AA7F-4AC96A78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1" y="1831978"/>
            <a:ext cx="1613196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3CBC3-CF4F-4C95-9B0C-739271FD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0" y="4697413"/>
            <a:ext cx="14740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1DE4F5-AA42-4B5E-9829-72E4790B7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1" y="4786314"/>
            <a:ext cx="134749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8A96A2-1604-4401-9C01-4E708247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1" y="4668840"/>
            <a:ext cx="1347493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575E6976-0045-49EA-9005-E640B5BB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627" y="1358903"/>
            <a:ext cx="485541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3557268-F157-4EBC-A49C-DA1FB14546C8}"/>
              </a:ext>
            </a:extLst>
          </p:cNvPr>
          <p:cNvGrpSpPr>
            <a:grpSpLocks/>
          </p:cNvGrpSpPr>
          <p:nvPr/>
        </p:nvGrpSpPr>
        <p:grpSpPr bwMode="auto">
          <a:xfrm>
            <a:off x="4325920" y="3854453"/>
            <a:ext cx="4644595" cy="1628774"/>
            <a:chOff x="7072581" y="3353693"/>
            <a:chExt cx="4662742" cy="162906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81BC7A0-ECEC-4358-BD69-A024D247F1F4}"/>
                </a:ext>
              </a:extLst>
            </p:cNvPr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6745">
                <a:defRPr/>
              </a:pPr>
              <a:endParaRPr lang="en-US" sz="2900">
                <a:solidFill>
                  <a:prstClr val="white"/>
                </a:solidFill>
              </a:endParaRPr>
            </a:p>
          </p:txBody>
        </p:sp>
        <p:pic>
          <p:nvPicPr>
            <p:cNvPr id="9240" name="Picture 18">
              <a:extLst>
                <a:ext uri="{FF2B5EF4-FFF2-40B4-BE49-F238E27FC236}">
                  <a16:creationId xmlns:a16="http://schemas.microsoft.com/office/drawing/2014/main" id="{D62C2410-93E0-453D-A349-507FCF534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581" y="3353693"/>
              <a:ext cx="961669" cy="159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34">
              <a:extLst>
                <a:ext uri="{FF2B5EF4-FFF2-40B4-BE49-F238E27FC236}">
                  <a16:creationId xmlns:a16="http://schemas.microsoft.com/office/drawing/2014/main" id="{AB7ADE1E-61F3-4572-8A7C-2441B7814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4250" y="4032107"/>
              <a:ext cx="3595154" cy="58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86745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3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8B4982-48B4-6386-1FEC-06E8FAEFB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16" y="412471"/>
            <a:ext cx="8599040" cy="14195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FEC42A-BC6A-9232-3F51-695F5520EBC9}"/>
              </a:ext>
            </a:extLst>
          </p:cNvPr>
          <p:cNvSpPr/>
          <p:nvPr/>
        </p:nvSpPr>
        <p:spPr>
          <a:xfrm>
            <a:off x="7899094" y="2271716"/>
            <a:ext cx="683046" cy="527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99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25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B7A3-50FE-48CC-C49B-E8EAC6F9E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>
            <a:extLst>
              <a:ext uri="{FF2B5EF4-FFF2-40B4-BE49-F238E27FC236}">
                <a16:creationId xmlns:a16="http://schemas.microsoft.com/office/drawing/2014/main" id="{D3055725-DD5B-85AC-7F9C-B6CF02090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" y="0"/>
            <a:ext cx="12146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7C9834E-6AD0-B6DD-6DC3-8B42E55A889A}"/>
              </a:ext>
            </a:extLst>
          </p:cNvPr>
          <p:cNvGrpSpPr>
            <a:grpSpLocks/>
          </p:cNvGrpSpPr>
          <p:nvPr/>
        </p:nvGrpSpPr>
        <p:grpSpPr bwMode="auto">
          <a:xfrm>
            <a:off x="2447333" y="246066"/>
            <a:ext cx="9451431" cy="3182937"/>
            <a:chOff x="2434106" y="246185"/>
            <a:chExt cx="9486901" cy="3182815"/>
          </a:xfrm>
        </p:grpSpPr>
        <p:pic>
          <p:nvPicPr>
            <p:cNvPr id="9245" name="Picture 9">
              <a:extLst>
                <a:ext uri="{FF2B5EF4-FFF2-40B4-BE49-F238E27FC236}">
                  <a16:creationId xmlns:a16="http://schemas.microsoft.com/office/drawing/2014/main" id="{C3A66F71-CB96-6BEC-4450-F312CB660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TextBox 32">
              <a:extLst>
                <a:ext uri="{FF2B5EF4-FFF2-40B4-BE49-F238E27FC236}">
                  <a16:creationId xmlns:a16="http://schemas.microsoft.com/office/drawing/2014/main" id="{2814D6C0-3DA5-DD75-80BB-2A6872A22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106" y="2262239"/>
              <a:ext cx="9029103" cy="61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86745">
                <a:lnSpc>
                  <a:spcPct val="121000"/>
                </a:lnSpc>
                <a:spcBef>
                  <a:spcPct val="0"/>
                </a:spcBef>
                <a:buNone/>
              </a:pP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dm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C360FEC-7D3F-DB11-6B60-1A773BA35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7" y="633416"/>
            <a:ext cx="1821963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17EEC-732E-3DA3-2CF0-5D079C5F9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1" y="1831978"/>
            <a:ext cx="1613196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AB2EF2-730D-9522-48BC-8AC32C87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0" y="4697413"/>
            <a:ext cx="14740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3FA576-37E8-C166-866A-3D77C3E12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1" y="4786314"/>
            <a:ext cx="134749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B9835C-E436-B5C9-734C-AC060E2E7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1" y="4668840"/>
            <a:ext cx="1347493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29867E56-96D2-2B20-D573-7A0E3067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627" y="1358903"/>
            <a:ext cx="485541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98BA947-81F5-8CA9-F6B4-B6B7A396E467}"/>
              </a:ext>
            </a:extLst>
          </p:cNvPr>
          <p:cNvGrpSpPr>
            <a:grpSpLocks/>
          </p:cNvGrpSpPr>
          <p:nvPr/>
        </p:nvGrpSpPr>
        <p:grpSpPr bwMode="auto">
          <a:xfrm>
            <a:off x="4325920" y="3854453"/>
            <a:ext cx="4644595" cy="1628774"/>
            <a:chOff x="7072581" y="3353693"/>
            <a:chExt cx="4662742" cy="162906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27FF6AB-17FA-0543-AA81-CEEBE0E7ED89}"/>
                </a:ext>
              </a:extLst>
            </p:cNvPr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6745">
                <a:defRPr/>
              </a:pPr>
              <a:endParaRPr lang="en-US" sz="2900">
                <a:solidFill>
                  <a:prstClr val="white"/>
                </a:solidFill>
              </a:endParaRPr>
            </a:p>
          </p:txBody>
        </p:sp>
        <p:pic>
          <p:nvPicPr>
            <p:cNvPr id="9240" name="Picture 18">
              <a:extLst>
                <a:ext uri="{FF2B5EF4-FFF2-40B4-BE49-F238E27FC236}">
                  <a16:creationId xmlns:a16="http://schemas.microsoft.com/office/drawing/2014/main" id="{225588EB-78B7-6851-45A9-E60B0B9D1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581" y="3353693"/>
              <a:ext cx="961669" cy="159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34">
              <a:extLst>
                <a:ext uri="{FF2B5EF4-FFF2-40B4-BE49-F238E27FC236}">
                  <a16:creationId xmlns:a16="http://schemas.microsoft.com/office/drawing/2014/main" id="{584A465A-B7CF-648D-72A2-480D7D858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4250" y="4032107"/>
              <a:ext cx="3595154" cy="58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086745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3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BA0232-0CB0-3E07-5489-4D60A9A1C5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16" y="412471"/>
            <a:ext cx="8599040" cy="14195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93F6E8-E58B-4F6F-BD78-4AC248F9A31A}"/>
              </a:ext>
            </a:extLst>
          </p:cNvPr>
          <p:cNvSpPr/>
          <p:nvPr/>
        </p:nvSpPr>
        <p:spPr>
          <a:xfrm>
            <a:off x="7899094" y="2271716"/>
            <a:ext cx="683046" cy="527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951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25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3635</TotalTime>
  <Words>419</Words>
  <Application>Microsoft Office PowerPoint</Application>
  <PresentationFormat>Widescreen</PresentationFormat>
  <Paragraphs>81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362</cp:revision>
  <dcterms:created xsi:type="dcterms:W3CDTF">2021-06-02T01:34:28Z</dcterms:created>
  <dcterms:modified xsi:type="dcterms:W3CDTF">2025-05-12T10:19:36Z</dcterms:modified>
</cp:coreProperties>
</file>