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412" r:id="rId4"/>
    <p:sldId id="275" r:id="rId5"/>
    <p:sldId id="272" r:id="rId6"/>
    <p:sldId id="276" r:id="rId7"/>
    <p:sldId id="277" r:id="rId8"/>
    <p:sldId id="278" r:id="rId9"/>
    <p:sldId id="257" r:id="rId10"/>
    <p:sldId id="403" r:id="rId11"/>
    <p:sldId id="279" r:id="rId12"/>
    <p:sldId id="404" r:id="rId13"/>
    <p:sldId id="405" r:id="rId14"/>
    <p:sldId id="406" r:id="rId15"/>
    <p:sldId id="390" r:id="rId16"/>
    <p:sldId id="391" r:id="rId17"/>
    <p:sldId id="408" r:id="rId18"/>
    <p:sldId id="397" r:id="rId19"/>
    <p:sldId id="396" r:id="rId20"/>
    <p:sldId id="407" r:id="rId21"/>
    <p:sldId id="409" r:id="rId22"/>
    <p:sldId id="410" r:id="rId23"/>
    <p:sldId id="4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7-3C49-B7BD-F845829395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77-3C49-B7BD-F845829395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77-3C49-B7BD-F845829395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77-3C49-B7BD-F845829395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77-3C49-B7BD-F845829395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77-3C49-B7BD-F845829395D3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77-3C49-B7BD-F845829395D3}"/>
              </c:ext>
            </c:extLst>
          </c:dPt>
          <c:dPt>
            <c:idx val="7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77-3C49-B7BD-F845829395D3}"/>
              </c:ext>
            </c:extLst>
          </c:dPt>
          <c:dPt>
            <c:idx val="8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77-3C49-B7BD-F845829395D3}"/>
              </c:ext>
            </c:extLst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77-3C49-B7BD-F845829395D3}"/>
              </c:ext>
            </c:extLst>
          </c:dPt>
          <c:dPt>
            <c:idx val="1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77-3C49-B7BD-F845829395D3}"/>
              </c:ext>
            </c:extLst>
          </c:dPt>
          <c:dPt>
            <c:idx val="1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977-3C49-B7BD-F845829395D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977-3C49-B7BD-F845829395D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977-3C49-B7BD-F845829395D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977-3C49-B7BD-F845829395D3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977-3C49-B7BD-F845829395D3}"/>
              </c:ext>
            </c:extLst>
          </c:dPt>
          <c:dPt>
            <c:idx val="16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977-3C49-B7BD-F845829395D3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977-3C49-B7BD-F845829395D3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977-3C49-B7BD-F845829395D3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977-3C49-B7BD-F845829395D3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A977-3C49-B7BD-F845829395D3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A977-3C49-B7BD-F845829395D3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A977-3C49-B7BD-F845829395D3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A977-3C49-B7BD-F845829395D3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A977-3C49-B7BD-F845829395D3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A977-3C49-B7BD-F845829395D3}"/>
              </c:ext>
            </c:extLst>
          </c:dPt>
          <c:dLbls>
            <c:dLbl>
              <c:idx val="2"/>
              <c:layout>
                <c:manualLayout>
                  <c:x val="-6.1383550688976378E-2"/>
                  <c:y val="8.757006105007006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77-3C49-B7BD-F845829395D3}"/>
                </c:ext>
              </c:extLst>
            </c:dLbl>
            <c:dLbl>
              <c:idx val="10"/>
              <c:layout>
                <c:manualLayout>
                  <c:x val="-5.6586675688976379E-2"/>
                  <c:y val="-7.129631697242144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977-3C49-B7BD-F845829395D3}"/>
                </c:ext>
              </c:extLst>
            </c:dLbl>
            <c:dLbl>
              <c:idx val="11"/>
              <c:layout>
                <c:manualLayout>
                  <c:x val="-4.3058932086614175E-2"/>
                  <c:y val="-6.965163203422539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977-3C49-B7BD-F845829395D3}"/>
                </c:ext>
              </c:extLst>
            </c:dLbl>
            <c:dLbl>
              <c:idx val="13"/>
              <c:layout>
                <c:manualLayout>
                  <c:x val="1.888404281496063E-2"/>
                  <c:y val="-7.025953061887729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977-3C49-B7BD-F845829395D3}"/>
                </c:ext>
              </c:extLst>
            </c:dLbl>
            <c:dLbl>
              <c:idx val="14"/>
              <c:layout>
                <c:manualLayout>
                  <c:x val="5.0012057086614173E-2"/>
                  <c:y val="-9.086773555193555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977-3C49-B7BD-F845829395D3}"/>
                </c:ext>
              </c:extLst>
            </c:dLbl>
            <c:dLbl>
              <c:idx val="21"/>
              <c:layout>
                <c:manualLayout>
                  <c:x val="8.3241510826771656E-2"/>
                  <c:y val="4.816978050136680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977-3C49-B7BD-F845829395D3}"/>
                </c:ext>
              </c:extLst>
            </c:dLbl>
            <c:dLbl>
              <c:idx val="23"/>
              <c:layout>
                <c:manualLayout>
                  <c:x val="6.6135949803149602E-2"/>
                  <c:y val="9.9288810329182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734374999999984E-2"/>
                      <c:h val="9.3949305244260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F-A977-3C49-B7BD-F845829395D3}"/>
                </c:ext>
              </c:extLst>
            </c:dLbl>
            <c:dLbl>
              <c:idx val="25"/>
              <c:layout>
                <c:manualLayout>
                  <c:x val="1.2954355314960629E-2"/>
                  <c:y val="8.536139976861466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977-3C49-B7BD-F845829395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Sheet1!$A$2:$A$27</c:f>
              <c:strCache>
                <c:ptCount val="26"/>
                <c:pt idx="0">
                  <c:v>Bình</c:v>
                </c:pt>
                <c:pt idx="1">
                  <c:v>Ngọc</c:v>
                </c:pt>
                <c:pt idx="2">
                  <c:v>Thanh</c:v>
                </c:pt>
                <c:pt idx="3">
                  <c:v>Nga</c:v>
                </c:pt>
                <c:pt idx="4">
                  <c:v>Tuyết</c:v>
                </c:pt>
                <c:pt idx="5">
                  <c:v>Hằng</c:v>
                </c:pt>
                <c:pt idx="6">
                  <c:v>Loan</c:v>
                </c:pt>
                <c:pt idx="7">
                  <c:v>Thuý</c:v>
                </c:pt>
                <c:pt idx="8">
                  <c:v>Thuỳ</c:v>
                </c:pt>
                <c:pt idx="9">
                  <c:v>L. Hà</c:v>
                </c:pt>
                <c:pt idx="10">
                  <c:v>V.Hà</c:v>
                </c:pt>
                <c:pt idx="11">
                  <c:v>Minh</c:v>
                </c:pt>
                <c:pt idx="12">
                  <c:v>Hồng</c:v>
                </c:pt>
                <c:pt idx="13">
                  <c:v>P.Nga</c:v>
                </c:pt>
                <c:pt idx="14">
                  <c:v>Quỳnh</c:v>
                </c:pt>
                <c:pt idx="15">
                  <c:v>Thuỷ</c:v>
                </c:pt>
                <c:pt idx="16">
                  <c:v>Lê</c:v>
                </c:pt>
                <c:pt idx="17">
                  <c:v>Thu</c:v>
                </c:pt>
                <c:pt idx="18">
                  <c:v>Hà</c:v>
                </c:pt>
                <c:pt idx="19">
                  <c:v>Phương</c:v>
                </c:pt>
                <c:pt idx="20">
                  <c:v>Nhung</c:v>
                </c:pt>
                <c:pt idx="21">
                  <c:v>Hương</c:v>
                </c:pt>
                <c:pt idx="22">
                  <c:v>Lệ</c:v>
                </c:pt>
                <c:pt idx="23">
                  <c:v>Tuyết 2</c:v>
                </c:pt>
                <c:pt idx="24">
                  <c:v>Liền</c:v>
                </c:pt>
                <c:pt idx="25">
                  <c:v>Đ.Nga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A977-3C49-B7BD-F845829395D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7-3C49-B7BD-F845829395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77-3C49-B7BD-F845829395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77-3C49-B7BD-F845829395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77-3C49-B7BD-F845829395D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77-3C49-B7BD-F845829395D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77-3C49-B7BD-F845829395D3}"/>
              </c:ext>
            </c:extLst>
          </c:dPt>
          <c:dPt>
            <c:idx val="6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77-3C49-B7BD-F845829395D3}"/>
              </c:ext>
            </c:extLst>
          </c:dPt>
          <c:dPt>
            <c:idx val="7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77-3C49-B7BD-F845829395D3}"/>
              </c:ext>
            </c:extLst>
          </c:dPt>
          <c:dPt>
            <c:idx val="8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77-3C49-B7BD-F845829395D3}"/>
              </c:ext>
            </c:extLst>
          </c:dPt>
          <c:dPt>
            <c:idx val="9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77-3C49-B7BD-F845829395D3}"/>
              </c:ext>
            </c:extLst>
          </c:dPt>
          <c:dPt>
            <c:idx val="1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77-3C49-B7BD-F845829395D3}"/>
              </c:ext>
            </c:extLst>
          </c:dPt>
          <c:dPt>
            <c:idx val="1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977-3C49-B7BD-F845829395D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977-3C49-B7BD-F845829395D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977-3C49-B7BD-F845829395D3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977-3C49-B7BD-F845829395D3}"/>
              </c:ext>
            </c:extLst>
          </c:dPt>
          <c:dPt>
            <c:idx val="1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977-3C49-B7BD-F845829395D3}"/>
              </c:ext>
            </c:extLst>
          </c:dPt>
          <c:dPt>
            <c:idx val="16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977-3C49-B7BD-F845829395D3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977-3C49-B7BD-F845829395D3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977-3C49-B7BD-F845829395D3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977-3C49-B7BD-F845829395D3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A977-3C49-B7BD-F845829395D3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A977-3C49-B7BD-F845829395D3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A977-3C49-B7BD-F845829395D3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A977-3C49-B7BD-F845829395D3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A977-3C49-B7BD-F845829395D3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A977-3C49-B7BD-F845829395D3}"/>
              </c:ext>
            </c:extLst>
          </c:dPt>
          <c:dLbls>
            <c:dLbl>
              <c:idx val="2"/>
              <c:layout>
                <c:manualLayout>
                  <c:x val="-6.1383550688976378E-2"/>
                  <c:y val="8.757006105007006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77-3C49-B7BD-F845829395D3}"/>
                </c:ext>
              </c:extLst>
            </c:dLbl>
            <c:dLbl>
              <c:idx val="10"/>
              <c:layout>
                <c:manualLayout>
                  <c:x val="-5.6586675688976379E-2"/>
                  <c:y val="-7.129631697242144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977-3C49-B7BD-F845829395D3}"/>
                </c:ext>
              </c:extLst>
            </c:dLbl>
            <c:dLbl>
              <c:idx val="11"/>
              <c:layout>
                <c:manualLayout>
                  <c:x val="-4.3058932086614175E-2"/>
                  <c:y val="-6.965163203422539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977-3C49-B7BD-F845829395D3}"/>
                </c:ext>
              </c:extLst>
            </c:dLbl>
            <c:dLbl>
              <c:idx val="13"/>
              <c:layout>
                <c:manualLayout>
                  <c:x val="1.888404281496063E-2"/>
                  <c:y val="-7.025953061887729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977-3C49-B7BD-F845829395D3}"/>
                </c:ext>
              </c:extLst>
            </c:dLbl>
            <c:dLbl>
              <c:idx val="14"/>
              <c:layout>
                <c:manualLayout>
                  <c:x val="5.0012057086614173E-2"/>
                  <c:y val="-9.086773555193555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977-3C49-B7BD-F845829395D3}"/>
                </c:ext>
              </c:extLst>
            </c:dLbl>
            <c:dLbl>
              <c:idx val="21"/>
              <c:layout>
                <c:manualLayout>
                  <c:x val="8.3241510826771656E-2"/>
                  <c:y val="4.816978050136680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977-3C49-B7BD-F845829395D3}"/>
                </c:ext>
              </c:extLst>
            </c:dLbl>
            <c:dLbl>
              <c:idx val="23"/>
              <c:layout>
                <c:manualLayout>
                  <c:x val="6.6135949803149602E-2"/>
                  <c:y val="9.9288810329182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734374999999984E-2"/>
                      <c:h val="9.3949305244260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F-A977-3C49-B7BD-F845829395D3}"/>
                </c:ext>
              </c:extLst>
            </c:dLbl>
            <c:dLbl>
              <c:idx val="25"/>
              <c:layout>
                <c:manualLayout>
                  <c:x val="1.2954355314960629E-2"/>
                  <c:y val="8.536139976861466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977-3C49-B7BD-F845829395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Sheet1!$A$2:$A$27</c:f>
              <c:strCache>
                <c:ptCount val="26"/>
                <c:pt idx="0">
                  <c:v>Bình</c:v>
                </c:pt>
                <c:pt idx="1">
                  <c:v>Ngọc</c:v>
                </c:pt>
                <c:pt idx="2">
                  <c:v>Thanh</c:v>
                </c:pt>
                <c:pt idx="3">
                  <c:v>Nga</c:v>
                </c:pt>
                <c:pt idx="4">
                  <c:v>Tuyết</c:v>
                </c:pt>
                <c:pt idx="5">
                  <c:v>Hằng</c:v>
                </c:pt>
                <c:pt idx="6">
                  <c:v>Loan</c:v>
                </c:pt>
                <c:pt idx="7">
                  <c:v>Thuý</c:v>
                </c:pt>
                <c:pt idx="8">
                  <c:v>Thuỳ</c:v>
                </c:pt>
                <c:pt idx="9">
                  <c:v>L. Hà</c:v>
                </c:pt>
                <c:pt idx="10">
                  <c:v>V.Hà</c:v>
                </c:pt>
                <c:pt idx="11">
                  <c:v>Minh</c:v>
                </c:pt>
                <c:pt idx="12">
                  <c:v>Hồng</c:v>
                </c:pt>
                <c:pt idx="13">
                  <c:v>P.Nga</c:v>
                </c:pt>
                <c:pt idx="14">
                  <c:v>Quỳnh</c:v>
                </c:pt>
                <c:pt idx="15">
                  <c:v>Thuỷ</c:v>
                </c:pt>
                <c:pt idx="16">
                  <c:v>Lê</c:v>
                </c:pt>
                <c:pt idx="17">
                  <c:v>Thu</c:v>
                </c:pt>
                <c:pt idx="18">
                  <c:v>Hà</c:v>
                </c:pt>
                <c:pt idx="19">
                  <c:v>Phương</c:v>
                </c:pt>
                <c:pt idx="20">
                  <c:v>Nhung</c:v>
                </c:pt>
                <c:pt idx="21">
                  <c:v>Hương</c:v>
                </c:pt>
                <c:pt idx="22">
                  <c:v>Lệ</c:v>
                </c:pt>
                <c:pt idx="23">
                  <c:v>Tuyết 2</c:v>
                </c:pt>
                <c:pt idx="24">
                  <c:v>Liền</c:v>
                </c:pt>
                <c:pt idx="25">
                  <c:v>Đ.Nga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A977-3C49-B7BD-F845829395D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94994-F190-AA4E-B1CB-736281570EAB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004D0-AD76-FE48-814C-E0264513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3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54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64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9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2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B19-0A22-4C3B-A70C-183B504D02B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75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B19-0A22-4C3B-A70C-183B504D02B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14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B19-0A22-4C3B-A70C-183B504D02B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8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E740-E95B-7742-B34E-027DBCEB8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38408-DD45-384A-AD0D-359370FBA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A27C6-88A0-8B49-8C8D-E6A32BCC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3D806-85FB-8F45-8EA4-2AB77686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4F386-B1B0-B14D-9550-60B8FF00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AEDA-EF75-1C4A-99FC-13CA80A2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D5CC7-B9FC-5547-ACA0-79D7C0A11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8BE4E-686B-0443-9C75-972C67EA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6A141-7774-5B43-B02F-4AEE4DF5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3E0E0-ECB3-AB4E-BDD6-46FC693F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C1E338-EB95-8146-B9D4-D40DE8E62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9B31B-A9A5-F540-B3E3-2832BF355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39EC9-2816-774F-9380-E459D184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B782-D49F-C845-9A05-3C27C69F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99045-CA99-E945-9175-D50BDC60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05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2"/>
            <a:ext cx="9144001" cy="2387601"/>
          </a:xfrm>
        </p:spPr>
        <p:txBody>
          <a:bodyPr anchor="b"/>
          <a:lstStyle>
            <a:lvl1pPr algn="ctr">
              <a:defRPr sz="58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1" cy="1655761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761" indent="0" algn="ctr">
              <a:buNone/>
              <a:defRPr sz="1951"/>
            </a:lvl2pPr>
            <a:lvl3pPr marL="891520" indent="0" algn="ctr">
              <a:buNone/>
              <a:defRPr sz="1755"/>
            </a:lvl3pPr>
            <a:lvl4pPr marL="1337281" indent="0" algn="ctr">
              <a:buNone/>
              <a:defRPr sz="1560"/>
            </a:lvl4pPr>
            <a:lvl5pPr marL="1783041" indent="0" algn="ctr">
              <a:buNone/>
              <a:defRPr sz="1560"/>
            </a:lvl5pPr>
            <a:lvl6pPr marL="2228802" indent="0" algn="ctr">
              <a:buNone/>
              <a:defRPr sz="1560"/>
            </a:lvl6pPr>
            <a:lvl7pPr marL="2674562" indent="0" algn="ctr">
              <a:buNone/>
              <a:defRPr sz="1560"/>
            </a:lvl7pPr>
            <a:lvl8pPr marL="3120325" indent="0" algn="ctr">
              <a:buNone/>
              <a:defRPr sz="1560"/>
            </a:lvl8pPr>
            <a:lvl9pPr marL="3566086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6ABD190-56AD-4C55-BBCA-1554B872117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8/18/25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8F674BA-2DE0-4D90-8561-25BA31F62F1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7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8/18/25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30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D4E9-76BE-2143-8110-B550EAA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00066-A8C9-EF4A-AD49-58829FBB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C50A8-8BCA-CB4F-8815-E62313FD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B856B-40D8-ED4A-9A71-C105DC78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5D300-A423-5A4A-A881-0C4AEFD0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1803-AAD6-CD4C-BC5B-1A9F0C75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B3721-D23A-6E41-849D-61480EF5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5BA1F-54DC-1A4A-BE16-8CC5105A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2DA06-F0D7-5740-9DF6-176F7ED6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9031C-54E4-A849-9D90-3FF9E90D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4335-4BAC-BE4C-99DD-E84BB2D0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5370-7447-7648-9A38-308804E5E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82936-B1D2-BA42-94EE-8BFCF9E21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D33D2-BD99-8D4D-ABD8-AF46029C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F831C-8CB6-C342-8638-BF47C63A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3FA35-01F2-EB46-B8D9-A76658A8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51FB-B91E-AA4C-8C59-F7C4EE8A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5BFD-A506-DF45-852B-87150288D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969D8-72E7-AA45-9D6A-DB1FFA8F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9F5B9-C3C3-9846-A8C2-D93298F08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B6EB8-A32E-EB43-B290-7B73D808D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3A33B-8819-7D4A-9A5C-776A80D3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9D79D-E3FA-6747-9F28-2341F8EA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788E8-9AAE-A94A-9F4C-22438D17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3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83B2-61CB-734C-93D8-9603E7C9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B4A04-0E7B-7643-AC16-EC5C2B1E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57309-7BA6-7940-9A04-77A0B8CA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A0C0B-1898-BB46-96D4-B68B1A0E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2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E20D9-5102-2949-B312-35531BBA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1AD1C9-B388-A046-AFB2-695225B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D09EC-4CAD-F248-B823-76275421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5354-E336-E74A-B1BE-26C24DD3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82A7-874C-604B-93D6-60CF9ADE7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90D93-B31A-1740-91CA-5768F62B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374FF-278E-E443-9706-17E01354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43BD9-380B-3F4A-9A1A-A4A90218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00218-8D32-FA4C-98FD-09125E92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3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FE6D-B819-0748-8C70-F26208A2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26854C-0107-6F4F-97A7-61AD01AD6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498066-EF6A-DD44-930B-734E225C0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A729A-4F4D-9243-B619-8A4F0B2A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9AA21-9109-5141-8662-AE46FBC0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AD1D4-87AB-9445-BA76-44571981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7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3C999-D933-7B42-8C64-64B8F0BA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570CF-B5B1-9B43-A773-32C45CC09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2A3C2-8898-D34C-B2DB-2A2AABFEB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E8308-8443-9442-B24F-B850D1611127}" type="datetimeFigureOut">
              <a:rPr lang="en-US" smtClean="0"/>
              <a:t>8/18/25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6902-06C5-814B-976A-B774D875B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8BE3-C5B7-2E4E-9BD1-0596A5520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B09D7-579C-D442-AB03-6439E4384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3C3EED-3624-4FC9-8F19-5B8570DD8B3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8/18/25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20C1DEC-A061-4A04-A135-6473A835820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0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tags" Target="../tags/tag2.xml"/><Relationship Id="rId18" Type="http://schemas.openxmlformats.org/officeDocument/2006/relationships/image" Target="../media/image30.png"/><Relationship Id="rId3" Type="http://schemas.openxmlformats.org/officeDocument/2006/relationships/tags" Target="../tags/tag3.xml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tags" Target="../tags/tag4.xml"/><Relationship Id="rId2" Type="http://schemas.openxmlformats.org/officeDocument/2006/relationships/tags" Target="../tags/tag2.xml"/><Relationship Id="rId16" Type="http://schemas.openxmlformats.org/officeDocument/2006/relationships/image" Target="../media/image29.png"/><Relationship Id="rId20" Type="http://schemas.openxmlformats.org/officeDocument/2006/relationships/image" Target="../media/image25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3.xml"/><Relationship Id="rId10" Type="http://schemas.openxmlformats.org/officeDocument/2006/relationships/audio" Target="../media/audio4.wav"/><Relationship Id="rId19" Type="http://schemas.openxmlformats.org/officeDocument/2006/relationships/image" Target="../media/image24.jpeg"/><Relationship Id="rId4" Type="http://schemas.openxmlformats.org/officeDocument/2006/relationships/tags" Target="../tags/tag4.xml"/><Relationship Id="rId9" Type="http://schemas.openxmlformats.org/officeDocument/2006/relationships/audio" Target="../media/audio3.wav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tags" Target="../tags/tag6.xml"/><Relationship Id="rId18" Type="http://schemas.openxmlformats.org/officeDocument/2006/relationships/image" Target="../media/image36.png"/><Relationship Id="rId3" Type="http://schemas.openxmlformats.org/officeDocument/2006/relationships/tags" Target="../tags/tag7.xml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tags" Target="../tags/tag8.xml"/><Relationship Id="rId2" Type="http://schemas.openxmlformats.org/officeDocument/2006/relationships/tags" Target="../tags/tag6.xml"/><Relationship Id="rId16" Type="http://schemas.openxmlformats.org/officeDocument/2006/relationships/image" Target="../media/image35.png"/><Relationship Id="rId20" Type="http://schemas.openxmlformats.org/officeDocument/2006/relationships/image" Target="../media/image25.png"/><Relationship Id="rId1" Type="http://schemas.openxmlformats.org/officeDocument/2006/relationships/tags" Target="../tags/tag5.xml"/><Relationship Id="rId6" Type="http://schemas.openxmlformats.org/officeDocument/2006/relationships/notesSlide" Target="../notesSlides/notesSlide7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7.xml"/><Relationship Id="rId10" Type="http://schemas.openxmlformats.org/officeDocument/2006/relationships/audio" Target="../media/audio4.wav"/><Relationship Id="rId19" Type="http://schemas.openxmlformats.org/officeDocument/2006/relationships/image" Target="../media/image24.jpeg"/><Relationship Id="rId4" Type="http://schemas.openxmlformats.org/officeDocument/2006/relationships/tags" Target="../tags/tag8.xml"/><Relationship Id="rId9" Type="http://schemas.openxmlformats.org/officeDocument/2006/relationships/audio" Target="../media/audio3.wav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4.jpe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5.xml"/><Relationship Id="rId12" Type="http://schemas.openxmlformats.org/officeDocument/2006/relationships/audio" Target="../media/audio3.wav"/><Relationship Id="rId2" Type="http://schemas.openxmlformats.org/officeDocument/2006/relationships/tags" Target="../tags/tag10.xml"/><Relationship Id="rId16" Type="http://schemas.openxmlformats.org/officeDocument/2006/relationships/image" Target="../media/image230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audio" Target="../media/audio4.wav"/><Relationship Id="rId5" Type="http://schemas.openxmlformats.org/officeDocument/2006/relationships/tags" Target="../tags/tag13.xml"/><Relationship Id="rId15" Type="http://schemas.openxmlformats.org/officeDocument/2006/relationships/image" Target="../media/image21.png"/><Relationship Id="rId10" Type="http://schemas.openxmlformats.org/officeDocument/2006/relationships/audio" Target="../media/audio2.wav"/><Relationship Id="rId4" Type="http://schemas.openxmlformats.org/officeDocument/2006/relationships/tags" Target="../tags/tag12.xml"/><Relationship Id="rId9" Type="http://schemas.openxmlformats.org/officeDocument/2006/relationships/audio" Target="../media/audio1.wav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chart" Target="../charts/char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chart" Target="../charts/chart1.xml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chart" Target="../charts/char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chart" Target="../charts/chart3.xml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10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022E04-223B-A44D-B34A-E554B25C8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66"/>
          <a:stretch/>
        </p:blipFill>
        <p:spPr>
          <a:xfrm>
            <a:off x="0" y="37382"/>
            <a:ext cx="12192000" cy="57864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B758683-6ED5-914D-B610-FA4D26E77A4B}"/>
              </a:ext>
            </a:extLst>
          </p:cNvPr>
          <p:cNvGrpSpPr/>
          <p:nvPr/>
        </p:nvGrpSpPr>
        <p:grpSpPr>
          <a:xfrm>
            <a:off x="3930972" y="5647764"/>
            <a:ext cx="5303213" cy="1246030"/>
            <a:chOff x="262724" y="5738812"/>
            <a:chExt cx="5303213" cy="12460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B07DDE-C086-2F43-B73A-A255662A60CB}"/>
                </a:ext>
              </a:extLst>
            </p:cNvPr>
            <p:cNvSpPr txBox="1"/>
            <p:nvPr/>
          </p:nvSpPr>
          <p:spPr>
            <a:xfrm>
              <a:off x="262724" y="5964081"/>
              <a:ext cx="3304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=  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5EBA20-FDDC-404D-A22F-268D4CC0580F}"/>
                </a:ext>
              </a:extLst>
            </p:cNvPr>
            <p:cNvGrpSpPr/>
            <p:nvPr/>
          </p:nvGrpSpPr>
          <p:grpSpPr>
            <a:xfrm>
              <a:off x="1683898" y="5865654"/>
              <a:ext cx="1883538" cy="1119188"/>
              <a:chOff x="5074482" y="4247018"/>
              <a:chExt cx="1883538" cy="111918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DE43A9-462D-B040-9F81-6DB564693C7E}"/>
                  </a:ext>
                </a:extLst>
              </p:cNvPr>
              <p:cNvSpPr txBox="1"/>
              <p:nvPr/>
            </p:nvSpPr>
            <p:spPr>
              <a:xfrm>
                <a:off x="5074482" y="4412135"/>
                <a:ext cx="15772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DF7DD08-2FCD-5844-B167-5F990F981A8F}"/>
                  </a:ext>
                </a:extLst>
              </p:cNvPr>
              <p:cNvGrpSpPr/>
              <p:nvPr/>
            </p:nvGrpSpPr>
            <p:grpSpPr bwMode="auto">
              <a:xfrm>
                <a:off x="5484820" y="4247018"/>
                <a:ext cx="1473200" cy="1119188"/>
                <a:chOff x="5765800" y="4404446"/>
                <a:chExt cx="1473200" cy="1118617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849B190-0CEE-F445-B000-9B59AD0738BC}"/>
                    </a:ext>
                  </a:extLst>
                </p:cNvPr>
                <p:cNvSpPr txBox="1"/>
                <p:nvPr/>
              </p:nvSpPr>
              <p:spPr>
                <a:xfrm>
                  <a:off x="5791200" y="4404446"/>
                  <a:ext cx="1447800" cy="6462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600" b="1" dirty="0">
                      <a:ln w="1905">
                        <a:solidFill>
                          <a:srgbClr val="996633"/>
                        </a:solidFill>
                      </a:ln>
                      <a:solidFill>
                        <a:srgbClr val="FF000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Times New Roman" panose="02020603050405020304"/>
                      <a:cs typeface="Times New Roman" panose="02020603050405020304" pitchFamily="18" charset="0"/>
                    </a:rPr>
                    <a:t>3 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3DAEFDC-1D42-4644-BAF2-A608AC05D8BD}"/>
                    </a:ext>
                  </a:extLst>
                </p:cNvPr>
                <p:cNvSpPr txBox="1"/>
                <p:nvPr/>
              </p:nvSpPr>
              <p:spPr>
                <a:xfrm>
                  <a:off x="5791200" y="4876800"/>
                  <a:ext cx="1447800" cy="6462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600" b="1" dirty="0">
                      <a:ln w="1905">
                        <a:solidFill>
                          <a:srgbClr val="996633"/>
                        </a:solidFill>
                      </a:ln>
                      <a:solidFill>
                        <a:srgbClr val="FF000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Times New Roman" panose="02020603050405020304"/>
                      <a:cs typeface="Times New Roman" panose="02020603050405020304" pitchFamily="18" charset="0"/>
                    </a:rPr>
                    <a:t>4        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89AA4AB-909F-2848-9850-772CDB6F8C4B}"/>
                    </a:ext>
                  </a:extLst>
                </p:cNvPr>
                <p:cNvCxnSpPr/>
                <p:nvPr/>
              </p:nvCxnSpPr>
              <p:spPr>
                <a:xfrm>
                  <a:off x="5765800" y="4953441"/>
                  <a:ext cx="482600" cy="158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37">
              <a:extLst>
                <a:ext uri="{FF2B5EF4-FFF2-40B4-BE49-F238E27FC236}">
                  <a16:creationId xmlns:a16="http://schemas.microsoft.com/office/drawing/2014/main" id="{7D86B8C1-375C-D34A-AF05-C8F2C540BC7B}"/>
                </a:ext>
              </a:extLst>
            </p:cNvPr>
            <p:cNvGrpSpPr/>
            <p:nvPr/>
          </p:nvGrpSpPr>
          <p:grpSpPr bwMode="auto">
            <a:xfrm>
              <a:off x="4092737" y="5738812"/>
              <a:ext cx="1473200" cy="1119188"/>
              <a:chOff x="5765800" y="4404446"/>
              <a:chExt cx="1473200" cy="111861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17CD01-8F9D-DD4F-B7F0-E8A3AB7BC844}"/>
                  </a:ext>
                </a:extLst>
              </p:cNvPr>
              <p:cNvSpPr txBox="1"/>
              <p:nvPr/>
            </p:nvSpPr>
            <p:spPr>
              <a:xfrm>
                <a:off x="5791200" y="4404446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3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BC01F0-9D64-4542-880B-824F00209CFB}"/>
                  </a:ext>
                </a:extLst>
              </p:cNvPr>
              <p:cNvSpPr txBox="1"/>
              <p:nvPr/>
            </p:nvSpPr>
            <p:spPr>
              <a:xfrm>
                <a:off x="5791200" y="4876800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4        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3383A38-7209-5E45-B730-E30ED5CEDC12}"/>
                  </a:ext>
                </a:extLst>
              </p:cNvPr>
              <p:cNvCxnSpPr/>
              <p:nvPr/>
            </p:nvCxnSpPr>
            <p:spPr>
              <a:xfrm>
                <a:off x="5765800" y="4953441"/>
                <a:ext cx="482600" cy="158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8B45B2-BFCE-0A4C-B756-1CE39F865E72}"/>
                </a:ext>
              </a:extLst>
            </p:cNvPr>
            <p:cNvSpPr txBox="1"/>
            <p:nvPr/>
          </p:nvSpPr>
          <p:spPr>
            <a:xfrm>
              <a:off x="3127537" y="5942799"/>
              <a:ext cx="15772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0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>
            <a:extLst>
              <a:ext uri="{FF2B5EF4-FFF2-40B4-BE49-F238E27FC236}">
                <a16:creationId xmlns:a16="http://schemas.microsoft.com/office/drawing/2014/main" id="{129DCB27-0731-E74E-B8AC-3956B4C070E9}"/>
              </a:ext>
            </a:extLst>
          </p:cNvPr>
          <p:cNvGrpSpPr/>
          <p:nvPr/>
        </p:nvGrpSpPr>
        <p:grpSpPr bwMode="auto">
          <a:xfrm>
            <a:off x="1373497" y="267606"/>
            <a:ext cx="1490315" cy="1251535"/>
            <a:chOff x="5765800" y="4333428"/>
            <a:chExt cx="1490315" cy="12508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9D704A-67A3-EC4A-ABCD-66F6E777F3C3}"/>
                </a:ext>
              </a:extLst>
            </p:cNvPr>
            <p:cNvSpPr txBox="1"/>
            <p:nvPr/>
          </p:nvSpPr>
          <p:spPr>
            <a:xfrm>
              <a:off x="5808315" y="4333428"/>
              <a:ext cx="1447800" cy="7075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B75F7E-63FF-4744-A813-1EF81A87C706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7075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490A496-9096-514E-9791-20EC256E92B8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548F3A-2DE8-7F40-B796-5E7DA422A1F3}"/>
              </a:ext>
            </a:extLst>
          </p:cNvPr>
          <p:cNvSpPr txBox="1"/>
          <p:nvPr/>
        </p:nvSpPr>
        <p:spPr>
          <a:xfrm>
            <a:off x="319178" y="477354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79D00-F31D-5947-9018-FB64BCA1AB6E}"/>
              </a:ext>
            </a:extLst>
          </p:cNvPr>
          <p:cNvSpPr txBox="1"/>
          <p:nvPr/>
        </p:nvSpPr>
        <p:spPr>
          <a:xfrm>
            <a:off x="1820006" y="406189"/>
            <a:ext cx="252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DDBE7-D748-334B-9081-853FDBA934EB}"/>
              </a:ext>
            </a:extLst>
          </p:cNvPr>
          <p:cNvSpPr txBox="1"/>
          <p:nvPr/>
        </p:nvSpPr>
        <p:spPr>
          <a:xfrm>
            <a:off x="4119482" y="411898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62686-5353-B747-8C32-3267ADFD5C48}"/>
              </a:ext>
            </a:extLst>
          </p:cNvPr>
          <p:cNvGrpSpPr/>
          <p:nvPr/>
        </p:nvGrpSpPr>
        <p:grpSpPr bwMode="auto">
          <a:xfrm>
            <a:off x="4529820" y="246781"/>
            <a:ext cx="1473200" cy="1119188"/>
            <a:chOff x="5765800" y="4404446"/>
            <a:chExt cx="1473200" cy="111861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96E10-92DE-5B41-85CF-FFD449695CDD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E5735A-3573-0A41-8385-AC159A95F123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74E580-5574-5241-9C4D-490019147690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9C6097-3FC7-434A-8212-5DEF32251BE6}"/>
              </a:ext>
            </a:extLst>
          </p:cNvPr>
          <p:cNvSpPr txBox="1"/>
          <p:nvPr/>
        </p:nvSpPr>
        <p:spPr>
          <a:xfrm>
            <a:off x="6798006" y="388048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A49AF-7F85-954A-95DE-6A032AF3F8BE}"/>
              </a:ext>
            </a:extLst>
          </p:cNvPr>
          <p:cNvGrpSpPr/>
          <p:nvPr/>
        </p:nvGrpSpPr>
        <p:grpSpPr bwMode="auto">
          <a:xfrm>
            <a:off x="7208344" y="222931"/>
            <a:ext cx="1473200" cy="1119188"/>
            <a:chOff x="5765800" y="4404446"/>
            <a:chExt cx="1473200" cy="11186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D03E3C-37E6-A949-A41D-1CDAA1457760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D47897-F217-3044-A441-D2403B491A69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1209BE-0C48-2D43-B86C-26635672B20A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3695F6C-57BC-3542-88D0-11CE768A2145}"/>
              </a:ext>
            </a:extLst>
          </p:cNvPr>
          <p:cNvSpPr txBox="1"/>
          <p:nvPr/>
        </p:nvSpPr>
        <p:spPr>
          <a:xfrm>
            <a:off x="7811654" y="228544"/>
            <a:ext cx="4070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2FC53D-60F7-C44A-BB7C-2CC107BE8E49}"/>
              </a:ext>
            </a:extLst>
          </p:cNvPr>
          <p:cNvGrpSpPr/>
          <p:nvPr/>
        </p:nvGrpSpPr>
        <p:grpSpPr>
          <a:xfrm>
            <a:off x="267290" y="1368463"/>
            <a:ext cx="1883538" cy="1119188"/>
            <a:chOff x="5074482" y="4247018"/>
            <a:chExt cx="1883538" cy="11191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8ACB61-5A82-6147-9037-61413471C656}"/>
                </a:ext>
              </a:extLst>
            </p:cNvPr>
            <p:cNvSpPr txBox="1"/>
            <p:nvPr/>
          </p:nvSpPr>
          <p:spPr>
            <a:xfrm>
              <a:off x="5074482" y="4412135"/>
              <a:ext cx="15772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42AB8C-9C46-7C44-879F-14EFBE7F5E2E}"/>
                </a:ext>
              </a:extLst>
            </p:cNvPr>
            <p:cNvGrpSpPr/>
            <p:nvPr/>
          </p:nvGrpSpPr>
          <p:grpSpPr bwMode="auto">
            <a:xfrm>
              <a:off x="5484820" y="4247018"/>
              <a:ext cx="1473200" cy="1119188"/>
              <a:chOff x="5765800" y="4404446"/>
              <a:chExt cx="1473200" cy="111861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38D39CF-B79A-3D4E-B18F-361F2A36C2CF}"/>
                  </a:ext>
                </a:extLst>
              </p:cNvPr>
              <p:cNvSpPr txBox="1"/>
              <p:nvPr/>
            </p:nvSpPr>
            <p:spPr>
              <a:xfrm>
                <a:off x="5791200" y="4404446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3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630CD4-9ABA-5B46-A328-981915FB6E1F}"/>
                  </a:ext>
                </a:extLst>
              </p:cNvPr>
              <p:cNvSpPr txBox="1"/>
              <p:nvPr/>
            </p:nvSpPr>
            <p:spPr>
              <a:xfrm>
                <a:off x="5791200" y="4876800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4        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6E947DB-1C2F-1148-B9DA-A379B233F98B}"/>
                  </a:ext>
                </a:extLst>
              </p:cNvPr>
              <p:cNvCxnSpPr/>
              <p:nvPr/>
            </p:nvCxnSpPr>
            <p:spPr>
              <a:xfrm>
                <a:off x="5765800" y="4953441"/>
                <a:ext cx="482600" cy="158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E96DBA-E35B-834B-9D58-9013470BABA3}"/>
              </a:ext>
            </a:extLst>
          </p:cNvPr>
          <p:cNvSpPr txBox="1"/>
          <p:nvPr/>
        </p:nvSpPr>
        <p:spPr>
          <a:xfrm>
            <a:off x="1185628" y="1432487"/>
            <a:ext cx="6022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DA1D8D-16D6-1D41-A572-424FFBF1416E}"/>
              </a:ext>
            </a:extLst>
          </p:cNvPr>
          <p:cNvGrpSpPr/>
          <p:nvPr/>
        </p:nvGrpSpPr>
        <p:grpSpPr>
          <a:xfrm>
            <a:off x="3354842" y="2663453"/>
            <a:ext cx="3505200" cy="1010815"/>
            <a:chOff x="958785" y="1690446"/>
            <a:chExt cx="3505200" cy="1779849"/>
          </a:xfrm>
        </p:grpSpPr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76F052C7-8221-2B40-854F-D099070DE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8785" y="2223845"/>
              <a:ext cx="3505200" cy="124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AA1EA9A-6D80-8549-AD90-07761691E496}"/>
                </a:ext>
              </a:extLst>
            </p:cNvPr>
            <p:cNvCxnSpPr/>
            <p:nvPr/>
          </p:nvCxnSpPr>
          <p:spPr>
            <a:xfrm rot="5400000">
              <a:off x="3092385" y="1842846"/>
              <a:ext cx="7620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36">
            <a:extLst>
              <a:ext uri="{FF2B5EF4-FFF2-40B4-BE49-F238E27FC236}">
                <a16:creationId xmlns:a16="http://schemas.microsoft.com/office/drawing/2014/main" id="{B9984FED-CEC7-424B-AB9B-DC500851E955}"/>
              </a:ext>
            </a:extLst>
          </p:cNvPr>
          <p:cNvGrpSpPr/>
          <p:nvPr/>
        </p:nvGrpSpPr>
        <p:grpSpPr bwMode="auto">
          <a:xfrm>
            <a:off x="7146692" y="2542145"/>
            <a:ext cx="4800600" cy="1173809"/>
            <a:chOff x="4800600" y="2133600"/>
            <a:chExt cx="4800600" cy="1479787"/>
          </a:xfrm>
        </p:grpSpPr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43249813-DB4C-344A-B771-050F228C7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720976"/>
              <a:ext cx="4648200" cy="892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C4222FB-CE15-5141-B7C0-FA13E3F1940A}"/>
                </a:ext>
              </a:extLst>
            </p:cNvPr>
            <p:cNvCxnSpPr/>
            <p:nvPr/>
          </p:nvCxnSpPr>
          <p:spPr>
            <a:xfrm rot="16200000" flipH="1">
              <a:off x="4762500" y="2171700"/>
              <a:ext cx="762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5EEF113-004F-E54C-AACE-D45E73200B2B}"/>
              </a:ext>
            </a:extLst>
          </p:cNvPr>
          <p:cNvSpPr txBox="1"/>
          <p:nvPr/>
        </p:nvSpPr>
        <p:spPr>
          <a:xfrm>
            <a:off x="6143963" y="2133044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grpSp>
        <p:nvGrpSpPr>
          <p:cNvPr id="33" name="Group 37">
            <a:extLst>
              <a:ext uri="{FF2B5EF4-FFF2-40B4-BE49-F238E27FC236}">
                <a16:creationId xmlns:a16="http://schemas.microsoft.com/office/drawing/2014/main" id="{FE803A66-0CEF-9E46-AB51-DF010166F296}"/>
              </a:ext>
            </a:extLst>
          </p:cNvPr>
          <p:cNvGrpSpPr/>
          <p:nvPr/>
        </p:nvGrpSpPr>
        <p:grpSpPr bwMode="auto">
          <a:xfrm>
            <a:off x="6495779" y="2024219"/>
            <a:ext cx="1473200" cy="1119188"/>
            <a:chOff x="5765800" y="4404446"/>
            <a:chExt cx="1473200" cy="11186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B301D9-0A28-7F42-9713-3680034F2957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0B2ED5-04F4-D041-83C4-5080E0C77303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2CC2C8-9131-BA49-AAFC-9287DEF6A914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CDDD63E-9F53-1F4D-99DF-E70B75EB837F}"/>
              </a:ext>
            </a:extLst>
          </p:cNvPr>
          <p:cNvSpPr txBox="1"/>
          <p:nvPr/>
        </p:nvSpPr>
        <p:spPr>
          <a:xfrm>
            <a:off x="521831" y="3866516"/>
            <a:ext cx="1124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87364C-0A8E-F846-AF13-770B5F809078}"/>
              </a:ext>
            </a:extLst>
          </p:cNvPr>
          <p:cNvSpPr txBox="1"/>
          <p:nvPr/>
        </p:nvSpPr>
        <p:spPr>
          <a:xfrm>
            <a:off x="521831" y="4562516"/>
            <a:ext cx="1124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4D785E-7549-BD4A-9F4D-4A856EF3E155}"/>
              </a:ext>
            </a:extLst>
          </p:cNvPr>
          <p:cNvGrpSpPr/>
          <p:nvPr/>
        </p:nvGrpSpPr>
        <p:grpSpPr>
          <a:xfrm>
            <a:off x="3844172" y="5611970"/>
            <a:ext cx="5303213" cy="1246030"/>
            <a:chOff x="262724" y="5738812"/>
            <a:chExt cx="5303213" cy="124603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80C10B-14EF-CF4C-BE8A-EE629EDE6D2F}"/>
                </a:ext>
              </a:extLst>
            </p:cNvPr>
            <p:cNvSpPr txBox="1"/>
            <p:nvPr/>
          </p:nvSpPr>
          <p:spPr>
            <a:xfrm>
              <a:off x="262724" y="5964081"/>
              <a:ext cx="3304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=  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EA3F7BF-B635-FD47-BC36-D89755974E78}"/>
                </a:ext>
              </a:extLst>
            </p:cNvPr>
            <p:cNvGrpSpPr/>
            <p:nvPr/>
          </p:nvGrpSpPr>
          <p:grpSpPr>
            <a:xfrm>
              <a:off x="1683898" y="5865654"/>
              <a:ext cx="1883538" cy="1119188"/>
              <a:chOff x="5074482" y="4247018"/>
              <a:chExt cx="1883538" cy="111918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10A4767-3E0B-0C4B-BED2-9E51E633A079}"/>
                  </a:ext>
                </a:extLst>
              </p:cNvPr>
              <p:cNvSpPr txBox="1"/>
              <p:nvPr/>
            </p:nvSpPr>
            <p:spPr>
              <a:xfrm>
                <a:off x="5074482" y="4412135"/>
                <a:ext cx="15772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9690F71-B071-D34D-AF29-AF3B934524AD}"/>
                  </a:ext>
                </a:extLst>
              </p:cNvPr>
              <p:cNvGrpSpPr/>
              <p:nvPr/>
            </p:nvGrpSpPr>
            <p:grpSpPr bwMode="auto">
              <a:xfrm>
                <a:off x="5484820" y="4247018"/>
                <a:ext cx="1473200" cy="1119188"/>
                <a:chOff x="5765800" y="4404446"/>
                <a:chExt cx="1473200" cy="1118617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94C806C7-0143-A94E-A0A5-EE063FD83AD2}"/>
                    </a:ext>
                  </a:extLst>
                </p:cNvPr>
                <p:cNvSpPr txBox="1"/>
                <p:nvPr/>
              </p:nvSpPr>
              <p:spPr>
                <a:xfrm>
                  <a:off x="5791200" y="4404446"/>
                  <a:ext cx="1447800" cy="6462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600" b="1" dirty="0">
                      <a:ln w="1905">
                        <a:solidFill>
                          <a:srgbClr val="996633"/>
                        </a:solidFill>
                      </a:ln>
                      <a:solidFill>
                        <a:srgbClr val="FF000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Times New Roman" panose="02020603050405020304"/>
                      <a:cs typeface="Times New Roman" panose="02020603050405020304" pitchFamily="18" charset="0"/>
                    </a:rPr>
                    <a:t>3 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4491BA3-174D-AC4D-A8D8-E6F0470B5872}"/>
                    </a:ext>
                  </a:extLst>
                </p:cNvPr>
                <p:cNvSpPr txBox="1"/>
                <p:nvPr/>
              </p:nvSpPr>
              <p:spPr>
                <a:xfrm>
                  <a:off x="5791200" y="4876800"/>
                  <a:ext cx="1447800" cy="6462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3600" b="1" dirty="0">
                      <a:ln w="1905">
                        <a:solidFill>
                          <a:srgbClr val="996633"/>
                        </a:solidFill>
                      </a:ln>
                      <a:solidFill>
                        <a:srgbClr val="FF000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Times New Roman" panose="02020603050405020304"/>
                      <a:cs typeface="Times New Roman" panose="02020603050405020304" pitchFamily="18" charset="0"/>
                    </a:rPr>
                    <a:t>4        </a:t>
                  </a: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259492F-D266-1D4C-8A58-5CF55922D54A}"/>
                    </a:ext>
                  </a:extLst>
                </p:cNvPr>
                <p:cNvCxnSpPr/>
                <p:nvPr/>
              </p:nvCxnSpPr>
              <p:spPr>
                <a:xfrm>
                  <a:off x="5765800" y="4953441"/>
                  <a:ext cx="482600" cy="158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37">
              <a:extLst>
                <a:ext uri="{FF2B5EF4-FFF2-40B4-BE49-F238E27FC236}">
                  <a16:creationId xmlns:a16="http://schemas.microsoft.com/office/drawing/2014/main" id="{28B2A861-6309-8743-A28F-6EE1EC3C02B5}"/>
                </a:ext>
              </a:extLst>
            </p:cNvPr>
            <p:cNvGrpSpPr/>
            <p:nvPr/>
          </p:nvGrpSpPr>
          <p:grpSpPr bwMode="auto">
            <a:xfrm>
              <a:off x="4092737" y="5738812"/>
              <a:ext cx="1473200" cy="1119188"/>
              <a:chOff x="5765800" y="4404446"/>
              <a:chExt cx="1473200" cy="1118617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56AF0B7-BEF8-F640-8346-74FF2582C2FC}"/>
                  </a:ext>
                </a:extLst>
              </p:cNvPr>
              <p:cNvSpPr txBox="1"/>
              <p:nvPr/>
            </p:nvSpPr>
            <p:spPr>
              <a:xfrm>
                <a:off x="5791200" y="4404446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3</a:t>
                </a: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D0F6EF2-0C88-6748-AAFA-7E95039A3461}"/>
                  </a:ext>
                </a:extLst>
              </p:cNvPr>
              <p:cNvSpPr txBox="1"/>
              <p:nvPr/>
            </p:nvSpPr>
            <p:spPr>
              <a:xfrm>
                <a:off x="5791200" y="4876800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4        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774757E-9869-D542-B822-C5A061A6C69C}"/>
                  </a:ext>
                </a:extLst>
              </p:cNvPr>
              <p:cNvCxnSpPr/>
              <p:nvPr/>
            </p:nvCxnSpPr>
            <p:spPr>
              <a:xfrm>
                <a:off x="5765800" y="4953441"/>
                <a:ext cx="482600" cy="158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C35FCC-A60F-6949-8FAF-513D740FEBAE}"/>
                </a:ext>
              </a:extLst>
            </p:cNvPr>
            <p:cNvSpPr txBox="1"/>
            <p:nvPr/>
          </p:nvSpPr>
          <p:spPr>
            <a:xfrm>
              <a:off x="3127537" y="5942799"/>
              <a:ext cx="15772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25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21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7586B-2EDD-9246-9240-F57653E56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26" b="50000"/>
          <a:stretch/>
        </p:blipFill>
        <p:spPr>
          <a:xfrm>
            <a:off x="357187" y="557212"/>
            <a:ext cx="11082551" cy="22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43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505FC1-A081-5C86-3CA4-8E8028B22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" y="0"/>
            <a:ext cx="12162520" cy="6858000"/>
          </a:xfrm>
          <a:prstGeom prst="rect">
            <a:avLst/>
          </a:prstGeom>
        </p:spPr>
      </p:pic>
      <p:pic>
        <p:nvPicPr>
          <p:cNvPr id="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59DB92-5DF5-B3B4-59AC-D6C36DA51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392" y="6021288"/>
            <a:ext cx="487363" cy="4873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6B3A8C-809E-B590-2572-21CE68D86F1F}"/>
              </a:ext>
            </a:extLst>
          </p:cNvPr>
          <p:cNvSpPr/>
          <p:nvPr/>
        </p:nvSpPr>
        <p:spPr>
          <a:xfrm>
            <a:off x="4079776" y="476672"/>
            <a:ext cx="5688632" cy="360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6">
            <a:extLst>
              <a:ext uri="{FF2B5EF4-FFF2-40B4-BE49-F238E27FC236}">
                <a16:creationId xmlns:a16="http://schemas.microsoft.com/office/drawing/2014/main" id="{C782A201-34C4-3424-121C-A1CB931F2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845" y="375925"/>
            <a:ext cx="7098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任意多边形 10">
                <a:extLst>
                  <a:ext uri="{FF2B5EF4-FFF2-40B4-BE49-F238E27FC236}">
                    <a16:creationId xmlns:a16="http://schemas.microsoft.com/office/drawing/2014/main" id="{2E111D0C-586F-4518-E8D3-1D69A02AD670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 flipH="1">
                <a:off x="185921" y="3323835"/>
                <a:ext cx="4744605" cy="142681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FD8CB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rmAutofit fontScale="32500" lnSpcReduction="20000"/>
              </a:bodyPr>
              <a:lstStyle/>
              <a:p>
                <a:pPr algn="ctr">
                  <a:defRPr/>
                </a:pPr>
                <a:r>
                  <a:rPr lang="en-US" altLang="zh-CN" sz="123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 </a:t>
                </a:r>
                <a:r>
                  <a:rPr lang="en-US" altLang="zh-CN" sz="74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84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84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altLang="zh-CN" sz="84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zh-CN" sz="8400" b="1" kern="0" dirty="0"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任意多边形 10">
                <a:extLst>
                  <a:ext uri="{FF2B5EF4-FFF2-40B4-BE49-F238E27FC236}">
                    <a16:creationId xmlns:a16="http://schemas.microsoft.com/office/drawing/2014/main" id="{2E111D0C-586F-4518-E8D3-1D69A02AD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185921" y="3323835"/>
                <a:ext cx="4744605" cy="142681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t="-4425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任意多边形 13">
                <a:extLst>
                  <a:ext uri="{FF2B5EF4-FFF2-40B4-BE49-F238E27FC236}">
                    <a16:creationId xmlns:a16="http://schemas.microsoft.com/office/drawing/2014/main" id="{BB218888-1E93-41DB-6E15-305EE0D9A5C8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 flipH="1">
                <a:off x="287229" y="5435466"/>
                <a:ext cx="4744604" cy="124526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5CD2E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Autofit/>
              </a:bodyPr>
              <a:lstStyle/>
              <a:p>
                <a:pPr lvl="0" algn="ctr">
                  <a:defRPr/>
                </a:pPr>
                <a:r>
                  <a:rPr lang="en-US" altLang="zh-C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  <a:p>
                <a:pPr lvl="0" algn="ctr">
                  <a:defRPr/>
                </a:pPr>
                <a:r>
                  <a:rPr lang="en-US" altLang="zh-CN" sz="28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</m:oMath>
                </a14:m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任意多边形 13">
                <a:extLst>
                  <a:ext uri="{FF2B5EF4-FFF2-40B4-BE49-F238E27FC236}">
                    <a16:creationId xmlns:a16="http://schemas.microsoft.com/office/drawing/2014/main" id="{BB218888-1E93-41DB-6E15-305EE0D9A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287229" y="5435466"/>
                <a:ext cx="4744604" cy="124526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2406" t="-11111" r="-535" b="-909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任意多边形 16">
                <a:extLst>
                  <a:ext uri="{FF2B5EF4-FFF2-40B4-BE49-F238E27FC236}">
                    <a16:creationId xmlns:a16="http://schemas.microsoft.com/office/drawing/2014/main" id="{FBA0FE96-5D9C-4B16-752A-4A26CEDBAE6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 flipH="1">
                <a:off x="5927569" y="3328692"/>
                <a:ext cx="5680842" cy="153787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Autofit/>
              </a:bodyPr>
              <a:lstStyle/>
              <a:p>
                <a:pPr lvl="0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32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              B</a:t>
                </a:r>
              </a:p>
              <a:p>
                <a:pPr lvl="0">
                  <a:defRPr/>
                </a:pPr>
                <a:r>
                  <a:rPr lang="en-US" altLang="zh-CN" sz="32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32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altLang="zh-CN" sz="32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</m:oMath>
                </a14:m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任意多边形 16">
                <a:extLst>
                  <a:ext uri="{FF2B5EF4-FFF2-40B4-BE49-F238E27FC236}">
                    <a16:creationId xmlns:a16="http://schemas.microsoft.com/office/drawing/2014/main" id="{FBA0FE96-5D9C-4B16-752A-4A26CEDBA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5927569" y="3328692"/>
                <a:ext cx="5680842" cy="153787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t="-82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任意多边形 19">
                <a:extLst>
                  <a:ext uri="{FF2B5EF4-FFF2-40B4-BE49-F238E27FC236}">
                    <a16:creationId xmlns:a16="http://schemas.microsoft.com/office/drawing/2014/main" id="{CA995BEC-11D4-42BB-5F76-A3D24348419F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 flipH="1">
                <a:off x="6169400" y="5375178"/>
                <a:ext cx="5384008" cy="1305552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4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EAB80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Autofit/>
              </a:bodyPr>
              <a:lstStyle/>
              <a:p>
                <a:pPr algn="ctr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r>
                  <a:rPr lang="en-US" altLang="zh-CN" sz="28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</a:t>
                </a:r>
              </a:p>
              <a:p>
                <a:pPr algn="ctr">
                  <a:defRPr/>
                </a:pPr>
                <a:r>
                  <a:rPr lang="en-US" altLang="zh-CN" sz="28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</m:oMath>
                </a14:m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zh-CN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任意多边形 19">
                <a:extLst>
                  <a:ext uri="{FF2B5EF4-FFF2-40B4-BE49-F238E27FC236}">
                    <a16:creationId xmlns:a16="http://schemas.microsoft.com/office/drawing/2014/main" id="{CA995BEC-11D4-42BB-5F76-A3D243484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6169400" y="5375178"/>
                <a:ext cx="5384008" cy="1305552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4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b="-8654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0341BFC-8044-004F-12DB-C5B7BE5FA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0526" y="3711357"/>
            <a:ext cx="533794" cy="5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E2BF3BE-5061-8B50-5BCC-D373F6057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7923" y="5819308"/>
            <a:ext cx="653988" cy="66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7BF72C-7948-BA3B-D0B4-61DE6B649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71286" y="4828539"/>
            <a:ext cx="702726" cy="7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Icon&#10;&#10;Description automatically generated with medium confidence">
            <a:extLst>
              <a:ext uri="{FF2B5EF4-FFF2-40B4-BE49-F238E27FC236}">
                <a16:creationId xmlns:a16="http://schemas.microsoft.com/office/drawing/2014/main" id="{071E6F41-510B-3BE4-C565-5CAD6E62D54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286" y="2654560"/>
            <a:ext cx="702726" cy="689550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D9C7F8B2-FE8F-ED4D-83B9-C5696A1AE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529" y="315960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62D8F55E-641C-7246-BB1B-EA7A7316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13" y="32398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028FC959-8F64-8941-8EED-F0E778255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667" y="27683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BC160F1F-2E0F-5F45-84B2-7C411800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0982" y="27682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E466BA48-E06E-494A-A435-2ABA850A2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13" y="23520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31" name="Oval 22">
            <a:extLst>
              <a:ext uri="{FF2B5EF4-FFF2-40B4-BE49-F238E27FC236}">
                <a16:creationId xmlns:a16="http://schemas.microsoft.com/office/drawing/2014/main" id="{73D74BF8-3531-F84A-94AC-24A09AC00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7338" y="30429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D47BB-B049-164C-98F7-91924373E0B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353" t="50000" r="47159" b="23821"/>
          <a:stretch/>
        </p:blipFill>
        <p:spPr>
          <a:xfrm>
            <a:off x="4127933" y="1212203"/>
            <a:ext cx="3387291" cy="14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6">
            <a:extLst>
              <a:ext uri="{FF2B5EF4-FFF2-40B4-BE49-F238E27FC236}">
                <a16:creationId xmlns:a16="http://schemas.microsoft.com/office/drawing/2014/main" id="{C782A201-34C4-3424-121C-A1CB931F2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845" y="375925"/>
            <a:ext cx="7098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任意多边形 10">
                <a:extLst>
                  <a:ext uri="{FF2B5EF4-FFF2-40B4-BE49-F238E27FC236}">
                    <a16:creationId xmlns:a16="http://schemas.microsoft.com/office/drawing/2014/main" id="{2E111D0C-586F-4518-E8D3-1D69A02AD670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 flipH="1">
                <a:off x="185921" y="3323835"/>
                <a:ext cx="4744605" cy="142681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FD8CB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rmAutofit fontScale="32500" lnSpcReduction="20000"/>
              </a:bodyPr>
              <a:lstStyle/>
              <a:p>
                <a:pPr algn="ctr">
                  <a:defRPr/>
                </a:pPr>
                <a:r>
                  <a:rPr lang="en-US" altLang="zh-CN" sz="123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 </a:t>
                </a:r>
                <a:r>
                  <a:rPr lang="en-US" altLang="zh-CN" sz="74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84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84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altLang="zh-CN" sz="84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ba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ộ</m:t>
                    </m:r>
                    <m:r>
                      <m:rPr>
                        <m:sty m:val="p"/>
                      </m:rPr>
                      <a:rPr lang="vi-VN" altLang="zh-CN" sz="84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84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zh-CN" sz="8400" b="1" kern="0" dirty="0">
                  <a:latin typeface="+mj-lt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任意多边形 10">
                <a:extLst>
                  <a:ext uri="{FF2B5EF4-FFF2-40B4-BE49-F238E27FC236}">
                    <a16:creationId xmlns:a16="http://schemas.microsoft.com/office/drawing/2014/main" id="{2E111D0C-586F-4518-E8D3-1D69A02AD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185921" y="3323835"/>
                <a:ext cx="4744605" cy="142681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t="-4425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任意多边形 13">
                <a:extLst>
                  <a:ext uri="{FF2B5EF4-FFF2-40B4-BE49-F238E27FC236}">
                    <a16:creationId xmlns:a16="http://schemas.microsoft.com/office/drawing/2014/main" id="{BB218888-1E93-41DB-6E15-305EE0D9A5C8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 flipH="1">
                <a:off x="287229" y="5435466"/>
                <a:ext cx="4744604" cy="124526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5CD2EA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Autofit/>
              </a:bodyPr>
              <a:lstStyle/>
              <a:p>
                <a:pPr lvl="0" algn="ctr">
                  <a:defRPr/>
                </a:pPr>
                <a:r>
                  <a:rPr lang="en-US" altLang="zh-C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  <a:p>
                <a:pPr lvl="0" algn="ctr">
                  <a:defRPr/>
                </a:pPr>
                <a:r>
                  <a:rPr lang="en-US" altLang="zh-CN" sz="28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28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altLang="zh-CN" sz="28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ba</m:t>
                    </m:r>
                    <m:r>
                      <a:rPr lang="vi-VN" altLang="zh-CN" sz="28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ba</m:t>
                    </m:r>
                    <m:r>
                      <a:rPr lang="vi-VN" altLang="zh-CN" sz="28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28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t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ư</m:t>
                    </m:r>
                  </m:oMath>
                </a14:m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任意多边形 13">
                <a:extLst>
                  <a:ext uri="{FF2B5EF4-FFF2-40B4-BE49-F238E27FC236}">
                    <a16:creationId xmlns:a16="http://schemas.microsoft.com/office/drawing/2014/main" id="{BB218888-1E93-41DB-6E15-305EE0D9A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287229" y="5435466"/>
                <a:ext cx="4744604" cy="124526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t="-11111" b="-909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任意多边形 16">
                <a:extLst>
                  <a:ext uri="{FF2B5EF4-FFF2-40B4-BE49-F238E27FC236}">
                    <a16:creationId xmlns:a16="http://schemas.microsoft.com/office/drawing/2014/main" id="{FBA0FE96-5D9C-4B16-752A-4A26CEDBAE6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 flipH="1">
                <a:off x="5927569" y="3328692"/>
                <a:ext cx="5680842" cy="153787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Autofit/>
              </a:bodyPr>
              <a:lstStyle/>
              <a:p>
                <a:pPr lvl="0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32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              B</a:t>
                </a:r>
              </a:p>
              <a:p>
                <a:pPr lvl="0">
                  <a:defRPr/>
                </a:pPr>
                <a:r>
                  <a:rPr lang="en-US" altLang="zh-CN" sz="32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32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altLang="zh-CN" sz="32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ba</m:t>
                    </m:r>
                    <m:r>
                      <a:rPr lang="vi-VN" altLang="zh-CN" sz="32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ố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32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32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32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ba</m:t>
                    </m:r>
                    <m:r>
                      <a:rPr lang="vi-VN" altLang="zh-CN" sz="32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endParaRPr lang="en-US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任意多边形 16">
                <a:extLst>
                  <a:ext uri="{FF2B5EF4-FFF2-40B4-BE49-F238E27FC236}">
                    <a16:creationId xmlns:a16="http://schemas.microsoft.com/office/drawing/2014/main" id="{FBA0FE96-5D9C-4B16-752A-4A26CEDBA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5927569" y="3328692"/>
                <a:ext cx="5680842" cy="1537874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3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t="-82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任意多边形 19">
                <a:extLst>
                  <a:ext uri="{FF2B5EF4-FFF2-40B4-BE49-F238E27FC236}">
                    <a16:creationId xmlns:a16="http://schemas.microsoft.com/office/drawing/2014/main" id="{CA995BEC-11D4-42BB-5F76-A3D24348419F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 flipH="1">
                <a:off x="6169400" y="5375178"/>
                <a:ext cx="5384008" cy="1305552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4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solidFill>
                <a:srgbClr val="EAB800"/>
              </a:solidFill>
              <a:ln w="9525">
                <a:noFill/>
                <a:round/>
                <a:headEnd/>
                <a:tailEnd/>
              </a:ln>
            </p:spPr>
            <p:txBody>
              <a:bodyPr anchor="ctr" anchorCtr="1">
                <a:noAutofit/>
              </a:bodyPr>
              <a:lstStyle/>
              <a:p>
                <a:pPr algn="ctr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32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r>
                  <a:rPr lang="en-US" altLang="zh-CN" sz="28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</a:t>
                </a:r>
              </a:p>
              <a:p>
                <a:pPr algn="ctr">
                  <a:defRPr/>
                </a:pPr>
                <a:r>
                  <a:rPr lang="en-US" altLang="zh-CN" sz="2800" b="1" kern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ker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altLang="zh-CN" sz="28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altLang="zh-CN" sz="2800" b="1" i="1" kern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l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ố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28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ba</m:t>
                    </m:r>
                    <m:r>
                      <a:rPr lang="vi-VN" altLang="zh-CN" sz="28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altLang="zh-CN" sz="2800" b="1" i="1" kern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b</m:t>
                    </m:r>
                    <m: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ố</m:t>
                    </m:r>
                    <m:r>
                      <m:rPr>
                        <m:sty m:val="p"/>
                      </m:rPr>
                      <a:rPr lang="vi-VN" altLang="zh-CN" sz="2800" b="1" i="1" ker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zh-CN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任意多边形 19">
                <a:extLst>
                  <a:ext uri="{FF2B5EF4-FFF2-40B4-BE49-F238E27FC236}">
                    <a16:creationId xmlns:a16="http://schemas.microsoft.com/office/drawing/2014/main" id="{CA995BEC-11D4-42BB-5F76-A3D2434841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6169400" y="5375178"/>
                <a:ext cx="5384008" cy="1305552"/>
              </a:xfrm>
              <a:custGeom>
                <a:avLst/>
                <a:gdLst>
                  <a:gd name="connsiteX0" fmla="*/ 2957680 w 4539922"/>
                  <a:gd name="connsiteY0" fmla="*/ 34 h 633569"/>
                  <a:gd name="connsiteX1" fmla="*/ 2338828 w 4539922"/>
                  <a:gd name="connsiteY1" fmla="*/ 948 h 633569"/>
                  <a:gd name="connsiteX2" fmla="*/ 2183760 w 4539922"/>
                  <a:gd name="connsiteY2" fmla="*/ 1166 h 633569"/>
                  <a:gd name="connsiteX3" fmla="*/ 2040037 w 4539922"/>
                  <a:gd name="connsiteY3" fmla="*/ 948 h 633569"/>
                  <a:gd name="connsiteX4" fmla="*/ 35351 w 4539922"/>
                  <a:gd name="connsiteY4" fmla="*/ 13740 h 633569"/>
                  <a:gd name="connsiteX5" fmla="*/ 0 w 4539922"/>
                  <a:gd name="connsiteY5" fmla="*/ 24879 h 633569"/>
                  <a:gd name="connsiteX6" fmla="*/ 156229 w 4539922"/>
                  <a:gd name="connsiteY6" fmla="*/ 633347 h 633569"/>
                  <a:gd name="connsiteX7" fmla="*/ 2067822 w 4539922"/>
                  <a:gd name="connsiteY7" fmla="*/ 631881 h 633569"/>
                  <a:gd name="connsiteX8" fmla="*/ 2183760 w 4539922"/>
                  <a:gd name="connsiteY8" fmla="*/ 630823 h 633569"/>
                  <a:gd name="connsiteX9" fmla="*/ 2308850 w 4539922"/>
                  <a:gd name="connsiteY9" fmla="*/ 631881 h 633569"/>
                  <a:gd name="connsiteX10" fmla="*/ 4371359 w 4539922"/>
                  <a:gd name="connsiteY10" fmla="*/ 633347 h 633569"/>
                  <a:gd name="connsiteX11" fmla="*/ 4539922 w 4539922"/>
                  <a:gd name="connsiteY11" fmla="*/ 24879 h 633569"/>
                  <a:gd name="connsiteX12" fmla="*/ 4501780 w 4539922"/>
                  <a:gd name="connsiteY12" fmla="*/ 13740 h 633569"/>
                  <a:gd name="connsiteX13" fmla="*/ 2957680 w 4539922"/>
                  <a:gd name="connsiteY13" fmla="*/ 34 h 63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9922" h="633569">
                    <a:moveTo>
                      <a:pt x="2957680" y="34"/>
                    </a:moveTo>
                    <a:cubicBezTo>
                      <a:pt x="2717115" y="165"/>
                      <a:pt x="2497073" y="644"/>
                      <a:pt x="2338828" y="948"/>
                    </a:cubicBezTo>
                    <a:lnTo>
                      <a:pt x="2183760" y="1166"/>
                    </a:lnTo>
                    <a:lnTo>
                      <a:pt x="2040037" y="948"/>
                    </a:lnTo>
                    <a:cubicBezTo>
                      <a:pt x="1526708" y="-118"/>
                      <a:pt x="311745" y="-3316"/>
                      <a:pt x="35351" y="13740"/>
                    </a:cubicBezTo>
                    <a:cubicBezTo>
                      <a:pt x="23947" y="13740"/>
                      <a:pt x="2281" y="12348"/>
                      <a:pt x="0" y="24879"/>
                    </a:cubicBezTo>
                    <a:cubicBezTo>
                      <a:pt x="52456" y="228166"/>
                      <a:pt x="103773" y="430060"/>
                      <a:pt x="156229" y="633347"/>
                    </a:cubicBezTo>
                    <a:cubicBezTo>
                      <a:pt x="320868" y="633347"/>
                      <a:pt x="1601313" y="634413"/>
                      <a:pt x="2067822" y="631881"/>
                    </a:cubicBezTo>
                    <a:lnTo>
                      <a:pt x="2183760" y="630823"/>
                    </a:lnTo>
                    <a:lnTo>
                      <a:pt x="2308850" y="631881"/>
                    </a:lnTo>
                    <a:cubicBezTo>
                      <a:pt x="2812189" y="634413"/>
                      <a:pt x="4193722" y="633347"/>
                      <a:pt x="4371359" y="633347"/>
                    </a:cubicBezTo>
                    <a:cubicBezTo>
                      <a:pt x="4427957" y="430060"/>
                      <a:pt x="4483324" y="228166"/>
                      <a:pt x="4539922" y="24879"/>
                    </a:cubicBezTo>
                    <a:cubicBezTo>
                      <a:pt x="4537461" y="12348"/>
                      <a:pt x="4514084" y="13740"/>
                      <a:pt x="4501780" y="13740"/>
                    </a:cubicBezTo>
                    <a:cubicBezTo>
                      <a:pt x="4288769" y="1557"/>
                      <a:pt x="3559092" y="-292"/>
                      <a:pt x="2957680" y="34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t="-673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0341BFC-8044-004F-12DB-C5B7BE5FA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0526" y="3711357"/>
            <a:ext cx="533794" cy="5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E2BF3BE-5061-8B50-5BCC-D373F6057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24881" y="2661864"/>
            <a:ext cx="653988" cy="66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7BF72C-7948-BA3B-D0B4-61DE6B649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71286" y="4828539"/>
            <a:ext cx="702726" cy="7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Icon&#10;&#10;Description automatically generated with medium confidence">
            <a:extLst>
              <a:ext uri="{FF2B5EF4-FFF2-40B4-BE49-F238E27FC236}">
                <a16:creationId xmlns:a16="http://schemas.microsoft.com/office/drawing/2014/main" id="{071E6F41-510B-3BE4-C565-5CAD6E62D54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72" y="5792525"/>
            <a:ext cx="702726" cy="689550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D9C7F8B2-FE8F-ED4D-83B9-C5696A1AE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529" y="315960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62D8F55E-641C-7246-BB1B-EA7A7316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13" y="32398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028FC959-8F64-8941-8EED-F0E778255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667" y="27683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BC160F1F-2E0F-5F45-84B2-7C411800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0982" y="27682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E466BA48-E06E-494A-A435-2ABA850A2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13" y="23520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31" name="Oval 22">
            <a:extLst>
              <a:ext uri="{FF2B5EF4-FFF2-40B4-BE49-F238E27FC236}">
                <a16:creationId xmlns:a16="http://schemas.microsoft.com/office/drawing/2014/main" id="{73D74BF8-3531-F84A-94AC-24A09AC00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7338" y="30429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EDCFF-E731-F045-BD88-18905E372BC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62216" t="50000" b="23507"/>
          <a:stretch/>
        </p:blipFill>
        <p:spPr>
          <a:xfrm>
            <a:off x="3577399" y="1146373"/>
            <a:ext cx="4289023" cy="16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  <p:cond delay="50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9">
            <a:extLst>
              <a:ext uri="{FF2B5EF4-FFF2-40B4-BE49-F238E27FC236}">
                <a16:creationId xmlns:a16="http://schemas.microsoft.com/office/drawing/2014/main" id="{C30016F7-04E1-A403-D770-040D41CC0D39}"/>
              </a:ext>
            </a:extLst>
          </p:cNvPr>
          <p:cNvGrpSpPr/>
          <p:nvPr/>
        </p:nvGrpSpPr>
        <p:grpSpPr>
          <a:xfrm>
            <a:off x="834696" y="5484426"/>
            <a:ext cx="3242304" cy="894881"/>
            <a:chOff x="1384299" y="1757431"/>
            <a:chExt cx="3008160" cy="559594"/>
          </a:xfrm>
          <a:solidFill>
            <a:srgbClr val="FF0000"/>
          </a:solidFill>
        </p:grpSpPr>
        <p:sp>
          <p:nvSpPr>
            <p:cNvPr id="10" name="任意多边形 13">
              <a:extLst>
                <a:ext uri="{FF2B5EF4-FFF2-40B4-BE49-F238E27FC236}">
                  <a16:creationId xmlns:a16="http://schemas.microsoft.com/office/drawing/2014/main" id="{C314D0C8-1323-FE2A-F669-00D1314752D4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Sai</a:t>
              </a:r>
              <a:endParaRPr lang="en-US" altLang="zh-C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1E8FDED-8D2F-20B3-627B-4F214D254276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9118D7F9-1E3F-D4E7-FF8D-9AF016945C4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40">
            <a:extLst>
              <a:ext uri="{FF2B5EF4-FFF2-40B4-BE49-F238E27FC236}">
                <a16:creationId xmlns:a16="http://schemas.microsoft.com/office/drawing/2014/main" id="{E7D577A6-A2E6-07CC-3780-E1ECE0EEB54C}"/>
              </a:ext>
            </a:extLst>
          </p:cNvPr>
          <p:cNvGrpSpPr/>
          <p:nvPr/>
        </p:nvGrpSpPr>
        <p:grpSpPr>
          <a:xfrm>
            <a:off x="802440" y="3751297"/>
            <a:ext cx="3242303" cy="894879"/>
            <a:chOff x="4751539" y="984715"/>
            <a:chExt cx="3008159" cy="559593"/>
          </a:xfrm>
        </p:grpSpPr>
        <p:sp>
          <p:nvSpPr>
            <p:cNvPr id="14" name="任意多边形 16">
              <a:extLst>
                <a:ext uri="{FF2B5EF4-FFF2-40B4-BE49-F238E27FC236}">
                  <a16:creationId xmlns:a16="http://schemas.microsoft.com/office/drawing/2014/main" id="{45027480-9CAA-6085-49A3-187BE820CE5A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lvl="0">
                <a:defRPr/>
              </a:pPr>
              <a:r>
                <a:rPr lang="en-US" altLang="zh-CN" sz="4000" b="1" kern="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A. </a:t>
              </a:r>
              <a:r>
                <a:rPr lang="en-US" altLang="zh-CN" sz="4000" b="1" kern="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Đúng</a:t>
              </a:r>
              <a:endParaRPr lang="en-US" altLang="zh-CN" sz="4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85996C9-FFFD-75BE-1926-B1F24679B51B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4516AC8B-B8E3-4F2A-CC29-D495127B9CA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89A4A77-0743-118F-B3B6-060DF169E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51088" y="3638305"/>
            <a:ext cx="1019746" cy="9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B120B5F3-72B3-F301-37DE-5CA43BE835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17" y="5143636"/>
            <a:ext cx="1121517" cy="1100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F345F-9D98-F84D-A61F-C6DC262BD6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3652" r="36000"/>
          <a:stretch/>
        </p:blipFill>
        <p:spPr>
          <a:xfrm>
            <a:off x="1985962" y="123658"/>
            <a:ext cx="7245263" cy="1800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5B4B42-AA0B-1748-B1B3-A8DA611D9A69}"/>
                  </a:ext>
                </a:extLst>
              </p:cNvPr>
              <p:cNvSpPr txBox="1"/>
              <p:nvPr/>
            </p:nvSpPr>
            <p:spPr>
              <a:xfrm>
                <a:off x="5608593" y="1530169"/>
                <a:ext cx="217170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Viết: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5B4B42-AA0B-1748-B1B3-A8DA611D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593" y="1530169"/>
                <a:ext cx="2171700" cy="879600"/>
              </a:xfrm>
              <a:prstGeom prst="rect">
                <a:avLst/>
              </a:prstGeom>
              <a:blipFill>
                <a:blip r:embed="rId16"/>
                <a:stretch>
                  <a:fillRect l="-842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CBE4633-5C44-1340-9058-D7188F7B8F97}"/>
              </a:ext>
            </a:extLst>
          </p:cNvPr>
          <p:cNvSpPr txBox="1"/>
          <p:nvPr/>
        </p:nvSpPr>
        <p:spPr>
          <a:xfrm>
            <a:off x="4246723" y="2286089"/>
            <a:ext cx="578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2510E94C-50F5-3B48-8803-5C6FF89F9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529" y="315960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18">
            <a:extLst>
              <a:ext uri="{FF2B5EF4-FFF2-40B4-BE49-F238E27FC236}">
                <a16:creationId xmlns:a16="http://schemas.microsoft.com/office/drawing/2014/main" id="{78027C78-31E1-A84A-8216-7AC8E9455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13" y="32398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855DA1BD-7AF9-2E46-AD90-4CC357CF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667" y="276831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35E6376B-93ED-0242-807E-E4DD12951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0982" y="276828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EDB428A1-CB62-F648-A0EE-E4321EAC2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13" y="235206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10CA85EA-41BE-5E4F-978B-011181741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7338" y="304292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42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6">
            <a:extLst>
              <a:ext uri="{FF2B5EF4-FFF2-40B4-BE49-F238E27FC236}">
                <a16:creationId xmlns:a16="http://schemas.microsoft.com/office/drawing/2014/main" id="{0EB866FC-8CEA-843D-8FE1-A45BB74E9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52" y="288638"/>
            <a:ext cx="88834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BBD6E-08ED-6140-B725-A324F9F76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34" t="72705"/>
          <a:stretch/>
        </p:blipFill>
        <p:spPr>
          <a:xfrm>
            <a:off x="3519709" y="1304301"/>
            <a:ext cx="5944699" cy="2510462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593F9ED-E4E0-114C-8E13-612D57D9F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408" y="1408803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D240AECB-DE92-8C47-A992-7FD325F75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992" y="1416827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BB7E099F-8833-C646-96E4-1FF274F1A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546" y="1369674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4CBCFA79-09B5-9846-B71C-1EBE9F009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1861" y="1369671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6DF71235-AF98-3240-9A91-427D325B9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992" y="1328049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15" name="Oval 22">
            <a:extLst>
              <a:ext uri="{FF2B5EF4-FFF2-40B4-BE49-F238E27FC236}">
                <a16:creationId xmlns:a16="http://schemas.microsoft.com/office/drawing/2014/main" id="{D172B3A1-4996-8B40-B46D-CDE1689AB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217" y="1397135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CA8516-5433-784A-97F7-5731402F156C}"/>
                  </a:ext>
                </a:extLst>
              </p:cNvPr>
              <p:cNvSpPr txBox="1"/>
              <p:nvPr/>
            </p:nvSpPr>
            <p:spPr>
              <a:xfrm>
                <a:off x="5010150" y="3429000"/>
                <a:ext cx="2171700" cy="8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Viết: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CA8516-5433-784A-97F7-5731402F1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150" y="3429000"/>
                <a:ext cx="2171700" cy="878510"/>
              </a:xfrm>
              <a:prstGeom prst="rect">
                <a:avLst/>
              </a:prstGeom>
              <a:blipFill>
                <a:blip r:embed="rId5"/>
                <a:stretch>
                  <a:fillRect l="-814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624800F-E04F-644E-9ECA-D8FC279787FF}"/>
              </a:ext>
            </a:extLst>
          </p:cNvPr>
          <p:cNvSpPr txBox="1"/>
          <p:nvPr/>
        </p:nvSpPr>
        <p:spPr>
          <a:xfrm>
            <a:off x="3519709" y="4444663"/>
            <a:ext cx="639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3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38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204155204163-ca204129t-b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462" y="0"/>
            <a:ext cx="11826970" cy="649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0D53B3-88A5-0648-98F0-82048C18DFDC}"/>
                  </a:ext>
                </a:extLst>
              </p:cNvPr>
              <p:cNvSpPr txBox="1"/>
              <p:nvPr/>
            </p:nvSpPr>
            <p:spPr>
              <a:xfrm>
                <a:off x="5143501" y="580103"/>
                <a:ext cx="3586162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0D53B3-88A5-0648-98F0-82048C18D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1" y="580103"/>
                <a:ext cx="3586162" cy="1049839"/>
              </a:xfrm>
              <a:prstGeom prst="rect">
                <a:avLst/>
              </a:prstGeom>
              <a:blipFill>
                <a:blip r:embed="rId2"/>
                <a:stretch>
                  <a:fillRect l="-6714" b="-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D92A1A-5E47-AB47-B817-1F7A1E812C2A}"/>
                  </a:ext>
                </a:extLst>
              </p:cNvPr>
              <p:cNvSpPr txBox="1"/>
              <p:nvPr/>
            </p:nvSpPr>
            <p:spPr>
              <a:xfrm>
                <a:off x="5817394" y="612612"/>
                <a:ext cx="188595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D92A1A-5E47-AB47-B817-1F7A1E812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394" y="612612"/>
                <a:ext cx="1885950" cy="1017330"/>
              </a:xfrm>
              <a:prstGeom prst="rect">
                <a:avLst/>
              </a:prstGeom>
              <a:blipFill>
                <a:blip r:embed="rId3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D677C-B919-544A-9B23-BE0C0D120F05}"/>
                  </a:ext>
                </a:extLst>
              </p:cNvPr>
              <p:cNvSpPr txBox="1"/>
              <p:nvPr/>
            </p:nvSpPr>
            <p:spPr>
              <a:xfrm>
                <a:off x="1362073" y="1935908"/>
                <a:ext cx="8334375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2+</m:t>
                    </m:r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4+3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D677C-B919-544A-9B23-BE0C0D120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73" y="1935908"/>
                <a:ext cx="8334375" cy="1049839"/>
              </a:xfrm>
              <a:prstGeom prst="rect">
                <a:avLst/>
              </a:prstGeom>
              <a:blipFill>
                <a:blip r:embed="rId4"/>
                <a:stretch>
                  <a:fillRect l="-2892" t="-119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6E2DE0-EFAD-1643-9ACF-ECFCCA2C91D1}"/>
                  </a:ext>
                </a:extLst>
              </p:cNvPr>
              <p:cNvSpPr txBox="1"/>
              <p:nvPr/>
            </p:nvSpPr>
            <p:spPr>
              <a:xfrm>
                <a:off x="1438274" y="3296817"/>
                <a:ext cx="8334375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viết gọn là:</a:t>
                </a:r>
                <a:r>
                  <a:rPr lang="en-US" sz="4400" dirty="0">
                    <a:solidFill>
                      <a:srgbClr val="FF0000"/>
                    </a:solidFill>
                  </a:rPr>
                  <a:t> </a:t>
                </a:r>
                <a:r>
                  <a:rPr lang="en-US" sz="4400" dirty="0">
                    <a:solidFill>
                      <a:schemeClr val="tx1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4+3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6E2DE0-EFAD-1643-9ACF-ECFCCA2C9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74" y="3296817"/>
                <a:ext cx="8334375" cy="1049839"/>
              </a:xfrm>
              <a:prstGeom prst="rect">
                <a:avLst/>
              </a:prstGeom>
              <a:blipFill>
                <a:blip r:embed="rId5"/>
                <a:stretch>
                  <a:fillRect l="-2892" t="-2410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268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9C179-5E51-7F43-88D2-4043E3B6F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62" r="-187" b="-187"/>
          <a:stretch/>
        </p:blipFill>
        <p:spPr>
          <a:xfrm>
            <a:off x="-528639" y="721517"/>
            <a:ext cx="13665806" cy="51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1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E1CB50B1-FD95-AD63-9D92-7E9A3AC23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12028" y="5213860"/>
            <a:ext cx="3096039" cy="144669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05"/>
          <a:stretch/>
        </p:blipFill>
        <p:spPr>
          <a:xfrm>
            <a:off x="10495885" y="4239637"/>
            <a:ext cx="1577291" cy="242091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BA6298B-B774-D61A-BF98-181879D7A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213860"/>
            <a:ext cx="1995137" cy="16484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270DF9-18C2-634E-A508-FB98FBF0DADD}"/>
              </a:ext>
            </a:extLst>
          </p:cNvPr>
          <p:cNvSpPr txBox="1"/>
          <p:nvPr/>
        </p:nvSpPr>
        <p:spPr>
          <a:xfrm>
            <a:off x="0" y="742949"/>
            <a:ext cx="12830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số: 0 ; 1 ; 2 ; 3……9; 10;…100; ...1000….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gọi là các số?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5742BC-AC7E-2A4A-BE82-D86622EE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616" y="2973419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FBC00540-420A-C74F-80EA-9CDBE296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200" y="2981443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64EA8326-BA07-EF48-8148-5252463E8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754" y="2934290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04CAC3E8-5D5C-9745-A3A2-C01E57BD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069" y="2934287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12" name="Oval 21">
            <a:extLst>
              <a:ext uri="{FF2B5EF4-FFF2-40B4-BE49-F238E27FC236}">
                <a16:creationId xmlns:a16="http://schemas.microsoft.com/office/drawing/2014/main" id="{BFB3B258-EB0B-3140-A09C-108A95B9F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200" y="2892665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id="{B444EED7-A33D-5A44-A49D-188EEE120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425" y="2961751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34098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0D1B3-733F-B849-9405-F3EC8FB06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09" y="1949188"/>
            <a:ext cx="5869217" cy="490881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8E28529-5D42-B146-9E43-2999A0DBAD0F}"/>
              </a:ext>
            </a:extLst>
          </p:cNvPr>
          <p:cNvGraphicFramePr/>
          <p:nvPr>
            <p:extLst/>
          </p:nvPr>
        </p:nvGraphicFramePr>
        <p:xfrm>
          <a:off x="1055904" y="-86615"/>
          <a:ext cx="10221695" cy="678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7E3528-EC7A-F54D-8039-221E8188F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940303"/>
              </p:ext>
            </p:extLst>
          </p:nvPr>
        </p:nvGraphicFramePr>
        <p:xfrm>
          <a:off x="914401" y="163160"/>
          <a:ext cx="10801349" cy="692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168ACFD-9F58-7F46-8B76-738A25F6E73D}"/>
              </a:ext>
            </a:extLst>
          </p:cNvPr>
          <p:cNvGrpSpPr/>
          <p:nvPr/>
        </p:nvGrpSpPr>
        <p:grpSpPr>
          <a:xfrm rot="14547012">
            <a:off x="9275953" y="456863"/>
            <a:ext cx="638175" cy="2003296"/>
            <a:chOff x="10029825" y="1025654"/>
            <a:chExt cx="638175" cy="2003296"/>
          </a:xfrm>
          <a:solidFill>
            <a:srgbClr val="FF000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0EB390-7D00-1745-9E53-9B8AED08071E}"/>
                </a:ext>
              </a:extLst>
            </p:cNvPr>
            <p:cNvSpPr/>
            <p:nvPr/>
          </p:nvSpPr>
          <p:spPr>
            <a:xfrm>
              <a:off x="10029825" y="2357438"/>
              <a:ext cx="638175" cy="67151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FD43E060-93C1-0442-B023-C4A8EC87EDCD}"/>
                </a:ext>
              </a:extLst>
            </p:cNvPr>
            <p:cNvSpPr/>
            <p:nvPr/>
          </p:nvSpPr>
          <p:spPr>
            <a:xfrm>
              <a:off x="10029825" y="1025654"/>
              <a:ext cx="638175" cy="157824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m-thanh-vong-quay-chiec-non-ky-dieu-mp3-www.tiengdong.com.mp3">
            <a:hlinkClick r:id="" action="ppaction://media"/>
            <a:extLst>
              <a:ext uri="{FF2B5EF4-FFF2-40B4-BE49-F238E27FC236}">
                <a16:creationId xmlns:a16="http://schemas.microsoft.com/office/drawing/2014/main" id="{3770E2B8-B59C-6D4D-9FD8-472D175A34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73.66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40157" y="6190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4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E1CB50B1-FD95-AD63-9D92-7E9A3AC23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12028" y="5213860"/>
            <a:ext cx="3096039" cy="144669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05"/>
          <a:stretch/>
        </p:blipFill>
        <p:spPr>
          <a:xfrm>
            <a:off x="10495885" y="4239637"/>
            <a:ext cx="1577291" cy="242091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BA6298B-B774-D61A-BF98-181879D7A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213860"/>
            <a:ext cx="1995137" cy="1648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270DF9-18C2-634E-A508-FB98FBF0DADD}"/>
                  </a:ext>
                </a:extLst>
              </p:cNvPr>
              <p:cNvSpPr txBox="1"/>
              <p:nvPr/>
            </p:nvSpPr>
            <p:spPr>
              <a:xfrm>
                <a:off x="0" y="585284"/>
                <a:ext cx="14678026" cy="1839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 gồm có tử số và mẫu số. Tớ được kí hiệu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den>
                    </m:f>
                    <m:r>
                      <a:rPr lang="vi-VN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40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</a:t>
                </a:r>
                <a:r>
                  <a:rPr lang="vi-VN" sz="60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 gọi là gì? </a:t>
                </a:r>
                <a:endParaRPr lang="vi-VN" sz="60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270DF9-18C2-634E-A508-FB98FBF0D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5284"/>
                <a:ext cx="14678026" cy="1839286"/>
              </a:xfrm>
              <a:prstGeom prst="rect">
                <a:avLst/>
              </a:prstGeom>
              <a:blipFill>
                <a:blip r:embed="rId10"/>
                <a:stretch>
                  <a:fillRect l="-1384" t="-205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2">
            <a:extLst>
              <a:ext uri="{FF2B5EF4-FFF2-40B4-BE49-F238E27FC236}">
                <a16:creationId xmlns:a16="http://schemas.microsoft.com/office/drawing/2014/main" id="{015742BC-AC7E-2A4A-BE82-D86622EE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616" y="2973419"/>
            <a:ext cx="2377407" cy="911161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4064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64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4064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FBC00540-420A-C74F-80EA-9CDBE2961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200" y="2981443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5</a:t>
            </a: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64EA8326-BA07-EF48-8148-5252463E8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2754" y="2934290"/>
            <a:ext cx="918555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04CAC3E8-5D5C-9745-A3A2-C01E57BD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069" y="2934287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</a:p>
        </p:txBody>
      </p:sp>
      <p:sp>
        <p:nvSpPr>
          <p:cNvPr id="12" name="Oval 21">
            <a:extLst>
              <a:ext uri="{FF2B5EF4-FFF2-40B4-BE49-F238E27FC236}">
                <a16:creationId xmlns:a16="http://schemas.microsoft.com/office/drawing/2014/main" id="{BFB3B258-EB0B-3140-A09C-108A95B9F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200" y="2892665"/>
            <a:ext cx="931613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id="{B444EED7-A33D-5A44-A49D-188EEE120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425" y="2961751"/>
            <a:ext cx="914387" cy="914201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72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4414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0D1B3-733F-B849-9405-F3EC8FB06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09" y="1949188"/>
            <a:ext cx="5869217" cy="4908812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8E28529-5D42-B146-9E43-2999A0DBAD0F}"/>
              </a:ext>
            </a:extLst>
          </p:cNvPr>
          <p:cNvGraphicFramePr/>
          <p:nvPr>
            <p:extLst/>
          </p:nvPr>
        </p:nvGraphicFramePr>
        <p:xfrm>
          <a:off x="1055904" y="-86615"/>
          <a:ext cx="10221695" cy="678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7E3528-EC7A-F54D-8039-221E8188F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3596968"/>
              </p:ext>
            </p:extLst>
          </p:nvPr>
        </p:nvGraphicFramePr>
        <p:xfrm>
          <a:off x="914401" y="163160"/>
          <a:ext cx="10801349" cy="692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168ACFD-9F58-7F46-8B76-738A25F6E73D}"/>
              </a:ext>
            </a:extLst>
          </p:cNvPr>
          <p:cNvGrpSpPr/>
          <p:nvPr/>
        </p:nvGrpSpPr>
        <p:grpSpPr>
          <a:xfrm rot="14547012">
            <a:off x="9275953" y="456863"/>
            <a:ext cx="638175" cy="2003296"/>
            <a:chOff x="10029825" y="1025654"/>
            <a:chExt cx="638175" cy="2003296"/>
          </a:xfrm>
          <a:solidFill>
            <a:srgbClr val="FF000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0EB390-7D00-1745-9E53-9B8AED08071E}"/>
                </a:ext>
              </a:extLst>
            </p:cNvPr>
            <p:cNvSpPr/>
            <p:nvPr/>
          </p:nvSpPr>
          <p:spPr>
            <a:xfrm>
              <a:off x="10029825" y="2357438"/>
              <a:ext cx="638175" cy="67151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FD43E060-93C1-0442-B023-C4A8EC87EDCD}"/>
                </a:ext>
              </a:extLst>
            </p:cNvPr>
            <p:cNvSpPr/>
            <p:nvPr/>
          </p:nvSpPr>
          <p:spPr>
            <a:xfrm>
              <a:off x="10029825" y="1025654"/>
              <a:ext cx="638175" cy="1578241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m-thanh-vong-quay-chiec-non-ky-dieu-mp3-www.tiengdong.com.mp3">
            <a:hlinkClick r:id="" action="ppaction://media"/>
            <a:extLst>
              <a:ext uri="{FF2B5EF4-FFF2-40B4-BE49-F238E27FC236}">
                <a16:creationId xmlns:a16="http://schemas.microsoft.com/office/drawing/2014/main" id="{3770E2B8-B59C-6D4D-9FD8-472D175A34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73.66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40157" y="6190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4" grpId="1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́»i thiá»u há»n sá» - ToÃ¡n 5 - Hoc10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4C6D7B83-EAB1-6B49-A166-5CD3CA4B39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8F1CC7A-0920-7A48-B1CB-8A83F53E295A}"/>
              </a:ext>
            </a:extLst>
          </p:cNvPr>
          <p:cNvSpPr/>
          <p:nvPr/>
        </p:nvSpPr>
        <p:spPr>
          <a:xfrm>
            <a:off x="3183883" y="177040"/>
            <a:ext cx="1447800" cy="1447800"/>
          </a:xfrm>
          <a:prstGeom prst="ellips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0"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F68BE1-1B57-C34A-A06D-001FD4B74AF7}"/>
              </a:ext>
            </a:extLst>
          </p:cNvPr>
          <p:cNvSpPr/>
          <p:nvPr/>
        </p:nvSpPr>
        <p:spPr>
          <a:xfrm>
            <a:off x="5172075" y="240587"/>
            <a:ext cx="1447800" cy="1447800"/>
          </a:xfrm>
          <a:prstGeom prst="ellips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0"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87A99E-DE9B-F443-9C7A-26CCE97AB6E2}"/>
              </a:ext>
            </a:extLst>
          </p:cNvPr>
          <p:cNvGrpSpPr/>
          <p:nvPr/>
        </p:nvGrpSpPr>
        <p:grpSpPr>
          <a:xfrm>
            <a:off x="7160267" y="-240569"/>
            <a:ext cx="2066088" cy="1921635"/>
            <a:chOff x="5247200" y="1473854"/>
            <a:chExt cx="2066088" cy="192163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76FF7F-A248-FD4E-B16D-A912AF51CCE7}"/>
                </a:ext>
              </a:extLst>
            </p:cNvPr>
            <p:cNvCxnSpPr/>
            <p:nvPr/>
          </p:nvCxnSpPr>
          <p:spPr>
            <a:xfrm rot="5400000">
              <a:off x="4753615" y="2449758"/>
              <a:ext cx="1246909" cy="2486"/>
            </a:xfrm>
            <a:prstGeom prst="lin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B1553B-11B2-124A-9A3D-1541B6471FCA}"/>
                </a:ext>
              </a:extLst>
            </p:cNvPr>
            <p:cNvCxnSpPr/>
            <p:nvPr/>
          </p:nvCxnSpPr>
          <p:spPr>
            <a:xfrm rot="5400000">
              <a:off x="6688590" y="2220416"/>
              <a:ext cx="1246909" cy="2486"/>
            </a:xfrm>
            <a:prstGeom prst="lin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E842E6-080E-3E4C-A1AA-202764F60A80}"/>
                </a:ext>
              </a:extLst>
            </p:cNvPr>
            <p:cNvCxnSpPr/>
            <p:nvPr/>
          </p:nvCxnSpPr>
          <p:spPr>
            <a:xfrm rot="5400000">
              <a:off x="4993397" y="2096066"/>
              <a:ext cx="1246909" cy="2486"/>
            </a:xfrm>
            <a:prstGeom prst="lin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ie 35">
              <a:extLst>
                <a:ext uri="{FF2B5EF4-FFF2-40B4-BE49-F238E27FC236}">
                  <a16:creationId xmlns:a16="http://schemas.microsoft.com/office/drawing/2014/main" id="{02612950-4E56-A442-8568-5C49C5A6E54F}"/>
                </a:ext>
              </a:extLst>
            </p:cNvPr>
            <p:cNvSpPr/>
            <p:nvPr/>
          </p:nvSpPr>
          <p:spPr>
            <a:xfrm>
              <a:off x="5247200" y="1950737"/>
              <a:ext cx="1444752" cy="1444752"/>
            </a:xfrm>
            <a:prstGeom prst="pie">
              <a:avLst>
                <a:gd name="adj1" fmla="val 10718323"/>
                <a:gd name="adj2" fmla="val 16200000"/>
              </a:avLst>
            </a:prstGeom>
            <a:solidFill>
              <a:srgbClr val="FFC0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Times New Roman" panose="02020603050405020304"/>
              </a:endParaRPr>
            </a:p>
          </p:txBody>
        </p:sp>
        <p:sp>
          <p:nvSpPr>
            <p:cNvPr id="14" name="Pie 36">
              <a:extLst>
                <a:ext uri="{FF2B5EF4-FFF2-40B4-BE49-F238E27FC236}">
                  <a16:creationId xmlns:a16="http://schemas.microsoft.com/office/drawing/2014/main" id="{E33E22F5-FE13-2C41-B934-9B76CB00ADC8}"/>
                </a:ext>
              </a:extLst>
            </p:cNvPr>
            <p:cNvSpPr/>
            <p:nvPr/>
          </p:nvSpPr>
          <p:spPr>
            <a:xfrm rot="16200000">
              <a:off x="5260848" y="1947690"/>
              <a:ext cx="1444752" cy="1444752"/>
            </a:xfrm>
            <a:prstGeom prst="pie">
              <a:avLst>
                <a:gd name="adj1" fmla="val 12213"/>
                <a:gd name="adj2" fmla="val 5399995"/>
              </a:avLst>
            </a:prstGeom>
            <a:solidFill>
              <a:schemeClr val="bg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Times New Roman" panose="02020603050405020304"/>
              </a:endParaRPr>
            </a:p>
          </p:txBody>
        </p:sp>
        <p:sp>
          <p:nvSpPr>
            <p:cNvPr id="15" name="Pie 37">
              <a:extLst>
                <a:ext uri="{FF2B5EF4-FFF2-40B4-BE49-F238E27FC236}">
                  <a16:creationId xmlns:a16="http://schemas.microsoft.com/office/drawing/2014/main" id="{50D6674C-F74B-1548-B1F7-4CC1A22A29FE}"/>
                </a:ext>
              </a:extLst>
            </p:cNvPr>
            <p:cNvSpPr/>
            <p:nvPr/>
          </p:nvSpPr>
          <p:spPr>
            <a:xfrm rot="5400000">
              <a:off x="5260848" y="1950737"/>
              <a:ext cx="1444752" cy="1444752"/>
            </a:xfrm>
            <a:prstGeom prst="pie">
              <a:avLst>
                <a:gd name="adj1" fmla="val 12213"/>
                <a:gd name="adj2" fmla="val 5399995"/>
              </a:avLst>
            </a:prstGeom>
            <a:solidFill>
              <a:srgbClr val="FFC0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Times New Roman" panose="0202060305040502030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51678A-10FB-ED4A-A049-4930F7633A67}"/>
                </a:ext>
              </a:extLst>
            </p:cNvPr>
            <p:cNvCxnSpPr/>
            <p:nvPr/>
          </p:nvCxnSpPr>
          <p:spPr>
            <a:xfrm rot="5400000" flipH="1">
              <a:off x="5248276" y="2670001"/>
              <a:ext cx="1447800" cy="31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3AD673-130C-1F4B-BBD6-AC304E1671EA}"/>
                </a:ext>
              </a:extLst>
            </p:cNvPr>
            <p:cNvCxnSpPr/>
            <p:nvPr/>
          </p:nvCxnSpPr>
          <p:spPr>
            <a:xfrm rot="10800000" flipH="1">
              <a:off x="5257800" y="2698675"/>
              <a:ext cx="14478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Pie 37">
            <a:extLst>
              <a:ext uri="{FF2B5EF4-FFF2-40B4-BE49-F238E27FC236}">
                <a16:creationId xmlns:a16="http://schemas.microsoft.com/office/drawing/2014/main" id="{16193AF1-D6A6-7C42-894F-61EA2E6C4692}"/>
              </a:ext>
            </a:extLst>
          </p:cNvPr>
          <p:cNvSpPr/>
          <p:nvPr/>
        </p:nvSpPr>
        <p:spPr>
          <a:xfrm>
            <a:off x="7184515" y="247588"/>
            <a:ext cx="1444752" cy="1444752"/>
          </a:xfrm>
          <a:prstGeom prst="pie">
            <a:avLst>
              <a:gd name="adj1" fmla="val 12213"/>
              <a:gd name="adj2" fmla="val 5399995"/>
            </a:avLst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anose="02020603050405020304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C84F0C5B-76F3-D346-8ACB-41E68E9AB09C}"/>
              </a:ext>
            </a:extLst>
          </p:cNvPr>
          <p:cNvSpPr/>
          <p:nvPr/>
        </p:nvSpPr>
        <p:spPr>
          <a:xfrm rot="5400000">
            <a:off x="5871000" y="-361652"/>
            <a:ext cx="634147" cy="4854584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/>
            </a:endParaRPr>
          </a:p>
        </p:txBody>
      </p:sp>
      <p:grpSp>
        <p:nvGrpSpPr>
          <p:cNvPr id="28" name="Group 37">
            <a:extLst>
              <a:ext uri="{FF2B5EF4-FFF2-40B4-BE49-F238E27FC236}">
                <a16:creationId xmlns:a16="http://schemas.microsoft.com/office/drawing/2014/main" id="{9321B276-DAB9-DB42-A58C-FAA28FEDA727}"/>
              </a:ext>
            </a:extLst>
          </p:cNvPr>
          <p:cNvGrpSpPr/>
          <p:nvPr/>
        </p:nvGrpSpPr>
        <p:grpSpPr bwMode="auto">
          <a:xfrm>
            <a:off x="6406421" y="2241048"/>
            <a:ext cx="1473200" cy="1119188"/>
            <a:chOff x="5765800" y="4404446"/>
            <a:chExt cx="1473200" cy="111861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C9B131-F38F-9748-A10D-DBACB2D83B0B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16D0F2-EE49-1F46-9293-8C163497CE42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CDB4D5-F6F9-C740-8CB2-FD36BC57F64A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8DD43E-4F3C-A847-8C77-822F7186FF15}"/>
              </a:ext>
            </a:extLst>
          </p:cNvPr>
          <p:cNvSpPr txBox="1"/>
          <p:nvPr/>
        </p:nvSpPr>
        <p:spPr>
          <a:xfrm>
            <a:off x="5311730" y="2361201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2" name="Group 37">
            <a:extLst>
              <a:ext uri="{FF2B5EF4-FFF2-40B4-BE49-F238E27FC236}">
                <a16:creationId xmlns:a16="http://schemas.microsoft.com/office/drawing/2014/main" id="{D82634D4-4515-7346-91AD-32FBB6440AAD}"/>
              </a:ext>
            </a:extLst>
          </p:cNvPr>
          <p:cNvGrpSpPr/>
          <p:nvPr/>
        </p:nvGrpSpPr>
        <p:grpSpPr bwMode="auto">
          <a:xfrm>
            <a:off x="1349668" y="3352216"/>
            <a:ext cx="1490315" cy="1251535"/>
            <a:chOff x="5765800" y="4333428"/>
            <a:chExt cx="1490315" cy="125089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5337B81-5E8D-9944-AA11-116EED6E20EF}"/>
                </a:ext>
              </a:extLst>
            </p:cNvPr>
            <p:cNvSpPr txBox="1"/>
            <p:nvPr/>
          </p:nvSpPr>
          <p:spPr>
            <a:xfrm>
              <a:off x="5808315" y="4333428"/>
              <a:ext cx="1447800" cy="7075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81C7DD-12E2-C044-81F9-079815B17E46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7075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4F810A-B00C-9A4B-809E-B3B62FF9AC57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3116161-8F2E-B546-8EEE-D08FFB579A43}"/>
              </a:ext>
            </a:extLst>
          </p:cNvPr>
          <p:cNvSpPr txBox="1"/>
          <p:nvPr/>
        </p:nvSpPr>
        <p:spPr>
          <a:xfrm>
            <a:off x="295349" y="3561964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48D01-6A24-BE46-9098-AB007AA204E7}"/>
              </a:ext>
            </a:extLst>
          </p:cNvPr>
          <p:cNvSpPr txBox="1"/>
          <p:nvPr/>
        </p:nvSpPr>
        <p:spPr>
          <a:xfrm>
            <a:off x="1796177" y="3490799"/>
            <a:ext cx="252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09CF8B-F33C-7047-BCA9-63C4A17AEC0D}"/>
              </a:ext>
            </a:extLst>
          </p:cNvPr>
          <p:cNvSpPr txBox="1"/>
          <p:nvPr/>
        </p:nvSpPr>
        <p:spPr>
          <a:xfrm>
            <a:off x="4095653" y="3496508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AF17AB-A63E-3841-88D8-A13F339CDDF4}"/>
              </a:ext>
            </a:extLst>
          </p:cNvPr>
          <p:cNvGrpSpPr/>
          <p:nvPr/>
        </p:nvGrpSpPr>
        <p:grpSpPr bwMode="auto">
          <a:xfrm>
            <a:off x="4505991" y="3331391"/>
            <a:ext cx="1473200" cy="1119188"/>
            <a:chOff x="5765800" y="4404446"/>
            <a:chExt cx="1473200" cy="111861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734D88-D330-AF41-9BB6-BB33E433C493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791C2B-4412-B74D-B75B-2625475935E8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082F6-4A7B-AD44-81C1-2A46F9617604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ABA4C2C-AF93-C348-9219-E5EF5C99E40F}"/>
              </a:ext>
            </a:extLst>
          </p:cNvPr>
          <p:cNvSpPr txBox="1"/>
          <p:nvPr/>
        </p:nvSpPr>
        <p:spPr>
          <a:xfrm>
            <a:off x="6774177" y="3472658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24829A8-FBD9-7F48-800D-200F5C57C3DF}"/>
              </a:ext>
            </a:extLst>
          </p:cNvPr>
          <p:cNvGrpSpPr/>
          <p:nvPr/>
        </p:nvGrpSpPr>
        <p:grpSpPr bwMode="auto">
          <a:xfrm>
            <a:off x="7184515" y="3307541"/>
            <a:ext cx="1473200" cy="1119188"/>
            <a:chOff x="5765800" y="4404446"/>
            <a:chExt cx="1473200" cy="111861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67B445-B812-8A40-B11B-2D901AF5C6C7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6DEAF10-F840-E748-9A71-0CB6D56E5276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4C7F9A2-3CD7-9A43-8E9B-4B57B201404D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F39AEBB-D0B4-C74B-9E9E-0675B2DEE827}"/>
              </a:ext>
            </a:extLst>
          </p:cNvPr>
          <p:cNvSpPr txBox="1"/>
          <p:nvPr/>
        </p:nvSpPr>
        <p:spPr>
          <a:xfrm>
            <a:off x="7787825" y="3313154"/>
            <a:ext cx="4070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54724B-2EF4-194D-B8E1-63B8BD630BCA}"/>
              </a:ext>
            </a:extLst>
          </p:cNvPr>
          <p:cNvGrpSpPr/>
          <p:nvPr/>
        </p:nvGrpSpPr>
        <p:grpSpPr>
          <a:xfrm>
            <a:off x="3183884" y="4612732"/>
            <a:ext cx="3583952" cy="1119188"/>
            <a:chOff x="3374068" y="4247018"/>
            <a:chExt cx="3583952" cy="111918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B14F8AC-356F-2044-80DD-7F9E0062067C}"/>
                </a:ext>
              </a:extLst>
            </p:cNvPr>
            <p:cNvSpPr txBox="1"/>
            <p:nvPr/>
          </p:nvSpPr>
          <p:spPr>
            <a:xfrm>
              <a:off x="3374068" y="4412135"/>
              <a:ext cx="32777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B8C1C6-7E24-CD4D-84D6-D051E3FCFD41}"/>
                </a:ext>
              </a:extLst>
            </p:cNvPr>
            <p:cNvGrpSpPr/>
            <p:nvPr/>
          </p:nvGrpSpPr>
          <p:grpSpPr bwMode="auto">
            <a:xfrm>
              <a:off x="5484820" y="4247018"/>
              <a:ext cx="1473200" cy="1119188"/>
              <a:chOff x="5765800" y="4404446"/>
              <a:chExt cx="1473200" cy="1118617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5C37669-1A70-8840-9EC3-808E90CD843D}"/>
                  </a:ext>
                </a:extLst>
              </p:cNvPr>
              <p:cNvSpPr txBox="1"/>
              <p:nvPr/>
            </p:nvSpPr>
            <p:spPr>
              <a:xfrm>
                <a:off x="5791200" y="4404446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3 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EA0A524-8EAE-2D4A-96A1-CB9478D08F5D}"/>
                  </a:ext>
                </a:extLst>
              </p:cNvPr>
              <p:cNvSpPr txBox="1"/>
              <p:nvPr/>
            </p:nvSpPr>
            <p:spPr>
              <a:xfrm>
                <a:off x="5791200" y="4876800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/>
                    <a:cs typeface="Times New Roman" panose="02020603050405020304" pitchFamily="18" charset="0"/>
                  </a:rPr>
                  <a:t>4        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B56EE2F-59DD-264B-B545-2CC21E93E0D2}"/>
                  </a:ext>
                </a:extLst>
              </p:cNvPr>
              <p:cNvCxnSpPr/>
              <p:nvPr/>
            </p:nvCxnSpPr>
            <p:spPr>
              <a:xfrm>
                <a:off x="5765800" y="4953441"/>
                <a:ext cx="482600" cy="158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C2E7258-920D-B842-A6B3-BB8114E9F326}"/>
              </a:ext>
            </a:extLst>
          </p:cNvPr>
          <p:cNvSpPr txBox="1"/>
          <p:nvPr/>
        </p:nvSpPr>
        <p:spPr>
          <a:xfrm>
            <a:off x="5802636" y="4676756"/>
            <a:ext cx="6022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2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36" grpId="0"/>
      <p:bldP spid="3" grpId="0"/>
      <p:bldP spid="37" grpId="0"/>
      <p:bldP spid="42" grpId="0"/>
      <p:bldP spid="47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2437E48-818D-404B-A342-0D0A76B2F21F}"/>
              </a:ext>
            </a:extLst>
          </p:cNvPr>
          <p:cNvSpPr/>
          <p:nvPr/>
        </p:nvSpPr>
        <p:spPr>
          <a:xfrm>
            <a:off x="3183883" y="147429"/>
            <a:ext cx="1447800" cy="1447800"/>
          </a:xfrm>
          <a:prstGeom prst="ellips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0"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EE5109-4A15-B147-871D-150EB5E99A65}"/>
              </a:ext>
            </a:extLst>
          </p:cNvPr>
          <p:cNvSpPr/>
          <p:nvPr/>
        </p:nvSpPr>
        <p:spPr>
          <a:xfrm>
            <a:off x="5172075" y="240587"/>
            <a:ext cx="1447800" cy="1447800"/>
          </a:xfrm>
          <a:prstGeom prst="ellips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0"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4EC830-8A03-BA4B-9923-41EFC028EF3E}"/>
              </a:ext>
            </a:extLst>
          </p:cNvPr>
          <p:cNvGrpSpPr/>
          <p:nvPr/>
        </p:nvGrpSpPr>
        <p:grpSpPr>
          <a:xfrm>
            <a:off x="7160267" y="-240569"/>
            <a:ext cx="2066088" cy="1921635"/>
            <a:chOff x="5247200" y="1473854"/>
            <a:chExt cx="2066088" cy="192163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BF655A2-F478-2940-8A06-1CD9BB391318}"/>
                </a:ext>
              </a:extLst>
            </p:cNvPr>
            <p:cNvCxnSpPr/>
            <p:nvPr/>
          </p:nvCxnSpPr>
          <p:spPr>
            <a:xfrm rot="5400000">
              <a:off x="4753615" y="2449758"/>
              <a:ext cx="1246909" cy="2486"/>
            </a:xfrm>
            <a:prstGeom prst="lin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E935A-F003-6B4D-8656-D0EC4E8079DA}"/>
                </a:ext>
              </a:extLst>
            </p:cNvPr>
            <p:cNvCxnSpPr/>
            <p:nvPr/>
          </p:nvCxnSpPr>
          <p:spPr>
            <a:xfrm rot="5400000">
              <a:off x="6688590" y="2220416"/>
              <a:ext cx="1246909" cy="2486"/>
            </a:xfrm>
            <a:prstGeom prst="lin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729184-02EA-0D41-A967-972D148389DB}"/>
                </a:ext>
              </a:extLst>
            </p:cNvPr>
            <p:cNvCxnSpPr/>
            <p:nvPr/>
          </p:nvCxnSpPr>
          <p:spPr>
            <a:xfrm rot="5400000">
              <a:off x="4993397" y="2096066"/>
              <a:ext cx="1246909" cy="2486"/>
            </a:xfrm>
            <a:prstGeom prst="line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ie 35">
              <a:extLst>
                <a:ext uri="{FF2B5EF4-FFF2-40B4-BE49-F238E27FC236}">
                  <a16:creationId xmlns:a16="http://schemas.microsoft.com/office/drawing/2014/main" id="{0AF55AD3-EAE5-CC47-9995-4905D34F2F36}"/>
                </a:ext>
              </a:extLst>
            </p:cNvPr>
            <p:cNvSpPr/>
            <p:nvPr/>
          </p:nvSpPr>
          <p:spPr>
            <a:xfrm>
              <a:off x="5247200" y="1950737"/>
              <a:ext cx="1444752" cy="1444752"/>
            </a:xfrm>
            <a:prstGeom prst="pie">
              <a:avLst>
                <a:gd name="adj1" fmla="val 10718323"/>
                <a:gd name="adj2" fmla="val 16200000"/>
              </a:avLst>
            </a:prstGeom>
            <a:solidFill>
              <a:srgbClr val="FFC0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Times New Roman" panose="02020603050405020304"/>
              </a:endParaRPr>
            </a:p>
          </p:txBody>
        </p:sp>
        <p:sp>
          <p:nvSpPr>
            <p:cNvPr id="11" name="Pie 36">
              <a:extLst>
                <a:ext uri="{FF2B5EF4-FFF2-40B4-BE49-F238E27FC236}">
                  <a16:creationId xmlns:a16="http://schemas.microsoft.com/office/drawing/2014/main" id="{CEC2C086-A48B-A24E-84D8-C37B05A50AB4}"/>
                </a:ext>
              </a:extLst>
            </p:cNvPr>
            <p:cNvSpPr/>
            <p:nvPr/>
          </p:nvSpPr>
          <p:spPr>
            <a:xfrm rot="16200000">
              <a:off x="5260848" y="1947690"/>
              <a:ext cx="1444752" cy="1444752"/>
            </a:xfrm>
            <a:prstGeom prst="pie">
              <a:avLst>
                <a:gd name="adj1" fmla="val 12213"/>
                <a:gd name="adj2" fmla="val 5399995"/>
              </a:avLst>
            </a:prstGeom>
            <a:solidFill>
              <a:schemeClr val="bg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Times New Roman" panose="02020603050405020304"/>
              </a:endParaRPr>
            </a:p>
          </p:txBody>
        </p:sp>
        <p:sp>
          <p:nvSpPr>
            <p:cNvPr id="12" name="Pie 37">
              <a:extLst>
                <a:ext uri="{FF2B5EF4-FFF2-40B4-BE49-F238E27FC236}">
                  <a16:creationId xmlns:a16="http://schemas.microsoft.com/office/drawing/2014/main" id="{0E4B9C2E-7FD1-0547-B842-15A89499879E}"/>
                </a:ext>
              </a:extLst>
            </p:cNvPr>
            <p:cNvSpPr/>
            <p:nvPr/>
          </p:nvSpPr>
          <p:spPr>
            <a:xfrm rot="5400000">
              <a:off x="5260848" y="1950737"/>
              <a:ext cx="1444752" cy="1444752"/>
            </a:xfrm>
            <a:prstGeom prst="pie">
              <a:avLst>
                <a:gd name="adj1" fmla="val 12213"/>
                <a:gd name="adj2" fmla="val 5399995"/>
              </a:avLst>
            </a:prstGeom>
            <a:solidFill>
              <a:srgbClr val="FFC0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  <a:latin typeface="Times New Roman" panose="020206030504050203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C298DE-A587-0740-9ECF-7FD5B0F65EDA}"/>
                </a:ext>
              </a:extLst>
            </p:cNvPr>
            <p:cNvCxnSpPr/>
            <p:nvPr/>
          </p:nvCxnSpPr>
          <p:spPr>
            <a:xfrm rot="5400000" flipH="1">
              <a:off x="5248276" y="2670001"/>
              <a:ext cx="1447800" cy="31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09A018-95DA-1842-82BE-1C159B65F817}"/>
                </a:ext>
              </a:extLst>
            </p:cNvPr>
            <p:cNvCxnSpPr/>
            <p:nvPr/>
          </p:nvCxnSpPr>
          <p:spPr>
            <a:xfrm rot="10800000" flipH="1">
              <a:off x="5257800" y="2698675"/>
              <a:ext cx="14478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Pie 37">
            <a:extLst>
              <a:ext uri="{FF2B5EF4-FFF2-40B4-BE49-F238E27FC236}">
                <a16:creationId xmlns:a16="http://schemas.microsoft.com/office/drawing/2014/main" id="{2133D72B-A13A-E44C-8B02-A20325B81E03}"/>
              </a:ext>
            </a:extLst>
          </p:cNvPr>
          <p:cNvSpPr/>
          <p:nvPr/>
        </p:nvSpPr>
        <p:spPr>
          <a:xfrm>
            <a:off x="7184515" y="247588"/>
            <a:ext cx="1444752" cy="1444752"/>
          </a:xfrm>
          <a:prstGeom prst="pie">
            <a:avLst>
              <a:gd name="adj1" fmla="val 12213"/>
              <a:gd name="adj2" fmla="val 5399995"/>
            </a:avLst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anose="02020603050405020304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3E905E2-02F6-2343-81D8-B9D5FE44FCAA}"/>
              </a:ext>
            </a:extLst>
          </p:cNvPr>
          <p:cNvSpPr/>
          <p:nvPr/>
        </p:nvSpPr>
        <p:spPr>
          <a:xfrm rot="5400000">
            <a:off x="5871000" y="-492095"/>
            <a:ext cx="634147" cy="4854584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/>
            </a:endParaRPr>
          </a:p>
        </p:txBody>
      </p:sp>
      <p:grpSp>
        <p:nvGrpSpPr>
          <p:cNvPr id="17" name="Group 37">
            <a:extLst>
              <a:ext uri="{FF2B5EF4-FFF2-40B4-BE49-F238E27FC236}">
                <a16:creationId xmlns:a16="http://schemas.microsoft.com/office/drawing/2014/main" id="{E96ABCD3-6EB4-4944-87DB-C5BD8FF52997}"/>
              </a:ext>
            </a:extLst>
          </p:cNvPr>
          <p:cNvGrpSpPr/>
          <p:nvPr/>
        </p:nvGrpSpPr>
        <p:grpSpPr bwMode="auto">
          <a:xfrm>
            <a:off x="6055475" y="2179369"/>
            <a:ext cx="1473200" cy="1119188"/>
            <a:chOff x="5765800" y="4404446"/>
            <a:chExt cx="1473200" cy="111861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B1FF27-E247-7842-AC4D-78907CA89904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281749-F64B-A841-A0EB-08789849C993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1D8700-099A-3C40-840B-C836C40A539F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D688DC-698C-C145-B3AA-D5A8FB231E52}"/>
              </a:ext>
            </a:extLst>
          </p:cNvPr>
          <p:cNvSpPr txBox="1"/>
          <p:nvPr/>
        </p:nvSpPr>
        <p:spPr>
          <a:xfrm>
            <a:off x="5706084" y="2288316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DD45D-94E1-F141-841B-A299777E370C}"/>
              </a:ext>
            </a:extLst>
          </p:cNvPr>
          <p:cNvGrpSpPr/>
          <p:nvPr/>
        </p:nvGrpSpPr>
        <p:grpSpPr>
          <a:xfrm>
            <a:off x="2914538" y="2828430"/>
            <a:ext cx="3505200" cy="705032"/>
            <a:chOff x="958785" y="1690446"/>
            <a:chExt cx="3505200" cy="1241425"/>
          </a:xfrm>
        </p:grpSpPr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27EBBB57-2AAD-8948-8D49-D9A049934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8785" y="2223846"/>
              <a:ext cx="35052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E07589-3ED2-6E49-A655-52A93A383380}"/>
                </a:ext>
              </a:extLst>
            </p:cNvPr>
            <p:cNvCxnSpPr/>
            <p:nvPr/>
          </p:nvCxnSpPr>
          <p:spPr>
            <a:xfrm rot="5400000">
              <a:off x="3092385" y="1842846"/>
              <a:ext cx="7620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36">
            <a:extLst>
              <a:ext uri="{FF2B5EF4-FFF2-40B4-BE49-F238E27FC236}">
                <a16:creationId xmlns:a16="http://schemas.microsoft.com/office/drawing/2014/main" id="{CDA9C062-AFDB-0C47-A72D-80B066978ACE}"/>
              </a:ext>
            </a:extLst>
          </p:cNvPr>
          <p:cNvGrpSpPr/>
          <p:nvPr/>
        </p:nvGrpSpPr>
        <p:grpSpPr bwMode="auto">
          <a:xfrm>
            <a:off x="6706388" y="2707122"/>
            <a:ext cx="4800600" cy="1027548"/>
            <a:chOff x="4800600" y="2133600"/>
            <a:chExt cx="4800600" cy="1295400"/>
          </a:xfrm>
        </p:grpSpPr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48A0A42B-09D8-7D45-91AC-AE9B92278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720975"/>
              <a:ext cx="46482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66B0237-D31C-A74C-BABB-97C51840F8C5}"/>
                </a:ext>
              </a:extLst>
            </p:cNvPr>
            <p:cNvCxnSpPr/>
            <p:nvPr/>
          </p:nvCxnSpPr>
          <p:spPr>
            <a:xfrm rot="16200000" flipH="1">
              <a:off x="4762500" y="2171700"/>
              <a:ext cx="762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CDFCF92-DCDD-AF45-BAAE-C734F04AF077}"/>
              </a:ext>
            </a:extLst>
          </p:cNvPr>
          <p:cNvSpPr txBox="1"/>
          <p:nvPr/>
        </p:nvSpPr>
        <p:spPr>
          <a:xfrm>
            <a:off x="5703659" y="2298021"/>
            <a:ext cx="1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grpSp>
        <p:nvGrpSpPr>
          <p:cNvPr id="29" name="Group 37">
            <a:extLst>
              <a:ext uri="{FF2B5EF4-FFF2-40B4-BE49-F238E27FC236}">
                <a16:creationId xmlns:a16="http://schemas.microsoft.com/office/drawing/2014/main" id="{B10D85F0-6AA2-CD4C-B111-607DBE3C810E}"/>
              </a:ext>
            </a:extLst>
          </p:cNvPr>
          <p:cNvGrpSpPr/>
          <p:nvPr/>
        </p:nvGrpSpPr>
        <p:grpSpPr bwMode="auto">
          <a:xfrm>
            <a:off x="6055475" y="2189196"/>
            <a:ext cx="1473200" cy="1119188"/>
            <a:chOff x="5765800" y="4404446"/>
            <a:chExt cx="1473200" cy="111861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B3FBD4E-AE20-544A-9418-55697080B504}"/>
                </a:ext>
              </a:extLst>
            </p:cNvPr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3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1B36C5-3195-1D4A-98F8-C2AA93235183}"/>
                </a:ext>
              </a:extLst>
            </p:cNvPr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0070C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/>
                  <a:cs typeface="Times New Roman" panose="02020603050405020304" pitchFamily="18" charset="0"/>
                </a:rPr>
                <a:t>4        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FD4CD7-721C-0144-AEE2-9277FD70548B}"/>
                </a:ext>
              </a:extLst>
            </p:cNvPr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F40B1A9-598A-854C-BF0A-6B854B266004}"/>
              </a:ext>
            </a:extLst>
          </p:cNvPr>
          <p:cNvSpPr txBox="1"/>
          <p:nvPr/>
        </p:nvSpPr>
        <p:spPr>
          <a:xfrm>
            <a:off x="262724" y="4231812"/>
            <a:ext cx="1124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49313F-782B-1141-A6FD-55459673BB28}"/>
              </a:ext>
            </a:extLst>
          </p:cNvPr>
          <p:cNvSpPr txBox="1"/>
          <p:nvPr/>
        </p:nvSpPr>
        <p:spPr>
          <a:xfrm>
            <a:off x="273843" y="5069592"/>
            <a:ext cx="1124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3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448</Words>
  <Application>Microsoft Macintosh PowerPoint</Application>
  <PresentationFormat>Widescreen</PresentationFormat>
  <Paragraphs>146</Paragraphs>
  <Slides>22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</cp:revision>
  <dcterms:created xsi:type="dcterms:W3CDTF">2024-07-26T08:22:11Z</dcterms:created>
  <dcterms:modified xsi:type="dcterms:W3CDTF">2025-08-18T15:46:02Z</dcterms:modified>
</cp:coreProperties>
</file>