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63" r:id="rId2"/>
    <p:sldId id="276" r:id="rId3"/>
    <p:sldId id="259" r:id="rId4"/>
    <p:sldId id="273" r:id="rId5"/>
    <p:sldId id="281" r:id="rId6"/>
    <p:sldId id="291" r:id="rId7"/>
    <p:sldId id="270" r:id="rId8"/>
    <p:sldId id="266" r:id="rId9"/>
    <p:sldId id="277" r:id="rId10"/>
    <p:sldId id="292" r:id="rId11"/>
    <p:sldId id="275" r:id="rId12"/>
    <p:sldId id="298" r:id="rId13"/>
    <p:sldId id="295" r:id="rId14"/>
    <p:sldId id="299" r:id="rId15"/>
    <p:sldId id="300" r:id="rId16"/>
    <p:sldId id="260" r:id="rId17"/>
    <p:sldId id="302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06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1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3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393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71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98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654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457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82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2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97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4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98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93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4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3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88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6B1899-5537-4FFE-8888-03F31E7BB4C5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DF4A0D-F35C-4185-A086-17604ED7D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0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KHỞI ĐỘNG VUI ĐẾN TRƯỜNG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8"/>
            <a:ext cx="12128269" cy="68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0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có âm thanh _ 3 minute countdown timer with sound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1971656" cy="606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D327D0-DC84-D98D-8E92-3B0C7CEA17EB}"/>
              </a:ext>
            </a:extLst>
          </p:cNvPr>
          <p:cNvSpPr/>
          <p:nvPr/>
        </p:nvSpPr>
        <p:spPr>
          <a:xfrm>
            <a:off x="923204" y="1656305"/>
            <a:ext cx="4812755" cy="9690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algn="ctr" defTabSz="609478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91504" y="564017"/>
            <a:ext cx="6273800" cy="63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5279"/>
              </a:lnSpc>
              <a:spcBef>
                <a:spcPct val="0"/>
              </a:spcBef>
            </a:pP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1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0953850" y="4705016"/>
            <a:ext cx="1169011" cy="2068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980800" y="1625691"/>
            <a:ext cx="4824354" cy="1103175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defTabSz="609478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1.Kể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FE6209-D3ED-7F7F-2CBE-0A7C9B9839BF}"/>
              </a:ext>
            </a:extLst>
          </p:cNvPr>
          <p:cNvSpPr/>
          <p:nvPr/>
        </p:nvSpPr>
        <p:spPr>
          <a:xfrm>
            <a:off x="885844" y="2950749"/>
            <a:ext cx="4898076" cy="969042"/>
          </a:xfrm>
          <a:prstGeom prst="roundRect">
            <a:avLst/>
          </a:prstGeom>
          <a:solidFill>
            <a:srgbClr val="FFB3B3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algn="ctr" defTabSz="609478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39451-9F20-7951-1DFA-46D209F2D96F}"/>
              </a:ext>
            </a:extLst>
          </p:cNvPr>
          <p:cNvSpPr txBox="1"/>
          <p:nvPr/>
        </p:nvSpPr>
        <p:spPr>
          <a:xfrm>
            <a:off x="1088812" y="2941717"/>
            <a:ext cx="5115200" cy="630417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defTabSz="609478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858" y="1784881"/>
            <a:ext cx="613587" cy="613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001493"/>
            <a:ext cx="613717" cy="6137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8858" y="4394451"/>
            <a:ext cx="613717" cy="613717"/>
          </a:xfrm>
          <a:prstGeom prst="rect">
            <a:avLst/>
          </a:prstGeom>
        </p:spPr>
      </p:pic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1EFE6209-D3ED-7F7F-2CBE-0A7C9B9839BF}"/>
              </a:ext>
            </a:extLst>
          </p:cNvPr>
          <p:cNvSpPr/>
          <p:nvPr/>
        </p:nvSpPr>
        <p:spPr>
          <a:xfrm>
            <a:off x="885844" y="4347078"/>
            <a:ext cx="4898076" cy="96904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8" tIns="30474" rIns="60948" bIns="30474" rtlCol="0" anchor="ctr"/>
          <a:lstStyle/>
          <a:p>
            <a:pPr algn="ctr" defTabSz="609478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239451-9F20-7951-1DFA-46D209F2D96F}"/>
              </a:ext>
            </a:extLst>
          </p:cNvPr>
          <p:cNvSpPr txBox="1"/>
          <p:nvPr/>
        </p:nvSpPr>
        <p:spPr>
          <a:xfrm>
            <a:off x="1187657" y="4321580"/>
            <a:ext cx="4740747" cy="1169539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defTabSz="609478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3.Kết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419" y="1784881"/>
            <a:ext cx="613587" cy="6135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980" y="1789137"/>
            <a:ext cx="613587" cy="6135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433" y="3001492"/>
            <a:ext cx="613717" cy="6137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5006" y="2993254"/>
            <a:ext cx="613717" cy="6137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5613" y="4375835"/>
            <a:ext cx="613717" cy="6137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289" y="4395432"/>
            <a:ext cx="613717" cy="613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71" y="967355"/>
            <a:ext cx="3528392" cy="207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4145" y="881149"/>
            <a:ext cx="5735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Bài</a:t>
            </a:r>
            <a:r>
              <a:rPr lang="en-US" sz="3600" b="1" dirty="0" smtClean="0"/>
              <a:t> 2/ 62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354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87165"/>
            <a:ext cx="11914510" cy="6557388"/>
          </a:xfrm>
          <a:prstGeom prst="rect">
            <a:avLst/>
          </a:prstGeom>
        </p:spPr>
      </p:pic>
      <p:sp>
        <p:nvSpPr>
          <p:cNvPr id="4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3725004" y="-1757631"/>
            <a:ext cx="912136" cy="543560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defRPr/>
            </a:pPr>
            <a:endParaRPr lang="zh-CN" altLang="en-US" sz="12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5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6887924" y="442432"/>
            <a:ext cx="1310430" cy="821898"/>
            <a:chOff x="594425" y="1153191"/>
            <a:chExt cx="2605975" cy="1634460"/>
          </a:xfrm>
        </p:grpSpPr>
        <p:sp>
          <p:nvSpPr>
            <p:cNvPr id="6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zh-CN" altLang="en-US" sz="12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5903052" y="400245"/>
            <a:ext cx="413205" cy="551795"/>
            <a:chOff x="1267237" y="4149067"/>
            <a:chExt cx="1172591" cy="1565878"/>
          </a:xfrm>
        </p:grpSpPr>
        <p:sp>
          <p:nvSpPr>
            <p:cNvPr id="9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6" y="4521473"/>
              <a:ext cx="524229" cy="119347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630">
                <a:defRPr/>
              </a:pPr>
              <a:endParaRPr lang="zh-CN" altLang="en-US" sz="2133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1807939" y="667895"/>
            <a:ext cx="4931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UTM Cookies" panose="02040603050506020204" pitchFamily="18" charset="0"/>
              </a:rPr>
              <a:t>THẢO LUẬN NHÓM 6</a:t>
            </a:r>
            <a:endParaRPr lang="en-US" sz="4000" b="1" dirty="0"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1188" y="2015535"/>
            <a:ext cx="4907728" cy="181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2458" y="931025"/>
            <a:ext cx="4281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Bài</a:t>
            </a:r>
            <a:r>
              <a:rPr lang="en-US" sz="4400" dirty="0" smtClean="0"/>
              <a:t> 3/62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941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 NVA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84" y="0"/>
            <a:ext cx="12430336" cy="74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6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30" y="1575298"/>
            <a:ext cx="8157192" cy="445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2505" y="3947764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  <a:endParaRPr lang="vi-VN" sz="44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480" y="112508"/>
            <a:ext cx="1516549" cy="13460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83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ÂN VẬT A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1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6655" y="764771"/>
            <a:ext cx="5818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5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66502"/>
            <a:ext cx="5976851" cy="6517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24" y="-6455"/>
            <a:ext cx="6201294" cy="629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D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3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nh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793" y="-199505"/>
            <a:ext cx="12791425" cy="649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nh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444" y="249382"/>
            <a:ext cx="11460480" cy="597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3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30" y="1575298"/>
            <a:ext cx="8157192" cy="445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2505" y="3947764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BA</a:t>
            </a:r>
            <a:endParaRPr lang="vi-VN" sz="44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480" y="112508"/>
            <a:ext cx="1516549" cy="13460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881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940" y="1182706"/>
            <a:ext cx="100019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4:Bạn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gì?Thái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7630" y="520430"/>
            <a:ext cx="7102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787940" y="1416436"/>
            <a:ext cx="257782" cy="1264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702968" y="4760300"/>
            <a:ext cx="257782" cy="1264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787940" y="2615364"/>
            <a:ext cx="257782" cy="1264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90295" y="3687832"/>
            <a:ext cx="257782" cy="12646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6480" y="112508"/>
            <a:ext cx="1516549" cy="13460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526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960</TotalTime>
  <Words>138</Words>
  <Application>Microsoft Office PowerPoint</Application>
  <PresentationFormat>Widescreen</PresentationFormat>
  <Paragraphs>20</Paragraphs>
  <Slides>18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等线</vt:lpstr>
      <vt:lpstr>方正舒体</vt:lpstr>
      <vt:lpstr>Garamond</vt:lpstr>
      <vt:lpstr>Times New Roman</vt:lpstr>
      <vt:lpstr>UTM Cookies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70</cp:revision>
  <dcterms:created xsi:type="dcterms:W3CDTF">2025-08-07T23:32:56Z</dcterms:created>
  <dcterms:modified xsi:type="dcterms:W3CDTF">2025-10-07T14:11:20Z</dcterms:modified>
</cp:coreProperties>
</file>