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72" r:id="rId2"/>
    <p:sldId id="271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7" r:id="rId11"/>
    <p:sldId id="268" r:id="rId12"/>
    <p:sldId id="273" r:id="rId13"/>
    <p:sldId id="274" r:id="rId14"/>
    <p:sldId id="275" r:id="rId15"/>
    <p:sldId id="270" r:id="rId16"/>
    <p:sldId id="266" r:id="rId17"/>
    <p:sldId id="269" r:id="rId18"/>
    <p:sldId id="264" r:id="rId19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rbel" panose="020B0503020204020204" pitchFamily="3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66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5C47-5BC2-4702-9B49-84ECEAD7F585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DB4D5-1EC4-45A1-9FBC-AF700F22A66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20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881"/>
            <a:ext cx="8793480" cy="4783454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661782"/>
            <a:ext cx="7475220" cy="21945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2902226"/>
            <a:ext cx="6575895" cy="1041124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280035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177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3417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1500"/>
            <a:ext cx="1743075" cy="405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571500"/>
            <a:ext cx="5572125" cy="405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64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113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880181"/>
            <a:ext cx="7475220" cy="219456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3115890"/>
            <a:ext cx="6576822" cy="1022855"/>
          </a:xfr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3015306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55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543049"/>
            <a:ext cx="3566160" cy="30175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1543050"/>
            <a:ext cx="3566160" cy="30175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4640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501133"/>
            <a:ext cx="3566160" cy="58293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041112"/>
            <a:ext cx="3566160" cy="25374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499274"/>
            <a:ext cx="3566160" cy="58293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039492"/>
            <a:ext cx="3566160" cy="25374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65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049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069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19" y="822960"/>
            <a:ext cx="3909060" cy="349758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2631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74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9936" y="802385"/>
            <a:ext cx="4574286" cy="360045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16027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833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881"/>
            <a:ext cx="8793480" cy="47834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076EDBC3-3361-412F-99C1-E69E35F54D21}" type="datetimeFigureOut">
              <a:rPr lang="vi-VN" smtClean="0"/>
              <a:t>12/12/2017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ADA6790-9260-40A1-A1C8-2E9BACD4DB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3264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5078" y="1347614"/>
            <a:ext cx="64431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 LỚP 2</a:t>
            </a:r>
          </a:p>
          <a:p>
            <a:pPr algn="ctr"/>
            <a:r>
              <a:rPr lang="en-US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BÀI: NGÀY THÁNG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4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634572"/>
              </p:ext>
            </p:extLst>
          </p:nvPr>
        </p:nvGraphicFramePr>
        <p:xfrm>
          <a:off x="143508" y="541735"/>
          <a:ext cx="8784976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HAI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BA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TƯ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NĂM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SÁU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BẢY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CHỦ</a:t>
                      </a:r>
                      <a:r>
                        <a:rPr lang="en-US" sz="1200" baseline="0" smtClean="0"/>
                        <a:t> NHẬT</a:t>
                      </a:r>
                      <a:endParaRPr lang="vi-VN" sz="12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rowSpan="5">
                  <a:txBody>
                    <a:bodyPr/>
                    <a:lstStyle/>
                    <a:p>
                      <a:pPr algn="ctr"/>
                      <a:endParaRPr lang="en-US" sz="3600" smtClean="0"/>
                    </a:p>
                    <a:p>
                      <a:pPr algn="ctr"/>
                      <a:r>
                        <a:rPr lang="en-US" sz="5000" smtClean="0"/>
                        <a:t>11</a:t>
                      </a:r>
                      <a:endParaRPr lang="vi-VN" sz="50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3705877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có 30 ngày.</a:t>
            </a:r>
            <a:endParaRPr lang="vi-VN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92976" y="2167584"/>
            <a:ext cx="576064" cy="378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94256" y="3047568"/>
            <a:ext cx="576064" cy="378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83072" y="2167584"/>
            <a:ext cx="576064" cy="378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806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472836"/>
              </p:ext>
            </p:extLst>
          </p:nvPr>
        </p:nvGraphicFramePr>
        <p:xfrm>
          <a:off x="143508" y="541735"/>
          <a:ext cx="8784976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HAI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BA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TƯ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NĂM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SÁU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BẢY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CHỦ</a:t>
                      </a:r>
                      <a:r>
                        <a:rPr lang="en-US" sz="1200" baseline="0" smtClean="0"/>
                        <a:t> NHẬT</a:t>
                      </a:r>
                      <a:endParaRPr lang="vi-VN" sz="12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rowSpan="5">
                  <a:txBody>
                    <a:bodyPr/>
                    <a:lstStyle/>
                    <a:p>
                      <a:pPr algn="ctr"/>
                      <a:endParaRPr lang="en-US" sz="3600" smtClean="0"/>
                    </a:p>
                    <a:p>
                      <a:pPr algn="ctr"/>
                      <a:r>
                        <a:rPr lang="en-US" sz="5000" smtClean="0"/>
                        <a:t>11</a:t>
                      </a:r>
                      <a:endParaRPr lang="vi-VN" sz="50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3705877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có 30 ngày.</a:t>
            </a:r>
            <a:endParaRPr lang="vi-VN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740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8" y="843558"/>
            <a:ext cx="6588224" cy="32982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3956" y="123478"/>
            <a:ext cx="37155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MỘT SỐ LOẠI LỊCH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18336" y="4229841"/>
            <a:ext cx="25017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Lịch treo tường</a:t>
            </a:r>
            <a:endParaRPr lang="en-US" sz="2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802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23956" y="123478"/>
            <a:ext cx="37155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MỘT SỐ LOẠI LỊCH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2473" y="4546905"/>
            <a:ext cx="16562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Lịch Block</a:t>
            </a:r>
            <a:endParaRPr lang="en-US" sz="2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84" y="814596"/>
            <a:ext cx="4913712" cy="36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7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23956" y="123478"/>
            <a:ext cx="37155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MỘT SỐ LOẠI LỊCH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1064" y="3577193"/>
            <a:ext cx="1879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Lịch để bàn</a:t>
            </a:r>
            <a:endParaRPr lang="en-US" sz="28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9" y="1275606"/>
            <a:ext cx="843915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96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07752" y="525011"/>
            <a:ext cx="3957713" cy="3757119"/>
            <a:chOff x="4927756" y="434705"/>
            <a:chExt cx="3117791" cy="37437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312">
              <a:off x="4927756" y="861853"/>
              <a:ext cx="2783059" cy="32363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33233">
              <a:off x="5262488" y="434705"/>
              <a:ext cx="2783059" cy="3743771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-26778" y="299970"/>
            <a:ext cx="9228405" cy="83099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  <a:endParaRPr lang="en-US" sz="48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37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1151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Tháng 11 có:</a:t>
            </a:r>
            <a:endParaRPr lang="vi-VN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1545636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ngày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7704" y="1977684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30 ngày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93538" y="246373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31 ngày</a:t>
            </a:r>
          </a:p>
        </p:txBody>
      </p:sp>
      <p:sp>
        <p:nvSpPr>
          <p:cNvPr id="8" name="Oval 7"/>
          <p:cNvSpPr/>
          <p:nvPr/>
        </p:nvSpPr>
        <p:spPr>
          <a:xfrm>
            <a:off x="1788316" y="2033225"/>
            <a:ext cx="595228" cy="4464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9391" y="3381841"/>
            <a:ext cx="1936750" cy="136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WordArt 27"/>
          <p:cNvSpPr>
            <a:spLocks noChangeArrowheads="1" noChangeShapeType="1" noTextEdit="1"/>
          </p:cNvSpPr>
          <p:nvPr/>
        </p:nvSpPr>
        <p:spPr bwMode="auto">
          <a:xfrm>
            <a:off x="7262341" y="3780452"/>
            <a:ext cx="450850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WordArt 27"/>
          <p:cNvSpPr>
            <a:spLocks noChangeArrowheads="1" noChangeShapeType="1" noTextEdit="1"/>
          </p:cNvSpPr>
          <p:nvPr/>
        </p:nvSpPr>
        <p:spPr bwMode="auto">
          <a:xfrm>
            <a:off x="7262341" y="3780452"/>
            <a:ext cx="449262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WordArt 27"/>
          <p:cNvSpPr>
            <a:spLocks noChangeArrowheads="1" noChangeShapeType="1" noTextEdit="1"/>
          </p:cNvSpPr>
          <p:nvPr/>
        </p:nvSpPr>
        <p:spPr bwMode="auto">
          <a:xfrm>
            <a:off x="7262341" y="3780452"/>
            <a:ext cx="450850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WordArt 27"/>
          <p:cNvSpPr>
            <a:spLocks noChangeArrowheads="1" noChangeShapeType="1" noTextEdit="1"/>
          </p:cNvSpPr>
          <p:nvPr/>
        </p:nvSpPr>
        <p:spPr bwMode="auto">
          <a:xfrm>
            <a:off x="7262341" y="3780452"/>
            <a:ext cx="449263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WordArt 27"/>
          <p:cNvSpPr>
            <a:spLocks noChangeArrowheads="1" noChangeShapeType="1" noTextEdit="1"/>
          </p:cNvSpPr>
          <p:nvPr/>
        </p:nvSpPr>
        <p:spPr bwMode="auto">
          <a:xfrm>
            <a:off x="7262341" y="3782504"/>
            <a:ext cx="450850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WordArt 38"/>
          <p:cNvSpPr>
            <a:spLocks noChangeArrowheads="1" noChangeShapeType="1" noTextEdit="1"/>
          </p:cNvSpPr>
          <p:nvPr/>
        </p:nvSpPr>
        <p:spPr bwMode="auto">
          <a:xfrm>
            <a:off x="6551141" y="3749743"/>
            <a:ext cx="1905000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1151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Nếu thứ tư tuần này là ngày 24 tháng 12 thì thứ tư tuần trước là ngày: </a:t>
            </a:r>
            <a:endParaRPr lang="vi-VN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4657" y="1977684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 3 tháng 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4657" y="2834811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Ngày 17 tháng 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4264" y="2409732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Ngày 10 tháng 12</a:t>
            </a:r>
          </a:p>
        </p:txBody>
      </p:sp>
      <p:sp>
        <p:nvSpPr>
          <p:cNvPr id="8" name="Oval 7"/>
          <p:cNvSpPr/>
          <p:nvPr/>
        </p:nvSpPr>
        <p:spPr>
          <a:xfrm>
            <a:off x="1553192" y="2897321"/>
            <a:ext cx="595228" cy="4464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9391" y="3381841"/>
            <a:ext cx="1936750" cy="136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27"/>
          <p:cNvSpPr>
            <a:spLocks noChangeArrowheads="1" noChangeShapeType="1" noTextEdit="1"/>
          </p:cNvSpPr>
          <p:nvPr/>
        </p:nvSpPr>
        <p:spPr bwMode="auto">
          <a:xfrm>
            <a:off x="7262341" y="3780452"/>
            <a:ext cx="450850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WordArt 27"/>
          <p:cNvSpPr>
            <a:spLocks noChangeArrowheads="1" noChangeShapeType="1" noTextEdit="1"/>
          </p:cNvSpPr>
          <p:nvPr/>
        </p:nvSpPr>
        <p:spPr bwMode="auto">
          <a:xfrm>
            <a:off x="7262341" y="3780452"/>
            <a:ext cx="449262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WordArt 27"/>
          <p:cNvSpPr>
            <a:spLocks noChangeArrowheads="1" noChangeShapeType="1" noTextEdit="1"/>
          </p:cNvSpPr>
          <p:nvPr/>
        </p:nvSpPr>
        <p:spPr bwMode="auto">
          <a:xfrm>
            <a:off x="7262341" y="3780452"/>
            <a:ext cx="450850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WordArt 27"/>
          <p:cNvSpPr>
            <a:spLocks noChangeArrowheads="1" noChangeShapeType="1" noTextEdit="1"/>
          </p:cNvSpPr>
          <p:nvPr/>
        </p:nvSpPr>
        <p:spPr bwMode="auto">
          <a:xfrm>
            <a:off x="7262341" y="3780452"/>
            <a:ext cx="449263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WordArt 27"/>
          <p:cNvSpPr>
            <a:spLocks noChangeArrowheads="1" noChangeShapeType="1" noTextEdit="1"/>
          </p:cNvSpPr>
          <p:nvPr/>
        </p:nvSpPr>
        <p:spPr bwMode="auto">
          <a:xfrm>
            <a:off x="7262341" y="3782504"/>
            <a:ext cx="450850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WordArt 38"/>
          <p:cNvSpPr>
            <a:spLocks noChangeArrowheads="1" noChangeShapeType="1" noTextEdit="1"/>
          </p:cNvSpPr>
          <p:nvPr/>
        </p:nvSpPr>
        <p:spPr bwMode="auto">
          <a:xfrm>
            <a:off x="6551141" y="3749743"/>
            <a:ext cx="1905000" cy="6286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87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9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 tuan deu ng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9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442944"/>
              </p:ext>
            </p:extLst>
          </p:nvPr>
        </p:nvGraphicFramePr>
        <p:xfrm>
          <a:off x="179512" y="1059582"/>
          <a:ext cx="8784976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vi-VN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SÁU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BẢY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NHẬT</a:t>
                      </a:r>
                      <a:endParaRPr lang="vi-VN" sz="1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rowSpan="5">
                  <a:txBody>
                    <a:bodyPr/>
                    <a:lstStyle/>
                    <a:p>
                      <a:pPr algn="ctr"/>
                      <a:endParaRPr lang="en-US" sz="36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5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5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389297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 là tờ lịch tháng 11: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368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366301"/>
              </p:ext>
            </p:extLst>
          </p:nvPr>
        </p:nvGraphicFramePr>
        <p:xfrm>
          <a:off x="179512" y="1491630"/>
          <a:ext cx="8784976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vi-VN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HAI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TƯ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NĂM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SÁU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BẢY</a:t>
                      </a:r>
                      <a:endParaRPr lang="vi-VN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12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NHẬT</a:t>
                      </a:r>
                      <a:endParaRPr lang="vi-VN" sz="12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rowSpan="5">
                  <a:txBody>
                    <a:bodyPr/>
                    <a:lstStyle/>
                    <a:p>
                      <a:pPr algn="ctr"/>
                      <a:endParaRPr lang="en-US" sz="36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5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5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59632" y="165869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có bao nhiêu ngày?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59632" y="627534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Tờ lịch tháng 11 gồm mấy dòng, mấy cột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được ghi trong mỗi dòng, mỗi cột?</a:t>
            </a:r>
          </a:p>
        </p:txBody>
      </p:sp>
    </p:spTree>
    <p:extLst>
      <p:ext uri="{BB962C8B-B14F-4D97-AF65-F5344CB8AC3E}">
        <p14:creationId xmlns:p14="http://schemas.microsoft.com/office/powerpoint/2010/main" val="6680895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332760"/>
              </p:ext>
            </p:extLst>
          </p:nvPr>
        </p:nvGraphicFramePr>
        <p:xfrm>
          <a:off x="143508" y="541735"/>
          <a:ext cx="8784976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HAI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BA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TƯ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NĂM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SÁU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BẢY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CHỦ</a:t>
                      </a:r>
                      <a:r>
                        <a:rPr lang="en-US" sz="1200" baseline="0" smtClean="0"/>
                        <a:t> NHẬT</a:t>
                      </a:r>
                      <a:endParaRPr lang="vi-VN" sz="12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rowSpan="5">
                  <a:txBody>
                    <a:bodyPr/>
                    <a:lstStyle/>
                    <a:p>
                      <a:pPr algn="ctr"/>
                      <a:endParaRPr lang="en-US" sz="3600" smtClean="0"/>
                    </a:p>
                    <a:p>
                      <a:pPr algn="ctr"/>
                      <a:r>
                        <a:rPr lang="en-US" sz="5000" smtClean="0"/>
                        <a:t>11</a:t>
                      </a:r>
                      <a:endParaRPr lang="vi-VN" sz="50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vi-VN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vi-VN" sz="1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3705877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có 30 ngày.</a:t>
            </a:r>
            <a:endParaRPr lang="vi-VN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291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515187"/>
              </p:ext>
            </p:extLst>
          </p:nvPr>
        </p:nvGraphicFramePr>
        <p:xfrm>
          <a:off x="143508" y="541735"/>
          <a:ext cx="8784976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HAI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BA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TƯ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NĂM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SÁU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BẢY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CHỦ</a:t>
                      </a:r>
                      <a:r>
                        <a:rPr lang="en-US" sz="1200" baseline="0" smtClean="0"/>
                        <a:t> NHẬT</a:t>
                      </a:r>
                      <a:endParaRPr lang="vi-VN" sz="12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rowSpan="5">
                  <a:txBody>
                    <a:bodyPr/>
                    <a:lstStyle/>
                    <a:p>
                      <a:pPr algn="ctr"/>
                      <a:endParaRPr lang="en-US" sz="3600" smtClean="0"/>
                    </a:p>
                    <a:p>
                      <a:pPr algn="ctr"/>
                      <a:r>
                        <a:rPr lang="en-US" sz="5000" smtClean="0"/>
                        <a:t>11</a:t>
                      </a:r>
                      <a:endParaRPr lang="vi-VN" sz="50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3705877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có 30 ngày.</a:t>
            </a:r>
            <a:endParaRPr lang="vi-VN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286079"/>
              </p:ext>
            </p:extLst>
          </p:nvPr>
        </p:nvGraphicFramePr>
        <p:xfrm>
          <a:off x="143508" y="519523"/>
          <a:ext cx="8784976" cy="7483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HAI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BA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TƯ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NĂM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SÁU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BẢY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CHỦ</a:t>
                      </a:r>
                      <a:r>
                        <a:rPr lang="en-US" sz="1200" baseline="0" smtClean="0"/>
                        <a:t> NHẬT</a:t>
                      </a:r>
                      <a:endParaRPr lang="vi-VN" sz="12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126385"/>
              </p:ext>
            </p:extLst>
          </p:nvPr>
        </p:nvGraphicFramePr>
        <p:xfrm>
          <a:off x="1245984" y="1339848"/>
          <a:ext cx="7686854" cy="4335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433588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993773"/>
              </p:ext>
            </p:extLst>
          </p:nvPr>
        </p:nvGraphicFramePr>
        <p:xfrm>
          <a:off x="1242216" y="1761660"/>
          <a:ext cx="7686854" cy="4335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5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6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7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8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6847187"/>
              </p:ext>
            </p:extLst>
          </p:nvPr>
        </p:nvGraphicFramePr>
        <p:xfrm>
          <a:off x="1245984" y="2183472"/>
          <a:ext cx="7686854" cy="4335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10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11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12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13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14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15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782341"/>
              </p:ext>
            </p:extLst>
          </p:nvPr>
        </p:nvGraphicFramePr>
        <p:xfrm>
          <a:off x="1245984" y="2615520"/>
          <a:ext cx="7686854" cy="4335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17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18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19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20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21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22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339070"/>
              </p:ext>
            </p:extLst>
          </p:nvPr>
        </p:nvGraphicFramePr>
        <p:xfrm>
          <a:off x="1245984" y="3003798"/>
          <a:ext cx="7686854" cy="4335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24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25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26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27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28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29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3308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863107"/>
              </p:ext>
            </p:extLst>
          </p:nvPr>
        </p:nvGraphicFramePr>
        <p:xfrm>
          <a:off x="143508" y="541735"/>
          <a:ext cx="8784976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HAI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BA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TƯ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NĂM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SÁU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BẢY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CHỦ</a:t>
                      </a:r>
                      <a:r>
                        <a:rPr lang="en-US" sz="1200" baseline="0" smtClean="0"/>
                        <a:t> NHẬT</a:t>
                      </a:r>
                      <a:endParaRPr lang="vi-VN" sz="12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rowSpan="5">
                  <a:txBody>
                    <a:bodyPr/>
                    <a:lstStyle/>
                    <a:p>
                      <a:pPr algn="ctr"/>
                      <a:endParaRPr lang="en-US" sz="3600" smtClean="0"/>
                    </a:p>
                    <a:p>
                      <a:pPr algn="ctr"/>
                      <a:r>
                        <a:rPr lang="en-US" sz="5000" smtClean="0"/>
                        <a:t>11</a:t>
                      </a:r>
                      <a:endParaRPr lang="vi-VN" sz="50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3705877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có 30 ngày.</a:t>
            </a:r>
            <a:endParaRPr lang="vi-VN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250825"/>
              </p:ext>
            </p:extLst>
          </p:nvPr>
        </p:nvGraphicFramePr>
        <p:xfrm>
          <a:off x="121152" y="529758"/>
          <a:ext cx="1098122" cy="29284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</a:tblGrid>
              <a:tr h="745848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FFC000"/>
                    </a:solidFill>
                  </a:tcPr>
                </a:tc>
              </a:tr>
              <a:tr h="2182644">
                <a:tc>
                  <a:txBody>
                    <a:bodyPr/>
                    <a:lstStyle/>
                    <a:p>
                      <a:pPr algn="ctr"/>
                      <a:endParaRPr lang="en-US" sz="3600" smtClean="0"/>
                    </a:p>
                    <a:p>
                      <a:pPr algn="ctr"/>
                      <a:r>
                        <a:rPr lang="en-US" sz="5000" smtClean="0"/>
                        <a:t>11</a:t>
                      </a:r>
                      <a:endParaRPr lang="vi-VN" sz="5000" b="1"/>
                    </a:p>
                  </a:txBody>
                  <a:tcPr marT="34290" marB="34290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102872"/>
              </p:ext>
            </p:extLst>
          </p:nvPr>
        </p:nvGraphicFramePr>
        <p:xfrm>
          <a:off x="1259632" y="532584"/>
          <a:ext cx="1098122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HAI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10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17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24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92303"/>
              </p:ext>
            </p:extLst>
          </p:nvPr>
        </p:nvGraphicFramePr>
        <p:xfrm>
          <a:off x="2339752" y="532584"/>
          <a:ext cx="1098122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BA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11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18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25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472731"/>
              </p:ext>
            </p:extLst>
          </p:nvPr>
        </p:nvGraphicFramePr>
        <p:xfrm>
          <a:off x="3451791" y="539994"/>
          <a:ext cx="1098122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TƯ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5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12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19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26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475993"/>
              </p:ext>
            </p:extLst>
          </p:nvPr>
        </p:nvGraphicFramePr>
        <p:xfrm>
          <a:off x="4535996" y="542820"/>
          <a:ext cx="1098122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NĂM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6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13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20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27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994641"/>
              </p:ext>
            </p:extLst>
          </p:nvPr>
        </p:nvGraphicFramePr>
        <p:xfrm>
          <a:off x="5652120" y="542820"/>
          <a:ext cx="1098122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SÁU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7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14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21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28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115312"/>
              </p:ext>
            </p:extLst>
          </p:nvPr>
        </p:nvGraphicFramePr>
        <p:xfrm>
          <a:off x="6732240" y="550230"/>
          <a:ext cx="1098122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BẢY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8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15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22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29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994762"/>
              </p:ext>
            </p:extLst>
          </p:nvPr>
        </p:nvGraphicFramePr>
        <p:xfrm>
          <a:off x="7812360" y="553056"/>
          <a:ext cx="1098122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CHỦ</a:t>
                      </a:r>
                      <a:r>
                        <a:rPr lang="en-US" sz="1200" baseline="0" smtClean="0"/>
                        <a:t> NHẬT</a:t>
                      </a:r>
                      <a:endParaRPr lang="vi-VN" sz="12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023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63431"/>
              </p:ext>
            </p:extLst>
          </p:nvPr>
        </p:nvGraphicFramePr>
        <p:xfrm>
          <a:off x="143508" y="541735"/>
          <a:ext cx="8784976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HAI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BA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TƯ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NĂM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SÁU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BẢY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CHỦ</a:t>
                      </a:r>
                      <a:r>
                        <a:rPr lang="en-US" sz="1200" baseline="0" smtClean="0"/>
                        <a:t> NHẬT</a:t>
                      </a:r>
                      <a:endParaRPr lang="vi-VN" sz="12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rowSpan="5">
                  <a:txBody>
                    <a:bodyPr/>
                    <a:lstStyle/>
                    <a:p>
                      <a:pPr algn="ctr"/>
                      <a:endParaRPr lang="en-US" sz="3600" smtClean="0"/>
                    </a:p>
                    <a:p>
                      <a:pPr algn="ctr"/>
                      <a:r>
                        <a:rPr lang="en-US" sz="5000" smtClean="0"/>
                        <a:t>11</a:t>
                      </a:r>
                      <a:endParaRPr lang="vi-VN" sz="50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3705877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có 30 ngày.</a:t>
            </a:r>
            <a:endParaRPr lang="vi-VN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139474"/>
              </p:ext>
            </p:extLst>
          </p:nvPr>
        </p:nvGraphicFramePr>
        <p:xfrm>
          <a:off x="1245984" y="542820"/>
          <a:ext cx="1098122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HAI</a:t>
                      </a:r>
                      <a:endParaRPr lang="vi-VN" sz="1200" b="1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10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17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24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56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669838"/>
              </p:ext>
            </p:extLst>
          </p:nvPr>
        </p:nvGraphicFramePr>
        <p:xfrm>
          <a:off x="143508" y="541735"/>
          <a:ext cx="8784976" cy="29163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748385"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HAI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BA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TƯ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NĂM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SÁU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THỨ</a:t>
                      </a:r>
                      <a:r>
                        <a:rPr lang="en-US" sz="1200" baseline="0" smtClean="0"/>
                        <a:t> BẢY</a:t>
                      </a:r>
                      <a:endParaRPr lang="vi-VN" sz="12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200" smtClean="0"/>
                    </a:p>
                    <a:p>
                      <a:pPr algn="ctr"/>
                      <a:r>
                        <a:rPr lang="en-US" sz="1200" smtClean="0"/>
                        <a:t>CHỦ</a:t>
                      </a:r>
                      <a:r>
                        <a:rPr lang="en-US" sz="1200" baseline="0" smtClean="0"/>
                        <a:t> NHẬT</a:t>
                      </a:r>
                      <a:endParaRPr lang="vi-VN" sz="12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rowSpan="5">
                  <a:txBody>
                    <a:bodyPr/>
                    <a:lstStyle/>
                    <a:p>
                      <a:pPr algn="ctr"/>
                      <a:endParaRPr lang="en-US" sz="3600" smtClean="0"/>
                    </a:p>
                    <a:p>
                      <a:pPr algn="ctr"/>
                      <a:r>
                        <a:rPr lang="en-US" sz="5000" smtClean="0"/>
                        <a:t>11</a:t>
                      </a:r>
                      <a:endParaRPr lang="vi-VN" sz="5000" b="1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9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13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20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21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22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  <a:tr h="433588">
                <a:tc vMerge="1">
                  <a:txBody>
                    <a:bodyPr/>
                    <a:lstStyle/>
                    <a:p>
                      <a:pPr algn="ctr"/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24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25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26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27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28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29</a:t>
                      </a:r>
                      <a:endParaRPr lang="vi-VN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3705877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 11 có 30 ngày.</a:t>
            </a:r>
            <a:endParaRPr lang="vi-VN" sz="32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501191"/>
              </p:ext>
            </p:extLst>
          </p:nvPr>
        </p:nvGraphicFramePr>
        <p:xfrm>
          <a:off x="1245984" y="2139702"/>
          <a:ext cx="7686854" cy="4335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8122"/>
                <a:gridCol w="1098122"/>
                <a:gridCol w="1098122"/>
                <a:gridCol w="1098122"/>
                <a:gridCol w="1098122"/>
                <a:gridCol w="1098122"/>
                <a:gridCol w="1098122"/>
              </a:tblGrid>
              <a:tr h="433588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10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11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12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13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14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/>
                        <a:t>15</a:t>
                      </a:r>
                      <a:endParaRPr lang="vi-VN" sz="1400"/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vi-VN" sz="1500" b="1">
                        <a:solidFill>
                          <a:srgbClr val="FF0000"/>
                        </a:solidFill>
                      </a:endParaRPr>
                    </a:p>
                  </a:txBody>
                  <a:tcPr marT="34290" marB="34290">
                    <a:solidFill>
                      <a:srgbClr val="00206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573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2&quot;/&gt;&lt;/object&gt;&lt;object type=&quot;3&quot; unique_id=&quot;10004&quot;&gt;&lt;property id=&quot;20148&quot; value=&quot;5&quot;/&gt;&lt;property id=&quot;20300&quot; value=&quot;Slide 2&quot;/&gt;&lt;property id=&quot;20307&quot; value=&quot;271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8&quot;/&gt;&lt;/object&gt;&lt;object type=&quot;3&quot; unique_id=&quot;10014&quot;&gt;&lt;property id=&quot;20148&quot; value=&quot;5&quot;/&gt;&lt;property id=&quot;20300&quot; value=&quot;Slide 15&quot;/&gt;&lt;property id=&quot;20307&quot; value=&quot;270&quot;/&gt;&lt;/object&gt;&lt;object type=&quot;3&quot; unique_id=&quot;10015&quot;&gt;&lt;property id=&quot;20148&quot; value=&quot;5&quot;/&gt;&lt;property id=&quot;20300&quot; value=&quot;Slide 16&quot;/&gt;&lt;property id=&quot;20307&quot; value=&quot;266&quot;/&gt;&lt;/object&gt;&lt;object type=&quot;3&quot; unique_id=&quot;10016&quot;&gt;&lt;property id=&quot;20148&quot; value=&quot;5&quot;/&gt;&lt;property id=&quot;20300&quot; value=&quot;Slide 17&quot;/&gt;&lt;property id=&quot;20307&quot; value=&quot;269&quot;/&gt;&lt;/object&gt;&lt;object type=&quot;3&quot; unique_id=&quot;10017&quot;&gt;&lt;property id=&quot;20148&quot; value=&quot;5&quot;/&gt;&lt;property id=&quot;20300&quot; value=&quot;Slide 18&quot;/&gt;&lt;property id=&quot;20307&quot; value=&quot;264&quot;/&gt;&lt;/object&gt;&lt;object type=&quot;3&quot; unique_id=&quot;10120&quot;&gt;&lt;property id=&quot;20148&quot; value=&quot;5&quot;/&gt;&lt;property id=&quot;20300&quot; value=&quot;Slide 12&quot;/&gt;&lt;property id=&quot;20307&quot; value=&quot;273&quot;/&gt;&lt;/object&gt;&lt;object type=&quot;3&quot; unique_id=&quot;10121&quot;&gt;&lt;property id=&quot;20148&quot; value=&quot;5&quot;/&gt;&lt;property id=&quot;20300&quot; value=&quot;Slide 13&quot;/&gt;&lt;property id=&quot;20307&quot; value=&quot;274&quot;/&gt;&lt;/object&gt;&lt;object type=&quot;3&quot; unique_id=&quot;10122&quot;&gt;&lt;property id=&quot;20148&quot; value=&quot;5&quot;/&gt;&lt;property id=&quot;20300&quot; value=&quot;Slide 14&quot;/&gt;&lt;property id=&quot;20307&quot; value=&quot;275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136</TotalTime>
  <Words>690</Words>
  <Application>Microsoft Office PowerPoint</Application>
  <PresentationFormat>On-screen Show (16:9)</PresentationFormat>
  <Paragraphs>556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Verdana</vt:lpstr>
      <vt:lpstr>Calibri</vt:lpstr>
      <vt:lpstr>Times New Roman</vt:lpstr>
      <vt:lpstr>Corbel</vt:lpstr>
      <vt:lpstr>Arial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VS9 X64Bit</cp:lastModifiedBy>
  <cp:revision>18</cp:revision>
  <dcterms:created xsi:type="dcterms:W3CDTF">2017-12-11T08:58:45Z</dcterms:created>
  <dcterms:modified xsi:type="dcterms:W3CDTF">2017-12-12T16:43:35Z</dcterms:modified>
</cp:coreProperties>
</file>