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218" r:id="rId2"/>
    <p:sldId id="3247" r:id="rId3"/>
    <p:sldId id="3220" r:id="rId4"/>
    <p:sldId id="274" r:id="rId5"/>
    <p:sldId id="3221" r:id="rId6"/>
    <p:sldId id="3219" r:id="rId7"/>
    <p:sldId id="3244" r:id="rId8"/>
    <p:sldId id="3245" r:id="rId9"/>
    <p:sldId id="3249" r:id="rId10"/>
    <p:sldId id="3243" r:id="rId11"/>
    <p:sldId id="3231" r:id="rId12"/>
    <p:sldId id="3232" r:id="rId13"/>
    <p:sldId id="3238" r:id="rId14"/>
    <p:sldId id="3242" r:id="rId15"/>
    <p:sldId id="3240" r:id="rId16"/>
    <p:sldId id="3252" r:id="rId17"/>
    <p:sldId id="3254" r:id="rId18"/>
    <p:sldId id="3253" r:id="rId19"/>
    <p:sldId id="3256" r:id="rId20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9CEE15"/>
    <a:srgbClr val="FFCCFF"/>
    <a:srgbClr val="CCFFFF"/>
    <a:srgbClr val="FAE7E4"/>
    <a:srgbClr val="FCC4E0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0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</p:txBody>
      </p:sp>
    </p:spTree>
    <p:extLst>
      <p:ext uri="{BB962C8B-B14F-4D97-AF65-F5344CB8AC3E}">
        <p14:creationId xmlns:p14="http://schemas.microsoft.com/office/powerpoint/2010/main" val="2539083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click vào chữ A hoặc B để kiểm tra đáp án.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44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AB để kiểm tra kết quả</a:t>
            </a:r>
          </a:p>
          <a:p>
            <a:r>
              <a:rPr lang="en-US"/>
              <a:t>Nhấp vào cỏ ba lá để quay lại dọn rác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80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0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ô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4 </a:t>
            </a:r>
            <a:r>
              <a:rPr lang="en-US" dirty="0" err="1"/>
              <a:t>và</a:t>
            </a:r>
            <a:r>
              <a:rPr lang="en-US" dirty="0"/>
              <a:t> 5</a:t>
            </a:r>
          </a:p>
          <a:p>
            <a:r>
              <a:rPr lang="en-US" dirty="0"/>
              <a:t>Click shape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6</a:t>
            </a:r>
            <a:endParaRPr lang="en-US" dirty="0"/>
          </a:p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DTXQ </a:t>
            </a:r>
            <a:r>
              <a:rPr lang="en-US" dirty="0" err="1"/>
              <a:t>và</a:t>
            </a:r>
            <a:r>
              <a:rPr lang="en-US" dirty="0"/>
              <a:t> DTTP </a:t>
            </a:r>
            <a:r>
              <a:rPr lang="en-US" dirty="0" err="1"/>
              <a:t>ntn</a:t>
            </a:r>
            <a:r>
              <a:rPr lang="en-US" dirty="0"/>
              <a:t>?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717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4743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8700" y="1304602"/>
            <a:ext cx="9161372" cy="3370928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" name="Google Shape;171;p5"/>
          <p:cNvGrpSpPr/>
          <p:nvPr/>
        </p:nvGrpSpPr>
        <p:grpSpPr>
          <a:xfrm>
            <a:off x="-8399" y="4139421"/>
            <a:ext cx="9161274" cy="1004074"/>
            <a:chOff x="0" y="4139430"/>
            <a:chExt cx="9143901" cy="1004074"/>
          </a:xfrm>
        </p:grpSpPr>
        <p:grpSp>
          <p:nvGrpSpPr>
            <p:cNvPr id="172" name="Google Shape;172;p5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grpSp>
            <p:nvGrpSpPr>
              <p:cNvPr id="176" name="Google Shape;176;p5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</p:grpSp>
          <p:sp>
            <p:nvSpPr>
              <p:cNvPr id="179" name="Google Shape;179;p5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66552" y="1747357"/>
            <a:ext cx="25098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199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lnSpc>
                <a:spcPct val="100000"/>
              </a:lnSpc>
              <a:spcBef>
                <a:spcPts val="1596"/>
              </a:spcBef>
              <a:spcAft>
                <a:spcPts val="1596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4870948" y="1747357"/>
            <a:ext cx="25098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199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 rtl="0">
              <a:lnSpc>
                <a:spcPct val="100000"/>
              </a:lnSpc>
              <a:spcBef>
                <a:spcPts val="1596"/>
              </a:spcBef>
              <a:spcAft>
                <a:spcPts val="1596"/>
              </a:spcAft>
              <a:buClr>
                <a:schemeClr val="dk1"/>
              </a:buClr>
              <a:buSzPts val="2500"/>
              <a:buFont typeface="Chango"/>
              <a:buNone/>
              <a:defRPr sz="2494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body" idx="3"/>
          </p:nvPr>
        </p:nvSpPr>
        <p:spPr>
          <a:xfrm>
            <a:off x="1766552" y="2289600"/>
            <a:ext cx="2509800" cy="1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1670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912114" lvl="1" indent="-316706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368171" lvl="2" indent="-316706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1824228" lvl="3" indent="-316706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2280285" lvl="4" indent="-316706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2736342" lvl="5" indent="-316706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3192399" lvl="6" indent="-316706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3648456" lvl="7" indent="-316706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4104513" lvl="8" indent="-316706">
              <a:lnSpc>
                <a:spcPct val="100000"/>
              </a:lnSpc>
              <a:spcBef>
                <a:spcPts val="1596"/>
              </a:spcBef>
              <a:spcAft>
                <a:spcPts val="1596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4"/>
          </p:nvPr>
        </p:nvSpPr>
        <p:spPr>
          <a:xfrm>
            <a:off x="4870948" y="2289600"/>
            <a:ext cx="2509800" cy="1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1670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912114" lvl="1" indent="-316706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368171" lvl="2" indent="-316706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1824228" lvl="3" indent="-316706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2280285" lvl="4" indent="-316706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2736342" lvl="5" indent="-316706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3192399" lvl="6" indent="-316706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3648456" lvl="7" indent="-316706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4104513" lvl="8" indent="-316706" rtl="0">
              <a:lnSpc>
                <a:spcPct val="100000"/>
              </a:lnSpc>
              <a:spcBef>
                <a:spcPts val="1596"/>
              </a:spcBef>
              <a:spcAft>
                <a:spcPts val="1596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720000" y="512075"/>
            <a:ext cx="77040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594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887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288828" y="38417"/>
            <a:ext cx="9441703" cy="5162267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59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59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59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720000" y="512075"/>
            <a:ext cx="77040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594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832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slide" Target="slide3.xml"/><Relationship Id="rId3" Type="http://schemas.microsoft.com/office/2007/relationships/media" Target="../media/media4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wav"/><Relationship Id="rId11" Type="http://schemas.openxmlformats.org/officeDocument/2006/relationships/image" Target="../media/image28.jpeg"/><Relationship Id="rId5" Type="http://schemas.microsoft.com/office/2007/relationships/media" Target="../media/media5.wav"/><Relationship Id="rId10" Type="http://schemas.openxmlformats.org/officeDocument/2006/relationships/image" Target="../media/image27.jpeg"/><Relationship Id="rId4" Type="http://schemas.openxmlformats.org/officeDocument/2006/relationships/audio" Target="../media/media4.mp3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slide" Target="slide3.xml"/><Relationship Id="rId3" Type="http://schemas.microsoft.com/office/2007/relationships/media" Target="../media/media6.mp3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image" Target="../media/image32.jpeg"/><Relationship Id="rId5" Type="http://schemas.microsoft.com/office/2007/relationships/media" Target="../media/media4.mp3"/><Relationship Id="rId10" Type="http://schemas.openxmlformats.org/officeDocument/2006/relationships/image" Target="../media/image31.jpeg"/><Relationship Id="rId4" Type="http://schemas.openxmlformats.org/officeDocument/2006/relationships/audio" Target="../media/media6.mp3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slideLayout" Target="../slideLayouts/slideLayout1.xml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image" Target="../media/image29.png"/><Relationship Id="rId5" Type="http://schemas.microsoft.com/office/2007/relationships/media" Target="../media/media4.mp3"/><Relationship Id="rId10" Type="http://schemas.openxmlformats.org/officeDocument/2006/relationships/image" Target="../media/image34.jpeg"/><Relationship Id="rId4" Type="http://schemas.openxmlformats.org/officeDocument/2006/relationships/audio" Target="../media/media6.mp3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9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jpe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77" y="483661"/>
            <a:ext cx="2765976" cy="227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xmlns="" id="{BB9A19E8-43AC-42D5-C8A0-E47473CBFAF8}"/>
              </a:ext>
            </a:extLst>
          </p:cNvPr>
          <p:cNvSpPr txBox="1"/>
          <p:nvPr/>
        </p:nvSpPr>
        <p:spPr>
          <a:xfrm>
            <a:off x="1061925" y="458308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92AAD31-B5B3-DA5B-5CBC-7FB70A657208}"/>
              </a:ext>
            </a:extLst>
          </p:cNvPr>
          <p:cNvSpPr/>
          <p:nvPr/>
        </p:nvSpPr>
        <p:spPr>
          <a:xfrm>
            <a:off x="516873" y="457082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30" y="1231316"/>
            <a:ext cx="8807116" cy="208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xmlns="" id="{BB9A19E8-43AC-42D5-C8A0-E47473CBFAF8}"/>
              </a:ext>
            </a:extLst>
          </p:cNvPr>
          <p:cNvSpPr txBox="1"/>
          <p:nvPr/>
        </p:nvSpPr>
        <p:spPr>
          <a:xfrm>
            <a:off x="824594" y="4033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92AAD31-B5B3-DA5B-5CBC-7FB70A657208}"/>
              </a:ext>
            </a:extLst>
          </p:cNvPr>
          <p:cNvSpPr/>
          <p:nvPr/>
        </p:nvSpPr>
        <p:spPr>
          <a:xfrm>
            <a:off x="239287" y="3857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124859"/>
            <a:ext cx="5848485" cy="288027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491916" y="756271"/>
            <a:ext cx="449637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586430" y="749395"/>
            <a:ext cx="202130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69402" y="1045029"/>
            <a:ext cx="121690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99441" y="1038153"/>
            <a:ext cx="15606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78785" y="1347537"/>
            <a:ext cx="286007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99441" y="1656920"/>
            <a:ext cx="50807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21335" y="1952553"/>
            <a:ext cx="318321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xmlns="" id="{BB9A19E8-43AC-42D5-C8A0-E47473CBFAF8}"/>
              </a:ext>
            </a:extLst>
          </p:cNvPr>
          <p:cNvSpPr txBox="1"/>
          <p:nvPr/>
        </p:nvSpPr>
        <p:spPr>
          <a:xfrm>
            <a:off x="824594" y="38955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92AAD31-B5B3-DA5B-5CBC-7FB70A657208}"/>
              </a:ext>
            </a:extLst>
          </p:cNvPr>
          <p:cNvSpPr/>
          <p:nvPr/>
        </p:nvSpPr>
        <p:spPr>
          <a:xfrm>
            <a:off x="239287" y="37200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24440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AC8747-7781-A06C-BC87-B225B13C279C}"/>
              </a:ext>
            </a:extLst>
          </p:cNvPr>
          <p:cNvSpPr txBox="1"/>
          <p:nvPr/>
        </p:nvSpPr>
        <p:spPr>
          <a:xfrm>
            <a:off x="361807" y="2863665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F29F367-32BF-E1C1-9EED-A75C67E1DBEC}"/>
              </a:ext>
            </a:extLst>
          </p:cNvPr>
          <p:cNvSpPr/>
          <p:nvPr/>
        </p:nvSpPr>
        <p:spPr>
          <a:xfrm>
            <a:off x="3283332" y="3204845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BFEA4C4-6075-101D-5A6B-4E99F4784F07}"/>
              </a:ext>
            </a:extLst>
          </p:cNvPr>
          <p:cNvSpPr/>
          <p:nvPr/>
        </p:nvSpPr>
        <p:spPr>
          <a:xfrm>
            <a:off x="4791147" y="4061842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34E145-1507-BB10-0366-1C121965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11" y="7615"/>
            <a:ext cx="9121379" cy="512827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E290036-43C2-FF79-4D26-7F33B5859B35}"/>
              </a:ext>
            </a:extLst>
          </p:cNvPr>
          <p:cNvSpPr/>
          <p:nvPr/>
        </p:nvSpPr>
        <p:spPr>
          <a:xfrm>
            <a:off x="1271909" y="3127451"/>
            <a:ext cx="6022665" cy="154038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pt-BR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B.  V = a x a x 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C8AEF6D-5019-9C8A-F09E-6C7824C886BB}"/>
              </a:ext>
            </a:extLst>
          </p:cNvPr>
          <p:cNvSpPr/>
          <p:nvPr/>
        </p:nvSpPr>
        <p:spPr>
          <a:xfrm>
            <a:off x="1271909" y="1338086"/>
            <a:ext cx="6022665" cy="1540380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pt-BR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A. V = a x b x c </a:t>
            </a:r>
          </a:p>
        </p:txBody>
      </p:sp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E652E45-6963-FD0E-6DDB-EF6B8C0B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65544" y="3745319"/>
            <a:ext cx="658981" cy="57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FBF8CFD1-9F84-78ED-9233-CD910DEBE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564067" y="1788783"/>
            <a:ext cx="537280" cy="54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F443B18-398A-434F-451E-621854A40FC5}"/>
              </a:ext>
            </a:extLst>
          </p:cNvPr>
          <p:cNvSpPr/>
          <p:nvPr/>
        </p:nvSpPr>
        <p:spPr>
          <a:xfrm>
            <a:off x="464123" y="115051"/>
            <a:ext cx="8097961" cy="994226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0000"/>
              </a:buClr>
            </a:pP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32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 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 tính thể tích hình lập phương là : </a:t>
            </a:r>
          </a:p>
        </p:txBody>
      </p:sp>
      <p:pic>
        <p:nvPicPr>
          <p:cNvPr id="2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xmlns="" id="{CB73FB50-29D6-FE64-43FB-D4FF5FF82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00882" y="1858647"/>
            <a:ext cx="455879" cy="455879"/>
          </a:xfrm>
          <a:prstGeom prst="rect">
            <a:avLst/>
          </a:prstGeom>
        </p:spPr>
      </p:pic>
      <p:pic>
        <p:nvPicPr>
          <p:cNvPr id="24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xmlns="" id="{2557E3AD-D448-11A1-EE87-2DA50426AF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28822" y="163708"/>
            <a:ext cx="455879" cy="455879"/>
          </a:xfrm>
          <a:prstGeom prst="rect">
            <a:avLst/>
          </a:prstGeom>
        </p:spPr>
      </p:pic>
      <p:pic>
        <p:nvPicPr>
          <p:cNvPr id="2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FFAF6D5C-768B-C8A6-CA5F-64EEF4CF5F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51195" y="3133090"/>
            <a:ext cx="363716" cy="363716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B3F94A8-3D9C-C452-D318-6C3369A0B7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3994" y="111800"/>
            <a:ext cx="875728" cy="89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2A92D6-C08E-1A9D-4CF8-0A486D822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11" y="7615"/>
            <a:ext cx="9121379" cy="512827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328017F-9C79-3604-5BFE-E6B7E9932A80}"/>
              </a:ext>
            </a:extLst>
          </p:cNvPr>
          <p:cNvSpPr/>
          <p:nvPr/>
        </p:nvSpPr>
        <p:spPr>
          <a:xfrm>
            <a:off x="1450665" y="2556169"/>
            <a:ext cx="5438273" cy="997774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3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cm</a:t>
            </a:r>
            <a:r>
              <a:rPr lang="vi-VN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000" b="1" kern="0" dirty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DC5C182-5E24-66CF-1F0C-2FEA484F3676}"/>
              </a:ext>
            </a:extLst>
          </p:cNvPr>
          <p:cNvSpPr/>
          <p:nvPr/>
        </p:nvSpPr>
        <p:spPr>
          <a:xfrm>
            <a:off x="1450665" y="1388049"/>
            <a:ext cx="5438273" cy="997774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3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cm</a:t>
            </a:r>
            <a:r>
              <a:rPr lang="vi-VN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000" b="1" kern="0" dirty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709E7F4-60BE-F65A-A6D1-AA71E20EA26F}"/>
              </a:ext>
            </a:extLst>
          </p:cNvPr>
          <p:cNvSpPr/>
          <p:nvPr/>
        </p:nvSpPr>
        <p:spPr>
          <a:xfrm>
            <a:off x="1450665" y="3735654"/>
            <a:ext cx="5438273" cy="997774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cm</a:t>
            </a:r>
            <a:r>
              <a:rPr lang="vi-VN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000" b="1" kern="0" dirty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 descr="Káº¿t quáº£ hÃ¬nh áº£nh cho right wrong tick icon">
            <a:extLst>
              <a:ext uri="{FF2B5EF4-FFF2-40B4-BE49-F238E27FC236}">
                <a16:creationId xmlns:a16="http://schemas.microsoft.com/office/drawing/2014/main" xmlns="" id="{F7E1F581-0BBF-8462-98C6-21FE8295A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45408" y="2740261"/>
            <a:ext cx="816676" cy="82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727C886-8A85-81D8-4218-6F2AE8198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678214" y="1421769"/>
            <a:ext cx="1001664" cy="88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1C29CFA6-034D-BB88-10FC-A2CFEC539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95971" y="3993396"/>
            <a:ext cx="816676" cy="82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xmlns="" id="{8BD2750B-3F7D-2580-DD8F-42BE8625B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7113" y="4016618"/>
            <a:ext cx="455879" cy="455879"/>
          </a:xfrm>
          <a:prstGeom prst="rect">
            <a:avLst/>
          </a:prstGeom>
        </p:spPr>
      </p:pic>
      <p:pic>
        <p:nvPicPr>
          <p:cNvPr id="17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xmlns="" id="{48331AB2-AA0D-9BFD-159E-3710C1E4D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6578" y="1876183"/>
            <a:ext cx="455879" cy="455879"/>
          </a:xfrm>
          <a:prstGeom prst="rect">
            <a:avLst/>
          </a:prstGeom>
        </p:spPr>
      </p:pic>
      <p:pic>
        <p:nvPicPr>
          <p:cNvPr id="18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xmlns="" id="{EDA9DA92-4055-0DC1-C70D-C7784C8CC4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7113" y="1104037"/>
            <a:ext cx="455879" cy="45587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46905D1-8D0F-5507-7CB3-47DEA20B85B8}"/>
              </a:ext>
            </a:extLst>
          </p:cNvPr>
          <p:cNvSpPr/>
          <p:nvPr/>
        </p:nvSpPr>
        <p:spPr>
          <a:xfrm>
            <a:off x="464123" y="115051"/>
            <a:ext cx="8097961" cy="994226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3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3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</a:t>
            </a:r>
            <a:r>
              <a:rPr lang="vi-VN" sz="33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 </a:t>
            </a:r>
            <a:r>
              <a:rPr lang="vi-VN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 của hình lập phương có cạnh 3cm là:</a:t>
            </a:r>
          </a:p>
        </p:txBody>
      </p:sp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2209739-6B48-7EEF-191F-053AA9D738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8974" y="201490"/>
            <a:ext cx="761810" cy="7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1F062B4-75BA-1C9D-E99C-5D023C049B88}"/>
              </a:ext>
            </a:extLst>
          </p:cNvPr>
          <p:cNvSpPr/>
          <p:nvPr/>
        </p:nvSpPr>
        <p:spPr>
          <a:xfrm>
            <a:off x="457200" y="2388357"/>
            <a:ext cx="4259179" cy="997774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3192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m</a:t>
            </a:r>
            <a:r>
              <a:rPr lang="vi-VN" sz="33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192" b="1" kern="0" dirty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B2ED96B-9BD9-99A1-95FB-C7E3FFC7A0D0}"/>
              </a:ext>
            </a:extLst>
          </p:cNvPr>
          <p:cNvSpPr/>
          <p:nvPr/>
        </p:nvSpPr>
        <p:spPr>
          <a:xfrm>
            <a:off x="457200" y="3545369"/>
            <a:ext cx="4259179" cy="997774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3192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3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192" b="1" kern="0" dirty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7C7538A-F7E1-69B5-28F6-8165650BBCCC}"/>
              </a:ext>
            </a:extLst>
          </p:cNvPr>
          <p:cNvSpPr/>
          <p:nvPr/>
        </p:nvSpPr>
        <p:spPr>
          <a:xfrm>
            <a:off x="457200" y="1238406"/>
            <a:ext cx="4259179" cy="997774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3192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3192" b="1" kern="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m</a:t>
            </a:r>
            <a:r>
              <a:rPr lang="vi-VN" sz="33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192" b="1" kern="0" dirty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FAF5459C-0DA2-5B79-48D6-46BB0A6A6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69098" y="2604563"/>
            <a:ext cx="557801" cy="56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C7E25EB-CF44-E89D-4D78-E457A86CA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12895" y="3615054"/>
            <a:ext cx="684150" cy="60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64D1A4AD-A60B-A20D-D013-73239A2ED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57202" y="1529722"/>
            <a:ext cx="557801" cy="56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xmlns="" id="{709B03F2-18B8-0261-7738-5F7274F86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72727" y="3710535"/>
            <a:ext cx="455879" cy="455879"/>
          </a:xfrm>
          <a:prstGeom prst="rect">
            <a:avLst/>
          </a:prstGeom>
        </p:spPr>
      </p:pic>
      <p:pic>
        <p:nvPicPr>
          <p:cNvPr id="12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xmlns="" id="{35F07884-7905-87F8-3C88-44943BDB9D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90916" y="1595915"/>
            <a:ext cx="455879" cy="455879"/>
          </a:xfrm>
          <a:prstGeom prst="rect">
            <a:avLst/>
          </a:prstGeom>
        </p:spPr>
      </p:pic>
      <p:pic>
        <p:nvPicPr>
          <p:cNvPr id="13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xmlns="" id="{45FEBC83-A0C1-A020-C8EE-375CD53014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46199" y="538606"/>
            <a:ext cx="455879" cy="45587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98E1304-0AA4-4002-34F1-07E5C644E7E0}"/>
              </a:ext>
            </a:extLst>
          </p:cNvPr>
          <p:cNvSpPr/>
          <p:nvPr/>
        </p:nvSpPr>
        <p:spPr>
          <a:xfrm>
            <a:off x="464123" y="115051"/>
            <a:ext cx="8097961" cy="994226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33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vi-VN" sz="33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 </a:t>
            </a:r>
            <a:r>
              <a:rPr lang="vi-VN" sz="33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 tích của hình lập phương là:</a:t>
            </a:r>
          </a:p>
        </p:txBody>
      </p:sp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A77D841-1E02-079F-D124-AA64DA20DA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8974" y="201490"/>
            <a:ext cx="761810" cy="777683"/>
          </a:xfrm>
          <a:prstGeom prst="rect">
            <a:avLst/>
          </a:prstGeom>
        </p:spPr>
      </p:pic>
      <p:grpSp>
        <p:nvGrpSpPr>
          <p:cNvPr id="4" name="Group 27">
            <a:extLst>
              <a:ext uri="{FF2B5EF4-FFF2-40B4-BE49-F238E27FC236}">
                <a16:creationId xmlns:a16="http://schemas.microsoft.com/office/drawing/2014/main" xmlns="" id="{E70A0E80-A767-358B-A1E4-4E87FF4CF624}"/>
              </a:ext>
            </a:extLst>
          </p:cNvPr>
          <p:cNvGrpSpPr/>
          <p:nvPr/>
        </p:nvGrpSpPr>
        <p:grpSpPr>
          <a:xfrm>
            <a:off x="5858565" y="1233961"/>
            <a:ext cx="3115417" cy="2527530"/>
            <a:chOff x="1447800" y="2514600"/>
            <a:chExt cx="3463452" cy="3301781"/>
          </a:xfrm>
        </p:grpSpPr>
        <p:grpSp>
          <p:nvGrpSpPr>
            <p:cNvPr id="6" name="Group 91">
              <a:extLst>
                <a:ext uri="{FF2B5EF4-FFF2-40B4-BE49-F238E27FC236}">
                  <a16:creationId xmlns:a16="http://schemas.microsoft.com/office/drawing/2014/main" xmlns="" id="{ED86583B-8BF6-90BB-0132-8A52C87A8F84}"/>
                </a:ext>
              </a:extLst>
            </p:cNvPr>
            <p:cNvGrpSpPr/>
            <p:nvPr/>
          </p:nvGrpSpPr>
          <p:grpSpPr>
            <a:xfrm>
              <a:off x="1447800" y="2514600"/>
              <a:ext cx="2362200" cy="2668588"/>
              <a:chOff x="1447800" y="2362200"/>
              <a:chExt cx="3201988" cy="3201988"/>
            </a:xfrm>
          </p:grpSpPr>
          <p:cxnSp>
            <p:nvCxnSpPr>
              <p:cNvPr id="19" name="Straight Connector 8">
                <a:extLst>
                  <a:ext uri="{FF2B5EF4-FFF2-40B4-BE49-F238E27FC236}">
                    <a16:creationId xmlns:a16="http://schemas.microsoft.com/office/drawing/2014/main" xmlns="" id="{D066223F-807D-5C74-9A3E-AE44D238C5AA}"/>
                  </a:ext>
                </a:extLst>
              </p:cNvPr>
              <p:cNvCxnSpPr/>
              <p:nvPr/>
            </p:nvCxnSpPr>
            <p:spPr>
              <a:xfrm>
                <a:off x="1447800" y="3123993"/>
                <a:ext cx="2285399" cy="1905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0" name="Straight Connector 10">
                <a:extLst>
                  <a:ext uri="{FF2B5EF4-FFF2-40B4-BE49-F238E27FC236}">
                    <a16:creationId xmlns:a16="http://schemas.microsoft.com/office/drawing/2014/main" xmlns="" id="{4B1FE1FA-F038-C3D2-650E-BDACC7191925}"/>
                  </a:ext>
                </a:extLst>
              </p:cNvPr>
              <p:cNvCxnSpPr/>
              <p:nvPr/>
            </p:nvCxnSpPr>
            <p:spPr>
              <a:xfrm rot="5400000">
                <a:off x="2514453" y="4342738"/>
                <a:ext cx="2439642" cy="215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1" name="Straight Connector 11">
                <a:extLst>
                  <a:ext uri="{FF2B5EF4-FFF2-40B4-BE49-F238E27FC236}">
                    <a16:creationId xmlns:a16="http://schemas.microsoft.com/office/drawing/2014/main" xmlns="" id="{CBBE0583-280C-4087-D0C0-60AD4548A9EA}"/>
                  </a:ext>
                </a:extLst>
              </p:cNvPr>
              <p:cNvCxnSpPr/>
              <p:nvPr/>
            </p:nvCxnSpPr>
            <p:spPr>
              <a:xfrm rot="5400000">
                <a:off x="230008" y="4341785"/>
                <a:ext cx="2437737" cy="215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2" name="Straight Connector 12">
                <a:extLst>
                  <a:ext uri="{FF2B5EF4-FFF2-40B4-BE49-F238E27FC236}">
                    <a16:creationId xmlns:a16="http://schemas.microsoft.com/office/drawing/2014/main" xmlns="" id="{DCA558A8-F9CC-C181-D2E2-ADFD34FBCD5B}"/>
                  </a:ext>
                </a:extLst>
              </p:cNvPr>
              <p:cNvCxnSpPr/>
              <p:nvPr/>
            </p:nvCxnSpPr>
            <p:spPr>
              <a:xfrm>
                <a:off x="1447800" y="5561730"/>
                <a:ext cx="2285399" cy="1905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3" name="Straight Connector 14">
                <a:extLst>
                  <a:ext uri="{FF2B5EF4-FFF2-40B4-BE49-F238E27FC236}">
                    <a16:creationId xmlns:a16="http://schemas.microsoft.com/office/drawing/2014/main" xmlns="" id="{FA169D5B-8C3A-A293-E658-3CD65BBEF00B}"/>
                  </a:ext>
                </a:extLst>
              </p:cNvPr>
              <p:cNvCxnSpPr/>
              <p:nvPr/>
            </p:nvCxnSpPr>
            <p:spPr>
              <a:xfrm flipV="1">
                <a:off x="1447800" y="2362200"/>
                <a:ext cx="914591" cy="76179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4" name="Straight Connector 15">
                <a:extLst>
                  <a:ext uri="{FF2B5EF4-FFF2-40B4-BE49-F238E27FC236}">
                    <a16:creationId xmlns:a16="http://schemas.microsoft.com/office/drawing/2014/main" xmlns="" id="{7E457EF3-65F7-70B4-4683-4801D44FA53E}"/>
                  </a:ext>
                </a:extLst>
              </p:cNvPr>
              <p:cNvCxnSpPr/>
              <p:nvPr/>
            </p:nvCxnSpPr>
            <p:spPr>
              <a:xfrm>
                <a:off x="2362391" y="2362200"/>
                <a:ext cx="2285399" cy="1905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5" name="Straight Connector 16">
                <a:extLst>
                  <a:ext uri="{FF2B5EF4-FFF2-40B4-BE49-F238E27FC236}">
                    <a16:creationId xmlns:a16="http://schemas.microsoft.com/office/drawing/2014/main" xmlns="" id="{B85AFD34-4316-0B96-5BB9-1FF37EF186AC}"/>
                  </a:ext>
                </a:extLst>
              </p:cNvPr>
              <p:cNvCxnSpPr/>
              <p:nvPr/>
            </p:nvCxnSpPr>
            <p:spPr>
              <a:xfrm flipV="1">
                <a:off x="3733199" y="2362200"/>
                <a:ext cx="914591" cy="76179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6" name="Straight Connector 17">
                <a:extLst>
                  <a:ext uri="{FF2B5EF4-FFF2-40B4-BE49-F238E27FC236}">
                    <a16:creationId xmlns:a16="http://schemas.microsoft.com/office/drawing/2014/main" xmlns="" id="{9C06E70F-7A41-C414-9B4C-DC7D98AA01BD}"/>
                  </a:ext>
                </a:extLst>
              </p:cNvPr>
              <p:cNvCxnSpPr/>
              <p:nvPr/>
            </p:nvCxnSpPr>
            <p:spPr>
              <a:xfrm rot="5400000">
                <a:off x="3429998" y="3579992"/>
                <a:ext cx="2437737" cy="2151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7" name="Straight Connector 18">
                <a:extLst>
                  <a:ext uri="{FF2B5EF4-FFF2-40B4-BE49-F238E27FC236}">
                    <a16:creationId xmlns:a16="http://schemas.microsoft.com/office/drawing/2014/main" xmlns="" id="{3B9DFC68-AA21-298A-8026-6A031EBDB460}"/>
                  </a:ext>
                </a:extLst>
              </p:cNvPr>
              <p:cNvCxnSpPr/>
              <p:nvPr/>
            </p:nvCxnSpPr>
            <p:spPr>
              <a:xfrm flipV="1">
                <a:off x="3733199" y="4799937"/>
                <a:ext cx="914591" cy="76179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28" name="Straight Connector 20">
                <a:extLst>
                  <a:ext uri="{FF2B5EF4-FFF2-40B4-BE49-F238E27FC236}">
                    <a16:creationId xmlns:a16="http://schemas.microsoft.com/office/drawing/2014/main" xmlns="" id="{F3087EEA-3E3C-BDC4-F799-831A038FF45A}"/>
                  </a:ext>
                </a:extLst>
              </p:cNvPr>
              <p:cNvCxnSpPr/>
              <p:nvPr/>
            </p:nvCxnSpPr>
            <p:spPr>
              <a:xfrm rot="5400000">
                <a:off x="1144599" y="3579992"/>
                <a:ext cx="2437737" cy="2151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29" name="Straight Connector 21">
                <a:extLst>
                  <a:ext uri="{FF2B5EF4-FFF2-40B4-BE49-F238E27FC236}">
                    <a16:creationId xmlns:a16="http://schemas.microsoft.com/office/drawing/2014/main" xmlns="" id="{D8075EE3-8788-ACC6-FE39-0902D58F3E90}"/>
                  </a:ext>
                </a:extLst>
              </p:cNvPr>
              <p:cNvCxnSpPr/>
              <p:nvPr/>
            </p:nvCxnSpPr>
            <p:spPr>
              <a:xfrm flipV="1">
                <a:off x="1447800" y="4799937"/>
                <a:ext cx="914591" cy="761793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30" name="Straight Connector 22">
                <a:extLst>
                  <a:ext uri="{FF2B5EF4-FFF2-40B4-BE49-F238E27FC236}">
                    <a16:creationId xmlns:a16="http://schemas.microsoft.com/office/drawing/2014/main" xmlns="" id="{DD78838B-4917-7BC0-4AC9-7081BBF79163}"/>
                  </a:ext>
                </a:extLst>
              </p:cNvPr>
              <p:cNvCxnSpPr/>
              <p:nvPr/>
            </p:nvCxnSpPr>
            <p:spPr>
              <a:xfrm>
                <a:off x="2362391" y="4799937"/>
                <a:ext cx="2285399" cy="1905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10" name="TextBox 92">
              <a:extLst>
                <a:ext uri="{FF2B5EF4-FFF2-40B4-BE49-F238E27FC236}">
                  <a16:creationId xmlns:a16="http://schemas.microsoft.com/office/drawing/2014/main" xmlns="" id="{BBAF6AEF-3929-4A2D-A886-139C8D7F658D}"/>
                </a:ext>
              </a:extLst>
            </p:cNvPr>
            <p:cNvSpPr txBox="1"/>
            <p:nvPr/>
          </p:nvSpPr>
          <p:spPr>
            <a:xfrm>
              <a:off x="1675299" y="5213295"/>
              <a:ext cx="1287244" cy="603086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93">
              <a:extLst>
                <a:ext uri="{FF2B5EF4-FFF2-40B4-BE49-F238E27FC236}">
                  <a16:creationId xmlns:a16="http://schemas.microsoft.com/office/drawing/2014/main" xmlns="" id="{DD021CDC-A50D-8AC7-40E2-E7AB235D0007}"/>
                </a:ext>
              </a:extLst>
            </p:cNvPr>
            <p:cNvSpPr txBox="1"/>
            <p:nvPr/>
          </p:nvSpPr>
          <p:spPr>
            <a:xfrm rot="19010545">
              <a:off x="3200122" y="4599748"/>
              <a:ext cx="1445273" cy="603086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m</a:t>
              </a:r>
              <a:endPara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94">
              <a:extLst>
                <a:ext uri="{FF2B5EF4-FFF2-40B4-BE49-F238E27FC236}">
                  <a16:creationId xmlns:a16="http://schemas.microsoft.com/office/drawing/2014/main" xmlns="" id="{79A09549-B601-85B8-770C-3A736FE9D77B}"/>
                </a:ext>
              </a:extLst>
            </p:cNvPr>
            <p:cNvSpPr txBox="1"/>
            <p:nvPr/>
          </p:nvSpPr>
          <p:spPr>
            <a:xfrm>
              <a:off x="3806263" y="3270234"/>
              <a:ext cx="1104989" cy="603086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m</a:t>
              </a:r>
              <a:endParaRPr lang="en-US" alt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05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CD3CD4-A9EE-5941-749F-7B3586C88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77" y="546690"/>
            <a:ext cx="7084166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100" y="0"/>
            <a:ext cx="91821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xmlns="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xmlns="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xmlns="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xmlns="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xmlns="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xmlns="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xmlns="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xmlns="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xmlns="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xmlns="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xmlns="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xmlns="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xmlns="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xmlns="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xmlns="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xmlns="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xmlns="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xmlns="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xmlns="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xmlns="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xmlns="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xmlns="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xmlns="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xmlns="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xmlns="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4FF43F-949E-25D1-B308-3F5D20BD5DE2}"/>
              </a:ext>
            </a:extLst>
          </p:cNvPr>
          <p:cNvSpPr txBox="1"/>
          <p:nvPr/>
        </p:nvSpPr>
        <p:spPr>
          <a:xfrm>
            <a:off x="791851" y="556204"/>
            <a:ext cx="804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xmlns="" id="{68AB5A91-78FF-1C21-ACED-E7EEB1E1CC09}"/>
              </a:ext>
            </a:extLst>
          </p:cNvPr>
          <p:cNvGrpSpPr/>
          <p:nvPr/>
        </p:nvGrpSpPr>
        <p:grpSpPr>
          <a:xfrm>
            <a:off x="791851" y="1295761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xmlns="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xmlns="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613C8CF-300F-E4CB-E2B5-36FABA8FB49E}"/>
              </a:ext>
            </a:extLst>
          </p:cNvPr>
          <p:cNvSpPr txBox="1"/>
          <p:nvPr/>
        </p:nvSpPr>
        <p:spPr>
          <a:xfrm>
            <a:off x="1541136" y="1394842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xmlns="" id="{5B32BFC0-7B72-C4C7-53DD-92A79ED1ABA5}"/>
              </a:ext>
            </a:extLst>
          </p:cNvPr>
          <p:cNvGrpSpPr/>
          <p:nvPr/>
        </p:nvGrpSpPr>
        <p:grpSpPr>
          <a:xfrm>
            <a:off x="367091" y="1916782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xmlns="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xmlns="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DD5D13-520F-659A-6115-A819D62B3CE6}"/>
              </a:ext>
            </a:extLst>
          </p:cNvPr>
          <p:cNvSpPr txBox="1"/>
          <p:nvPr/>
        </p:nvSpPr>
        <p:spPr>
          <a:xfrm>
            <a:off x="1153707" y="2073836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xmlns="" id="{3573C197-D2C2-3EAA-67D8-15ED8628D402}"/>
              </a:ext>
            </a:extLst>
          </p:cNvPr>
          <p:cNvGrpSpPr/>
          <p:nvPr/>
        </p:nvGrpSpPr>
        <p:grpSpPr>
          <a:xfrm>
            <a:off x="760399" y="2600882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xmlns="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xmlns="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C5B5CE0-EA33-6B94-02B5-41C9D6BAB0FC}"/>
              </a:ext>
            </a:extLst>
          </p:cNvPr>
          <p:cNvSpPr txBox="1"/>
          <p:nvPr/>
        </p:nvSpPr>
        <p:spPr>
          <a:xfrm>
            <a:off x="1541136" y="2741811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xmlns="" id="{E5C25012-A127-8055-AD2D-403FC40DF706}"/>
              </a:ext>
            </a:extLst>
          </p:cNvPr>
          <p:cNvGrpSpPr/>
          <p:nvPr/>
        </p:nvGrpSpPr>
        <p:grpSpPr>
          <a:xfrm>
            <a:off x="356108" y="3260029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xmlns="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xmlns="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41479A-192A-DE9B-6B44-703B614202B4}"/>
              </a:ext>
            </a:extLst>
          </p:cNvPr>
          <p:cNvSpPr txBox="1"/>
          <p:nvPr/>
        </p:nvSpPr>
        <p:spPr>
          <a:xfrm>
            <a:off x="1164691" y="3428902"/>
            <a:ext cx="7623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19360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09910" y="1267587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69255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 mod="1"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82" y="1140363"/>
            <a:ext cx="8404674" cy="27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2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4006737989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71449"/>
            <a:ext cx="7972425" cy="51435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59430" y="171878"/>
            <a:ext cx="4296992" cy="2585071"/>
          </a:xfrm>
          <a:prstGeom prst="wedgeEllipseCallout">
            <a:avLst>
              <a:gd name="adj1" fmla="val -37928"/>
              <a:gd name="adj2" fmla="val 53902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5B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9101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80"/>
            <a:ext cx="9144000" cy="51435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635502" y="171880"/>
            <a:ext cx="5226616" cy="1549674"/>
          </a:xfrm>
          <a:prstGeom prst="wedgeEllipseCallout">
            <a:avLst>
              <a:gd name="adj1" fmla="val -47999"/>
              <a:gd name="adj2" fmla="val 57631"/>
            </a:avLst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240" y="1792365"/>
            <a:ext cx="4647628" cy="343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</TotalTime>
  <Words>504</Words>
  <Application>Microsoft Office PowerPoint</Application>
  <PresentationFormat>On-screen Show (16:9)</PresentationFormat>
  <Paragraphs>67</Paragraphs>
  <Slides>19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Cambria</vt:lpstr>
      <vt:lpstr>Chango</vt:lpstr>
      <vt:lpstr>等线</vt:lpstr>
      <vt:lpstr>Tahoma</vt:lpstr>
      <vt:lpstr>Times New Roman</vt:lpstr>
      <vt:lpstr>Wingdings</vt:lpstr>
      <vt:lpstr>印品黑体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XUAN ANH</cp:lastModifiedBy>
  <cp:revision>77</cp:revision>
  <dcterms:created xsi:type="dcterms:W3CDTF">2016-12-25T02:27:54Z</dcterms:created>
  <dcterms:modified xsi:type="dcterms:W3CDTF">2025-03-13T14:14:25Z</dcterms:modified>
</cp:coreProperties>
</file>