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Lst>
  <p:notesMasterIdLst>
    <p:notesMasterId r:id="rId19"/>
  </p:notesMasterIdLst>
  <p:sldIdLst>
    <p:sldId id="258" r:id="rId2"/>
    <p:sldId id="260" r:id="rId3"/>
    <p:sldId id="262" r:id="rId4"/>
    <p:sldId id="264" r:id="rId5"/>
    <p:sldId id="265" r:id="rId6"/>
    <p:sldId id="2643" r:id="rId7"/>
    <p:sldId id="266" r:id="rId8"/>
    <p:sldId id="274" r:id="rId9"/>
    <p:sldId id="2638" r:id="rId10"/>
    <p:sldId id="2644" r:id="rId11"/>
    <p:sldId id="2642" r:id="rId12"/>
    <p:sldId id="295" r:id="rId13"/>
    <p:sldId id="296" r:id="rId14"/>
    <p:sldId id="298" r:id="rId15"/>
    <p:sldId id="297" r:id="rId16"/>
    <p:sldId id="299" r:id="rId17"/>
    <p:sldId id="29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738"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FB00E-A415-47A9-A2DA-6EB8BED94DDD}" type="datetimeFigureOut">
              <a:rPr lang="en-US" smtClean="0"/>
              <a:t>2/26/2025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7B7677-BC5A-40EE-A791-55F734CD3EF5}" type="slidenum">
              <a:rPr lang="en-US" smtClean="0"/>
              <a:t>‹#›</a:t>
            </a:fld>
            <a:endParaRPr lang="en-US"/>
          </a:p>
        </p:txBody>
      </p:sp>
    </p:spTree>
    <p:extLst>
      <p:ext uri="{BB962C8B-B14F-4D97-AF65-F5344CB8AC3E}">
        <p14:creationId xmlns:p14="http://schemas.microsoft.com/office/powerpoint/2010/main" val="746406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B4E9B-4F9E-0519-E311-5487D4ADAC15}"/>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A88F8169-55F0-FEDA-FC87-41E31BB34F8C}"/>
              </a:ext>
            </a:extLst>
          </p:cNvPr>
          <p:cNvSpPr>
            <a:spLocks noGrp="1" noRot="1" noChangeAspect="1"/>
          </p:cNvSpPr>
          <p:nvPr>
            <p:ph type="sldImg"/>
          </p:nvPr>
        </p:nvSpPr>
        <p:spPr/>
      </p:sp>
      <p:sp>
        <p:nvSpPr>
          <p:cNvPr id="3" name="Chỗ dành sẵn cho Ghi chú 2">
            <a:extLst>
              <a:ext uri="{FF2B5EF4-FFF2-40B4-BE49-F238E27FC236}">
                <a16:creationId xmlns:a16="http://schemas.microsoft.com/office/drawing/2014/main" id="{ABDBA7E9-7C4F-7CD4-CC36-BE18C5FA2783}"/>
              </a:ext>
            </a:extLst>
          </p:cNvPr>
          <p:cNvSpPr>
            <a:spLocks noGrp="1"/>
          </p:cNvSpPr>
          <p:nvPr>
            <p:ph type="body" idx="1"/>
          </p:nvPr>
        </p:nvSpPr>
        <p:spPr/>
        <p:txBody>
          <a:bodyPr/>
          <a:lstStyle/>
          <a:p>
            <a:endParaRPr lang="en-US" dirty="0"/>
          </a:p>
        </p:txBody>
      </p:sp>
      <p:sp>
        <p:nvSpPr>
          <p:cNvPr id="4" name="Chỗ dành sẵn cho Số hiệu Bản chiếu 3">
            <a:extLst>
              <a:ext uri="{FF2B5EF4-FFF2-40B4-BE49-F238E27FC236}">
                <a16:creationId xmlns:a16="http://schemas.microsoft.com/office/drawing/2014/main" id="{284F4D49-663B-27BE-E182-D435710BE63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65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75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334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9550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50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8836-8C7E-3AEF-5CB8-382F87FA6D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E2D2DB-AF16-66D0-1169-2884451AE8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80624F-7480-6258-AC3C-5A3E0072D276}"/>
              </a:ext>
            </a:extLst>
          </p:cNvPr>
          <p:cNvSpPr>
            <a:spLocks noGrp="1"/>
          </p:cNvSpPr>
          <p:nvPr>
            <p:ph type="dt" sz="half" idx="10"/>
          </p:nvPr>
        </p:nvSpPr>
        <p:spPr/>
        <p:txBody>
          <a:bodyPr/>
          <a:lstStyle/>
          <a:p>
            <a:fld id="{B93A67F4-1410-40DC-99D2-E3E6A31BF114}" type="datetimeFigureOut">
              <a:rPr lang="en-US" smtClean="0"/>
              <a:t>2/26/2025</a:t>
            </a:fld>
            <a:endParaRPr lang="en-US"/>
          </a:p>
        </p:txBody>
      </p:sp>
      <p:sp>
        <p:nvSpPr>
          <p:cNvPr id="5" name="Footer Placeholder 4">
            <a:extLst>
              <a:ext uri="{FF2B5EF4-FFF2-40B4-BE49-F238E27FC236}">
                <a16:creationId xmlns:a16="http://schemas.microsoft.com/office/drawing/2014/main" id="{30E65D03-CC82-B4BE-0935-6268AAD34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ACEBDE-41F3-0646-E4EC-A88946E4D5A3}"/>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2283206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044C4-3497-F80E-6B7B-04E593F72E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D7C690-DDF1-CFB6-722B-E9FAC66EE2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E9D117-9B29-A00C-27AE-6FA15878DC77}"/>
              </a:ext>
            </a:extLst>
          </p:cNvPr>
          <p:cNvSpPr>
            <a:spLocks noGrp="1"/>
          </p:cNvSpPr>
          <p:nvPr>
            <p:ph type="dt" sz="half" idx="10"/>
          </p:nvPr>
        </p:nvSpPr>
        <p:spPr/>
        <p:txBody>
          <a:bodyPr/>
          <a:lstStyle/>
          <a:p>
            <a:fld id="{B93A67F4-1410-40DC-99D2-E3E6A31BF114}" type="datetimeFigureOut">
              <a:rPr lang="en-US" smtClean="0"/>
              <a:t>2/26/2025</a:t>
            </a:fld>
            <a:endParaRPr lang="en-US"/>
          </a:p>
        </p:txBody>
      </p:sp>
      <p:sp>
        <p:nvSpPr>
          <p:cNvPr id="5" name="Footer Placeholder 4">
            <a:extLst>
              <a:ext uri="{FF2B5EF4-FFF2-40B4-BE49-F238E27FC236}">
                <a16:creationId xmlns:a16="http://schemas.microsoft.com/office/drawing/2014/main" id="{9599F7B4-155F-544F-A61D-3492FB6CC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9CDF0B-4C2A-4807-B9C0-6AB1BA3692A5}"/>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1780934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0593EA-6D30-1A3B-C501-24FFA6755B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DA0887-E633-4B1C-BD18-6DFB69D9EA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0CA6DE-1950-F98C-39C8-924F01F115E6}"/>
              </a:ext>
            </a:extLst>
          </p:cNvPr>
          <p:cNvSpPr>
            <a:spLocks noGrp="1"/>
          </p:cNvSpPr>
          <p:nvPr>
            <p:ph type="dt" sz="half" idx="10"/>
          </p:nvPr>
        </p:nvSpPr>
        <p:spPr/>
        <p:txBody>
          <a:bodyPr/>
          <a:lstStyle/>
          <a:p>
            <a:fld id="{B93A67F4-1410-40DC-99D2-E3E6A31BF114}" type="datetimeFigureOut">
              <a:rPr lang="en-US" smtClean="0"/>
              <a:t>2/26/2025</a:t>
            </a:fld>
            <a:endParaRPr lang="en-US"/>
          </a:p>
        </p:txBody>
      </p:sp>
      <p:sp>
        <p:nvSpPr>
          <p:cNvPr id="5" name="Footer Placeholder 4">
            <a:extLst>
              <a:ext uri="{FF2B5EF4-FFF2-40B4-BE49-F238E27FC236}">
                <a16:creationId xmlns:a16="http://schemas.microsoft.com/office/drawing/2014/main" id="{EF188075-8BEA-B4D9-0633-0303B5F9B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D9618B-C9DB-267F-E42E-76928F7B680A}"/>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2648679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18050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10786-D142-2BA2-6D85-18B3E2B36B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58876C-1098-E565-58C6-A88BE65884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DE61A1-F208-C608-CEB0-AEDFD3D3E50A}"/>
              </a:ext>
            </a:extLst>
          </p:cNvPr>
          <p:cNvSpPr>
            <a:spLocks noGrp="1"/>
          </p:cNvSpPr>
          <p:nvPr>
            <p:ph type="dt" sz="half" idx="10"/>
          </p:nvPr>
        </p:nvSpPr>
        <p:spPr/>
        <p:txBody>
          <a:bodyPr/>
          <a:lstStyle/>
          <a:p>
            <a:fld id="{B93A67F4-1410-40DC-99D2-E3E6A31BF114}" type="datetimeFigureOut">
              <a:rPr lang="en-US" smtClean="0"/>
              <a:t>2/26/2025</a:t>
            </a:fld>
            <a:endParaRPr lang="en-US"/>
          </a:p>
        </p:txBody>
      </p:sp>
      <p:sp>
        <p:nvSpPr>
          <p:cNvPr id="5" name="Footer Placeholder 4">
            <a:extLst>
              <a:ext uri="{FF2B5EF4-FFF2-40B4-BE49-F238E27FC236}">
                <a16:creationId xmlns:a16="http://schemas.microsoft.com/office/drawing/2014/main" id="{C979B128-E27D-D7DF-1F40-9EA8E7DA1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D58494-A48E-EE67-C5E3-F06119672258}"/>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2205350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B8C4B-108A-FE7B-C53B-370E4371BE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05D24F-5869-CF28-2746-FDD226AE7D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DA5019-384F-12D6-F412-25071373EC8B}"/>
              </a:ext>
            </a:extLst>
          </p:cNvPr>
          <p:cNvSpPr>
            <a:spLocks noGrp="1"/>
          </p:cNvSpPr>
          <p:nvPr>
            <p:ph type="dt" sz="half" idx="10"/>
          </p:nvPr>
        </p:nvSpPr>
        <p:spPr/>
        <p:txBody>
          <a:bodyPr/>
          <a:lstStyle/>
          <a:p>
            <a:fld id="{B93A67F4-1410-40DC-99D2-E3E6A31BF114}" type="datetimeFigureOut">
              <a:rPr lang="en-US" smtClean="0"/>
              <a:t>2/26/2025</a:t>
            </a:fld>
            <a:endParaRPr lang="en-US"/>
          </a:p>
        </p:txBody>
      </p:sp>
      <p:sp>
        <p:nvSpPr>
          <p:cNvPr id="5" name="Footer Placeholder 4">
            <a:extLst>
              <a:ext uri="{FF2B5EF4-FFF2-40B4-BE49-F238E27FC236}">
                <a16:creationId xmlns:a16="http://schemas.microsoft.com/office/drawing/2014/main" id="{158889D7-E462-64FF-B96B-9E52EC4435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AA088-ACC1-80B2-6A87-5FAC8569B7D1}"/>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4179690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E917B-1F71-E0AC-34C0-2E67E1D347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D1139B-0DEE-660D-1581-F105DAF5CF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B1B52D-2684-5A26-EDF5-359D632883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CA3B72-B0B3-0B5E-51E1-8E6CC95332A1}"/>
              </a:ext>
            </a:extLst>
          </p:cNvPr>
          <p:cNvSpPr>
            <a:spLocks noGrp="1"/>
          </p:cNvSpPr>
          <p:nvPr>
            <p:ph type="dt" sz="half" idx="10"/>
          </p:nvPr>
        </p:nvSpPr>
        <p:spPr/>
        <p:txBody>
          <a:bodyPr/>
          <a:lstStyle/>
          <a:p>
            <a:fld id="{B93A67F4-1410-40DC-99D2-E3E6A31BF114}" type="datetimeFigureOut">
              <a:rPr lang="en-US" smtClean="0"/>
              <a:t>2/26/2025</a:t>
            </a:fld>
            <a:endParaRPr lang="en-US"/>
          </a:p>
        </p:txBody>
      </p:sp>
      <p:sp>
        <p:nvSpPr>
          <p:cNvPr id="6" name="Footer Placeholder 5">
            <a:extLst>
              <a:ext uri="{FF2B5EF4-FFF2-40B4-BE49-F238E27FC236}">
                <a16:creationId xmlns:a16="http://schemas.microsoft.com/office/drawing/2014/main" id="{101398A9-CAA6-E561-E6B1-51A457016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24AFBB-51D7-F432-1183-43B271DE1D4E}"/>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3683038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BB8EB-CB3F-41D9-3847-8C1BB1F651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D10F10-6222-0E89-FC32-BB24F59FD9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47549D-A2C2-39F7-6EC5-BAFC20A6CAD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F093FD-2D36-3F88-A0B5-15201FEB2F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131E74-C70F-B048-81CE-A7DDB388D6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A0D5EA-0FA0-2589-E26A-73361C40A150}"/>
              </a:ext>
            </a:extLst>
          </p:cNvPr>
          <p:cNvSpPr>
            <a:spLocks noGrp="1"/>
          </p:cNvSpPr>
          <p:nvPr>
            <p:ph type="dt" sz="half" idx="10"/>
          </p:nvPr>
        </p:nvSpPr>
        <p:spPr/>
        <p:txBody>
          <a:bodyPr/>
          <a:lstStyle/>
          <a:p>
            <a:fld id="{B93A67F4-1410-40DC-99D2-E3E6A31BF114}" type="datetimeFigureOut">
              <a:rPr lang="en-US" smtClean="0"/>
              <a:t>2/26/2025</a:t>
            </a:fld>
            <a:endParaRPr lang="en-US"/>
          </a:p>
        </p:txBody>
      </p:sp>
      <p:sp>
        <p:nvSpPr>
          <p:cNvPr id="8" name="Footer Placeholder 7">
            <a:extLst>
              <a:ext uri="{FF2B5EF4-FFF2-40B4-BE49-F238E27FC236}">
                <a16:creationId xmlns:a16="http://schemas.microsoft.com/office/drawing/2014/main" id="{3AC1A8C6-62E0-6E38-5318-DF2E27B0F0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9728E9-7F02-19E9-1E6E-32DB39F829F5}"/>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237931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6467E-E910-67C5-0A0B-15E89D72D5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E4ABD1-A77C-7732-031B-128D7E1861EF}"/>
              </a:ext>
            </a:extLst>
          </p:cNvPr>
          <p:cNvSpPr>
            <a:spLocks noGrp="1"/>
          </p:cNvSpPr>
          <p:nvPr>
            <p:ph type="dt" sz="half" idx="10"/>
          </p:nvPr>
        </p:nvSpPr>
        <p:spPr/>
        <p:txBody>
          <a:bodyPr/>
          <a:lstStyle/>
          <a:p>
            <a:fld id="{B93A67F4-1410-40DC-99D2-E3E6A31BF114}" type="datetimeFigureOut">
              <a:rPr lang="en-US" smtClean="0"/>
              <a:t>2/26/2025</a:t>
            </a:fld>
            <a:endParaRPr lang="en-US"/>
          </a:p>
        </p:txBody>
      </p:sp>
      <p:sp>
        <p:nvSpPr>
          <p:cNvPr id="4" name="Footer Placeholder 3">
            <a:extLst>
              <a:ext uri="{FF2B5EF4-FFF2-40B4-BE49-F238E27FC236}">
                <a16:creationId xmlns:a16="http://schemas.microsoft.com/office/drawing/2014/main" id="{5B31D4E9-39A2-D190-284F-122E0C1745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094CF4-F317-0F82-B856-6C64EEE5B493}"/>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4243352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13E330-DA5E-0950-1FEE-9396D46F70B2}"/>
              </a:ext>
            </a:extLst>
          </p:cNvPr>
          <p:cNvSpPr>
            <a:spLocks noGrp="1"/>
          </p:cNvSpPr>
          <p:nvPr>
            <p:ph type="dt" sz="half" idx="10"/>
          </p:nvPr>
        </p:nvSpPr>
        <p:spPr/>
        <p:txBody>
          <a:bodyPr/>
          <a:lstStyle/>
          <a:p>
            <a:fld id="{B93A67F4-1410-40DC-99D2-E3E6A31BF114}" type="datetimeFigureOut">
              <a:rPr lang="en-US" smtClean="0"/>
              <a:t>2/26/2025</a:t>
            </a:fld>
            <a:endParaRPr lang="en-US"/>
          </a:p>
        </p:txBody>
      </p:sp>
      <p:sp>
        <p:nvSpPr>
          <p:cNvPr id="3" name="Footer Placeholder 2">
            <a:extLst>
              <a:ext uri="{FF2B5EF4-FFF2-40B4-BE49-F238E27FC236}">
                <a16:creationId xmlns:a16="http://schemas.microsoft.com/office/drawing/2014/main" id="{24F637F8-BF2C-4730-342B-352424E9214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B3E505F-8A52-EF0B-3D9B-0413EC9F5CAE}"/>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12081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B1ECB-88F0-D770-7CE4-C74AEAA56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9900B45-64C6-2CA7-4607-F3CD7C68D1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AD77B9-D97D-09AD-8BCE-308AEFE4FC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F3F43F-995E-8FF8-02C5-CBFE61B12533}"/>
              </a:ext>
            </a:extLst>
          </p:cNvPr>
          <p:cNvSpPr>
            <a:spLocks noGrp="1"/>
          </p:cNvSpPr>
          <p:nvPr>
            <p:ph type="dt" sz="half" idx="10"/>
          </p:nvPr>
        </p:nvSpPr>
        <p:spPr/>
        <p:txBody>
          <a:bodyPr/>
          <a:lstStyle/>
          <a:p>
            <a:fld id="{B93A67F4-1410-40DC-99D2-E3E6A31BF114}" type="datetimeFigureOut">
              <a:rPr lang="en-US" smtClean="0"/>
              <a:t>2/26/2025</a:t>
            </a:fld>
            <a:endParaRPr lang="en-US"/>
          </a:p>
        </p:txBody>
      </p:sp>
      <p:sp>
        <p:nvSpPr>
          <p:cNvPr id="6" name="Footer Placeholder 5">
            <a:extLst>
              <a:ext uri="{FF2B5EF4-FFF2-40B4-BE49-F238E27FC236}">
                <a16:creationId xmlns:a16="http://schemas.microsoft.com/office/drawing/2014/main" id="{62F6CD28-B37D-91EB-346F-B7618169E5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33959-933D-49E5-6285-DB98DF70610C}"/>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3542919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260CF-1E9A-7A55-FCA4-81C447D9F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7962A8-5095-203A-B1CB-42239CDEA7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445259-5B88-3D86-9001-A0BD0A1D15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E3C9C5-8860-89B7-DD28-35A5D0B060AC}"/>
              </a:ext>
            </a:extLst>
          </p:cNvPr>
          <p:cNvSpPr>
            <a:spLocks noGrp="1"/>
          </p:cNvSpPr>
          <p:nvPr>
            <p:ph type="dt" sz="half" idx="10"/>
          </p:nvPr>
        </p:nvSpPr>
        <p:spPr/>
        <p:txBody>
          <a:bodyPr/>
          <a:lstStyle/>
          <a:p>
            <a:fld id="{B93A67F4-1410-40DC-99D2-E3E6A31BF114}" type="datetimeFigureOut">
              <a:rPr lang="en-US" smtClean="0"/>
              <a:t>2/26/2025</a:t>
            </a:fld>
            <a:endParaRPr lang="en-US"/>
          </a:p>
        </p:txBody>
      </p:sp>
      <p:sp>
        <p:nvSpPr>
          <p:cNvPr id="6" name="Footer Placeholder 5">
            <a:extLst>
              <a:ext uri="{FF2B5EF4-FFF2-40B4-BE49-F238E27FC236}">
                <a16:creationId xmlns:a16="http://schemas.microsoft.com/office/drawing/2014/main" id="{FD1FF4B2-FC9E-7488-D14C-C654C30898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7B2D64-9958-32F4-BF5B-789AAA52C873}"/>
              </a:ext>
            </a:extLst>
          </p:cNvPr>
          <p:cNvSpPr>
            <a:spLocks noGrp="1"/>
          </p:cNvSpPr>
          <p:nvPr>
            <p:ph type="sldNum" sz="quarter" idx="12"/>
          </p:nvPr>
        </p:nvSpPr>
        <p:spPr/>
        <p:txBody>
          <a:bodyPr/>
          <a:lstStyle/>
          <a:p>
            <a:fld id="{914921C5-8890-4CC1-B350-D9662B2D184C}" type="slidenum">
              <a:rPr lang="en-US" smtClean="0"/>
              <a:t>‹#›</a:t>
            </a:fld>
            <a:endParaRPr lang="en-US"/>
          </a:p>
        </p:txBody>
      </p:sp>
    </p:spTree>
    <p:extLst>
      <p:ext uri="{BB962C8B-B14F-4D97-AF65-F5344CB8AC3E}">
        <p14:creationId xmlns:p14="http://schemas.microsoft.com/office/powerpoint/2010/main" val="3111203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A860BA0A-B70A-BBC1-B23E-72F9348C623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CA6D38A-0D3C-9FBB-2348-D8CF3FC050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AA1CE-285A-635A-B177-FA4B2CE06F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36F62-3391-4C9C-12E2-46A98BBB41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3A67F4-1410-40DC-99D2-E3E6A31BF114}" type="datetimeFigureOut">
              <a:rPr lang="en-US" smtClean="0"/>
              <a:t>2/26/2025</a:t>
            </a:fld>
            <a:endParaRPr lang="en-US"/>
          </a:p>
        </p:txBody>
      </p:sp>
      <p:sp>
        <p:nvSpPr>
          <p:cNvPr id="5" name="Footer Placeholder 4">
            <a:extLst>
              <a:ext uri="{FF2B5EF4-FFF2-40B4-BE49-F238E27FC236}">
                <a16:creationId xmlns:a16="http://schemas.microsoft.com/office/drawing/2014/main" id="{2F2E7637-412D-43B2-2C8B-2E2C2DFA5C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FC3F47-23FB-05AF-DD0A-D045801DB8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4921C5-8890-4CC1-B350-D9662B2D184C}" type="slidenum">
              <a:rPr lang="en-US" smtClean="0"/>
              <a:t>‹#›</a:t>
            </a:fld>
            <a:endParaRPr lang="en-US"/>
          </a:p>
        </p:txBody>
      </p:sp>
    </p:spTree>
    <p:extLst>
      <p:ext uri="{BB962C8B-B14F-4D97-AF65-F5344CB8AC3E}">
        <p14:creationId xmlns:p14="http://schemas.microsoft.com/office/powerpoint/2010/main" val="100989671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67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audio" Target="../media/audio1.wa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audio" Target="../media/audio1.wav"/></Relationships>
</file>

<file path=ppt/slides/_rels/slide17.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4.jpe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003031"/>
          </a:xfrm>
          <a:prstGeom prst="rect">
            <a:avLst/>
          </a:prstGeom>
          <a:noFill/>
        </p:spPr>
        <p:txBody>
          <a:bodyPr wrap="square">
            <a:spAutoFit/>
          </a:bodyPr>
          <a:lstStyle/>
          <a:p>
            <a:pPr marL="0" marR="0" lvl="0" indent="0"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w="3175">
                  <a:solidFill>
                    <a:srgbClr val="002060"/>
                  </a:solidFill>
                </a:ln>
                <a:solidFill>
                  <a:srgbClr val="002060"/>
                </a:solidFill>
                <a:effectLst/>
                <a:uLnTx/>
                <a:uFillTx/>
                <a:latin typeface="Calibri" panose="020F0502020204030204"/>
                <a:ea typeface="微软雅黑" panose="020B0503020204020204" pitchFamily="34" charset="-122"/>
              </a:rPr>
              <a:t>Thứ</a:t>
            </a:r>
            <a:r>
              <a:rPr lang="en-US" altLang="zh-CN" sz="4400" b="1" dirty="0">
                <a:ln w="3175">
                  <a:solidFill>
                    <a:srgbClr val="002060"/>
                  </a:solidFill>
                </a:ln>
                <a:solidFill>
                  <a:srgbClr val="002060"/>
                </a:solidFill>
                <a:latin typeface="Calibri" panose="020F0502020204030204"/>
                <a:ea typeface="微软雅黑" panose="020B0503020204020204" pitchFamily="34" charset="-122"/>
              </a:rPr>
              <a:t> </a:t>
            </a:r>
            <a:r>
              <a:rPr lang="en-US" altLang="zh-CN" sz="4400" b="1" dirty="0" err="1">
                <a:ln w="3175">
                  <a:solidFill>
                    <a:srgbClr val="002060"/>
                  </a:solidFill>
                </a:ln>
                <a:solidFill>
                  <a:srgbClr val="002060"/>
                </a:solidFill>
                <a:latin typeface="Calibri" panose="020F0502020204030204"/>
                <a:ea typeface="微软雅黑" panose="020B0503020204020204" pitchFamily="34" charset="-122"/>
              </a:rPr>
              <a:t>Năm</a:t>
            </a:r>
            <a:r>
              <a:rPr kumimoji="0" lang="en-US" altLang="zh-CN" sz="4400" b="1" i="0" u="none" strike="noStrike" kern="1200" cap="none" spc="0" normalizeH="0" baseline="0" noProof="0" dirty="0">
                <a:ln w="3175">
                  <a:solidFill>
                    <a:srgbClr val="002060"/>
                  </a:solidFill>
                </a:ln>
                <a:solidFill>
                  <a:srgbClr val="002060"/>
                </a:solidFill>
                <a:effectLst/>
                <a:uLnTx/>
                <a:uFillTx/>
                <a:latin typeface="Calibri" panose="020F0502020204030204"/>
                <a:ea typeface="微软雅黑" panose="020B0503020204020204" pitchFamily="34" charset="-122"/>
              </a:rPr>
              <a:t> </a:t>
            </a:r>
            <a:r>
              <a:rPr kumimoji="0" lang="en-US" altLang="zh-CN" sz="4400" b="1" i="0" u="none" strike="noStrike" kern="1200" cap="none" spc="0" normalizeH="0" baseline="0" noProof="0" dirty="0" err="1">
                <a:ln w="3175">
                  <a:solidFill>
                    <a:srgbClr val="002060"/>
                  </a:solidFill>
                </a:ln>
                <a:solidFill>
                  <a:srgbClr val="002060"/>
                </a:solidFill>
                <a:effectLst/>
                <a:uLnTx/>
                <a:uFillTx/>
                <a:latin typeface="Calibri" panose="020F0502020204030204"/>
                <a:ea typeface="微软雅黑" panose="020B0503020204020204" pitchFamily="34" charset="-122"/>
              </a:rPr>
              <a:t>ngày</a:t>
            </a:r>
            <a:r>
              <a:rPr kumimoji="0" lang="en-US" altLang="zh-CN" sz="4400" b="1" i="0" u="none" strike="noStrike" kern="1200" cap="none" spc="0" normalizeH="0" baseline="0" noProof="0" dirty="0">
                <a:ln w="3175">
                  <a:solidFill>
                    <a:srgbClr val="002060"/>
                  </a:solidFill>
                </a:ln>
                <a:solidFill>
                  <a:srgbClr val="002060"/>
                </a:solidFill>
                <a:effectLst/>
                <a:uLnTx/>
                <a:uFillTx/>
                <a:latin typeface="Calibri" panose="020F0502020204030204"/>
                <a:ea typeface="微软雅黑" panose="020B0503020204020204" pitchFamily="34" charset="-122"/>
              </a:rPr>
              <a:t> 27 </a:t>
            </a:r>
            <a:r>
              <a:rPr kumimoji="0" lang="en-US" altLang="zh-CN" sz="4400" b="1" i="0" u="none" strike="noStrike" kern="1200" cap="none" spc="0" normalizeH="0" baseline="0" noProof="0" dirty="0" err="1">
                <a:ln w="3175">
                  <a:solidFill>
                    <a:srgbClr val="002060"/>
                  </a:solidFill>
                </a:ln>
                <a:solidFill>
                  <a:srgbClr val="002060"/>
                </a:solidFill>
                <a:effectLst/>
                <a:uLnTx/>
                <a:uFillTx/>
                <a:latin typeface="Calibri" panose="020F0502020204030204"/>
                <a:ea typeface="微软雅黑" panose="020B0503020204020204" pitchFamily="34" charset="-122"/>
              </a:rPr>
              <a:t>tháng</a:t>
            </a:r>
            <a:r>
              <a:rPr kumimoji="0" lang="en-US" altLang="zh-CN" sz="4400" b="1" i="0" u="none" strike="noStrike" kern="1200" cap="none" spc="0" normalizeH="0" baseline="0" noProof="0" dirty="0">
                <a:ln w="3175">
                  <a:solidFill>
                    <a:srgbClr val="002060"/>
                  </a:solidFill>
                </a:ln>
                <a:solidFill>
                  <a:srgbClr val="002060"/>
                </a:solidFill>
                <a:effectLst/>
                <a:uLnTx/>
                <a:uFillTx/>
                <a:latin typeface="Calibri" panose="020F0502020204030204"/>
                <a:ea typeface="微软雅黑" panose="020B0503020204020204" pitchFamily="34" charset="-122"/>
              </a:rPr>
              <a:t> 2 </a:t>
            </a:r>
            <a:r>
              <a:rPr kumimoji="0" lang="en-US" altLang="zh-CN" sz="4400" b="1" i="0" u="none" strike="noStrike" kern="1200" cap="none" spc="0" normalizeH="0" baseline="0" noProof="0" dirty="0" err="1">
                <a:ln w="3175">
                  <a:solidFill>
                    <a:srgbClr val="002060"/>
                  </a:solidFill>
                </a:ln>
                <a:solidFill>
                  <a:srgbClr val="002060"/>
                </a:solidFill>
                <a:effectLst/>
                <a:uLnTx/>
                <a:uFillTx/>
                <a:latin typeface="Calibri" panose="020F0502020204030204"/>
                <a:ea typeface="微软雅黑" panose="020B0503020204020204" pitchFamily="34" charset="-122"/>
              </a:rPr>
              <a:t>năm</a:t>
            </a:r>
            <a:r>
              <a:rPr kumimoji="0" lang="en-US" altLang="zh-CN" sz="4400" b="1" i="0" u="none" strike="noStrike" kern="1200" cap="none" spc="0" normalizeH="0" baseline="0" noProof="0" dirty="0">
                <a:ln w="3175">
                  <a:solidFill>
                    <a:srgbClr val="002060"/>
                  </a:solidFill>
                </a:ln>
                <a:solidFill>
                  <a:srgbClr val="002060"/>
                </a:solidFill>
                <a:effectLst/>
                <a:uLnTx/>
                <a:uFillTx/>
                <a:latin typeface="Calibri" panose="020F0502020204030204"/>
                <a:ea typeface="微软雅黑" panose="020B0503020204020204" pitchFamily="34" charset="-122"/>
              </a:rPr>
              <a:t> 2025</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12D76B74-A659-5B5F-C6CA-E6A1070539BE}"/>
              </a:ext>
            </a:extLst>
          </p:cNvPr>
          <p:cNvPicPr>
            <a:picLocks noChangeAspect="1"/>
          </p:cNvPicPr>
          <p:nvPr/>
        </p:nvPicPr>
        <p:blipFill>
          <a:blip r:embed="rId5"/>
          <a:stretch>
            <a:fillRect/>
          </a:stretch>
        </p:blipFill>
        <p:spPr>
          <a:xfrm>
            <a:off x="2743200" y="1120549"/>
            <a:ext cx="3258102" cy="1022248"/>
          </a:xfrm>
          <a:prstGeom prst="rect">
            <a:avLst/>
          </a:prstGeom>
        </p:spPr>
      </p:pic>
      <p:sp>
        <p:nvSpPr>
          <p:cNvPr id="3" name="TextBox 2">
            <a:extLst>
              <a:ext uri="{FF2B5EF4-FFF2-40B4-BE49-F238E27FC236}">
                <a16:creationId xmlns:a16="http://schemas.microsoft.com/office/drawing/2014/main" id="{2B5BEEA6-B831-F738-15AF-81754C124CCB}"/>
              </a:ext>
            </a:extLst>
          </p:cNvPr>
          <p:cNvSpPr txBox="1"/>
          <p:nvPr/>
        </p:nvSpPr>
        <p:spPr>
          <a:xfrm>
            <a:off x="2955073" y="2319454"/>
            <a:ext cx="3858322" cy="1015663"/>
          </a:xfrm>
          <a:prstGeom prst="rect">
            <a:avLst/>
          </a:prstGeom>
          <a:noFill/>
        </p:spPr>
        <p:txBody>
          <a:bodyPr wrap="square" rtlCol="0">
            <a:spAutoFit/>
          </a:bodyPr>
          <a:lstStyle/>
          <a:p>
            <a:r>
              <a:rPr lang="en-US" sz="6000" b="1" dirty="0" err="1">
                <a:solidFill>
                  <a:srgbClr val="FF0000"/>
                </a:solidFill>
              </a:rPr>
              <a:t>Luyện</a:t>
            </a:r>
            <a:r>
              <a:rPr lang="en-US" sz="6000" b="1" dirty="0">
                <a:solidFill>
                  <a:srgbClr val="FF0000"/>
                </a:solidFill>
              </a:rPr>
              <a:t> </a:t>
            </a:r>
            <a:r>
              <a:rPr lang="en-US" sz="6000" b="1" dirty="0" err="1">
                <a:solidFill>
                  <a:srgbClr val="FF0000"/>
                </a:solidFill>
              </a:rPr>
              <a:t>tập</a:t>
            </a:r>
            <a:endParaRPr lang="en-US" sz="6000" b="1" dirty="0">
              <a:solidFill>
                <a:srgbClr val="FF0000"/>
              </a:solidFill>
            </a:endParaRPr>
          </a:p>
        </p:txBody>
      </p:sp>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5C304-4886-DE87-C254-4BA74E2964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E24FA1-AB0D-C0FE-975D-B42ABED273D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786136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701987" y="390485"/>
            <a:ext cx="11018065" cy="1579546"/>
            <a:chOff x="540775" y="514924"/>
            <a:chExt cx="11018065" cy="1579546"/>
          </a:xfrm>
        </p:grpSpPr>
        <p:grpSp>
          <p:nvGrpSpPr>
            <p:cNvPr id="5" name="Nhóm 15">
              <a:extLst>
                <a:ext uri="{FF2B5EF4-FFF2-40B4-BE49-F238E27FC236}">
                  <a16:creationId xmlns:a16="http://schemas.microsoft.com/office/drawing/2014/main" id="{AB08A7EB-D9BF-43D6-0179-D18FDBAF267D}"/>
                </a:ext>
              </a:extLst>
            </p:cNvPr>
            <p:cNvGrpSpPr/>
            <p:nvPr/>
          </p:nvGrpSpPr>
          <p:grpSpPr>
            <a:xfrm>
              <a:off x="540775" y="514924"/>
              <a:ext cx="793415" cy="784830"/>
              <a:chOff x="540775"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540775"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570686"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343123" y="524810"/>
              <a:ext cx="10215717" cy="1569660"/>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3200" b="0" i="0" dirty="0">
                  <a:solidFill>
                    <a:srgbClr val="000000"/>
                  </a:solidFill>
                  <a:effectLst/>
                  <a:latin typeface="Calibri" panose="020F0502020204030204" pitchFamily="34" charset="0"/>
                  <a:cs typeface="Calibri" panose="020F0502020204030204" pitchFamily="34" charset="0"/>
                </a:rPr>
                <a:t>Khối 4 của Trường Tiểu học Nguyễn Trãi gồm 1 lớp có 27 học sinh và 6 lớp, mỗi lớp có 34 học sinh. Hỏi trung bình mỗi lớp khối 4 của trường tiểu học đó có bao nhiêu học sinh?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p>
          </p:txBody>
        </p:sp>
      </p:grpSp>
      <p:sp>
        <p:nvSpPr>
          <p:cNvPr id="4" name="TextBox 3">
            <a:extLst>
              <a:ext uri="{FF2B5EF4-FFF2-40B4-BE49-F238E27FC236}">
                <a16:creationId xmlns:a16="http://schemas.microsoft.com/office/drawing/2014/main" id="{4340F252-9620-2EEC-27A2-2438D93B6FC0}"/>
              </a:ext>
            </a:extLst>
          </p:cNvPr>
          <p:cNvSpPr txBox="1"/>
          <p:nvPr/>
        </p:nvSpPr>
        <p:spPr>
          <a:xfrm>
            <a:off x="1238865" y="2428568"/>
            <a:ext cx="9783096" cy="3539430"/>
          </a:xfrm>
          <a:prstGeom prst="rect">
            <a:avLst/>
          </a:prstGeom>
          <a:noFill/>
        </p:spPr>
        <p:txBody>
          <a:bodyPr wrap="square" rtlCol="0">
            <a:spAutoFit/>
          </a:bodyPr>
          <a:lstStyle/>
          <a:p>
            <a:pPr algn="ctr"/>
            <a:r>
              <a:rPr lang="vi-VN" sz="3200" b="1" dirty="0">
                <a:solidFill>
                  <a:srgbClr val="FF0000"/>
                </a:solidFill>
                <a:latin typeface="Calibri" panose="020F0502020204030204" pitchFamily="34" charset="0"/>
                <a:cs typeface="Calibri" panose="020F0502020204030204" pitchFamily="34" charset="0"/>
              </a:rPr>
              <a:t>Bài giải</a:t>
            </a:r>
            <a:r>
              <a:rPr lang="en-US" sz="3200" b="1" dirty="0">
                <a:solidFill>
                  <a:srgbClr val="FF0000"/>
                </a:solidFill>
                <a:latin typeface="Calibri" panose="020F0502020204030204" pitchFamily="34" charset="0"/>
                <a:cs typeface="Calibri" panose="020F0502020204030204" pitchFamily="34" charset="0"/>
              </a:rPr>
              <a:t>:</a:t>
            </a:r>
          </a:p>
          <a:p>
            <a:pPr algn="ctr"/>
            <a:r>
              <a:rPr lang="vi-VN" sz="3200" b="1" dirty="0">
                <a:solidFill>
                  <a:srgbClr val="FF0000"/>
                </a:solidFill>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Mỗi lớp có 34 học sinh thì 6 l</a:t>
            </a:r>
            <a:r>
              <a:rPr lang="en-US" sz="3200" dirty="0">
                <a:solidFill>
                  <a:srgbClr val="FF0000"/>
                </a:solidFill>
                <a:latin typeface="Calibri" panose="020F0502020204030204" pitchFamily="34" charset="0"/>
                <a:cs typeface="Calibri" panose="020F0502020204030204" pitchFamily="34" charset="0"/>
              </a:rPr>
              <a:t>ớ</a:t>
            </a:r>
            <a:r>
              <a:rPr lang="vi-VN" sz="3200" dirty="0">
                <a:solidFill>
                  <a:srgbClr val="FF0000"/>
                </a:solidFill>
                <a:latin typeface="Calibri" panose="020F0502020204030204" pitchFamily="34" charset="0"/>
                <a:cs typeface="Calibri" panose="020F0502020204030204" pitchFamily="34" charset="0"/>
              </a:rPr>
              <a:t>p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34 </a:t>
            </a:r>
            <a:r>
              <a:rPr lang="en-US" sz="3200" dirty="0">
                <a:solidFill>
                  <a:srgbClr val="FF0000"/>
                </a:solidFill>
                <a:latin typeface="Calibri" panose="020F0502020204030204" pitchFamily="34" charset="0"/>
                <a:cs typeface="Calibri" panose="020F0502020204030204" pitchFamily="34" charset="0"/>
              </a:rPr>
              <a:t>x </a:t>
            </a:r>
            <a:r>
              <a:rPr lang="vi-VN" sz="3200" dirty="0">
                <a:solidFill>
                  <a:srgbClr val="FF0000"/>
                </a:solidFill>
                <a:latin typeface="Calibri" panose="020F0502020204030204" pitchFamily="34" charset="0"/>
                <a:cs typeface="Calibri" panose="020F0502020204030204" pitchFamily="34" charset="0"/>
              </a:rPr>
              <a:t>6 = 204 (học sinh)</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Tổng số khối 4 của trường tiểu học là: 6 + 1 = 7 (lớp)</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Trung bình khối 4 có số học sinh là:</a:t>
            </a:r>
            <a:endParaRPr lang="en-US" sz="3200" dirty="0">
              <a:solidFill>
                <a:srgbClr val="FF0000"/>
              </a:solidFill>
              <a:latin typeface="Calibri" panose="020F0502020204030204" pitchFamily="34" charset="0"/>
              <a:cs typeface="Calibri" panose="020F0502020204030204" pitchFamily="34" charset="0"/>
            </a:endParaRPr>
          </a:p>
          <a:p>
            <a:pPr algn="ctr"/>
            <a:r>
              <a:rPr lang="vi-VN" sz="3200" dirty="0">
                <a:solidFill>
                  <a:srgbClr val="FF0000"/>
                </a:solidFill>
                <a:latin typeface="Calibri" panose="020F0502020204030204" pitchFamily="34" charset="0"/>
                <a:cs typeface="Calibri" panose="020F0502020204030204" pitchFamily="34" charset="0"/>
              </a:rPr>
              <a:t>(204 + 27): 7 = 33 (học sinh)</a:t>
            </a:r>
            <a:endParaRPr lang="en-US" sz="3200" dirty="0">
              <a:solidFill>
                <a:srgbClr val="FF0000"/>
              </a:solidFill>
              <a:latin typeface="Calibri" panose="020F0502020204030204" pitchFamily="34" charset="0"/>
              <a:cs typeface="Calibri" panose="020F0502020204030204" pitchFamily="34" charset="0"/>
            </a:endParaRPr>
          </a:p>
          <a:p>
            <a:pPr algn="r"/>
            <a:r>
              <a:rPr lang="vi-VN" sz="3200" dirty="0">
                <a:solidFill>
                  <a:srgbClr val="FF0000"/>
                </a:solidFill>
                <a:latin typeface="Calibri" panose="020F0502020204030204" pitchFamily="34" charset="0"/>
                <a:cs typeface="Calibri" panose="020F0502020204030204" pitchFamily="34" charset="0"/>
              </a:rPr>
              <a:t>Đáp số: 33 học sinh</a:t>
            </a:r>
            <a:endParaRPr lang="en-US" sz="3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86945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wipe(down)">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down)">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down)">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wipe(down)">
                                      <p:cBhvr>
                                        <p:cTn id="34" dur="500"/>
                                        <p:tgtEl>
                                          <p:spTgt spid="4">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
                                            <p:txEl>
                                              <p:pRg st="5" end="5"/>
                                            </p:txEl>
                                          </p:spTgt>
                                        </p:tgtEl>
                                        <p:attrNameLst>
                                          <p:attrName>style.visibility</p:attrName>
                                        </p:attrNameLst>
                                      </p:cBhvr>
                                      <p:to>
                                        <p:strVal val="visible"/>
                                      </p:to>
                                    </p:set>
                                    <p:animEffect transition="in" filter="wipe(down)">
                                      <p:cBhvr>
                                        <p:cTn id="39" dur="500"/>
                                        <p:tgtEl>
                                          <p:spTgt spid="4">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xEl>
                                              <p:pRg st="6" end="6"/>
                                            </p:txEl>
                                          </p:spTgt>
                                        </p:tgtEl>
                                        <p:attrNameLst>
                                          <p:attrName>style.visibility</p:attrName>
                                        </p:attrNameLst>
                                      </p:cBhvr>
                                      <p:to>
                                        <p:strVal val="visible"/>
                                      </p:to>
                                    </p:set>
                                    <p:animEffect transition="in" filter="wipe(down)">
                                      <p:cBhvr>
                                        <p:cTn id="44"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537ED1A5-12CF-E00B-E0EB-24DEEB6F476F}"/>
              </a:ext>
            </a:extLst>
          </p:cNvPr>
          <p:cNvPicPr>
            <a:picLocks noChangeAspect="1"/>
          </p:cNvPicPr>
          <p:nvPr/>
        </p:nvPicPr>
        <p:blipFill>
          <a:blip r:embed="rId4"/>
          <a:stretch>
            <a:fillRect/>
          </a:stretch>
        </p:blipFill>
        <p:spPr>
          <a:xfrm>
            <a:off x="0" y="-919067"/>
            <a:ext cx="11534632" cy="5608806"/>
          </a:xfrm>
          <a:prstGeom prst="rect">
            <a:avLst/>
          </a:prstGeom>
        </p:spPr>
      </p:pic>
    </p:spTree>
    <p:extLst>
      <p:ext uri="{BB962C8B-B14F-4D97-AF65-F5344CB8AC3E}">
        <p14:creationId xmlns:p14="http://schemas.microsoft.com/office/powerpoint/2010/main" val="180245264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39"/>
            <a:ext cx="12192000" cy="6858000"/>
          </a:xfrm>
          <a:prstGeom prst="rect">
            <a:avLst/>
          </a:prstGeom>
        </p:spPr>
      </p:pic>
      <p:grpSp>
        <p:nvGrpSpPr>
          <p:cNvPr id="23" name="Group 22"/>
          <p:cNvGrpSpPr/>
          <p:nvPr/>
        </p:nvGrpSpPr>
        <p:grpSpPr>
          <a:xfrm>
            <a:off x="1558505" y="-242353"/>
            <a:ext cx="5286432" cy="4095895"/>
            <a:chOff x="421954" y="348652"/>
            <a:chExt cx="6864659" cy="5110854"/>
          </a:xfrm>
        </p:grpSpPr>
        <p:pic>
          <p:nvPicPr>
            <p:cNvPr id="24"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6"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27" name="Group 26"/>
          <p:cNvGrpSpPr/>
          <p:nvPr/>
        </p:nvGrpSpPr>
        <p:grpSpPr>
          <a:xfrm>
            <a:off x="6255834" y="301961"/>
            <a:ext cx="6043959" cy="2220686"/>
            <a:chOff x="553283" y="-54364"/>
            <a:chExt cx="5351052" cy="2331437"/>
          </a:xfrm>
        </p:grpSpPr>
        <p:sp>
          <p:nvSpPr>
            <p:cNvPr id="28" name="Rectangle: Rounded Corners 5">
              <a:extLst>
                <a:ext uri="{FF2B5EF4-FFF2-40B4-BE49-F238E27FC236}">
                  <a16:creationId xmlns:a16="http://schemas.microsoft.com/office/drawing/2014/main" id="{375B7F41-B6BC-4285-A5D4-E61F19FAE58E}"/>
                </a:ext>
              </a:extLst>
            </p:cNvPr>
            <p:cNvSpPr/>
            <p:nvPr/>
          </p:nvSpPr>
          <p:spPr>
            <a:xfrm>
              <a:off x="553283" y="-54364"/>
              <a:ext cx="4874041" cy="2331437"/>
            </a:xfrm>
            <a:prstGeom prst="roundRect">
              <a:avLst>
                <a:gd name="adj" fmla="val 50000"/>
              </a:avLst>
            </a:prstGeom>
            <a:solidFill>
              <a:schemeClr val="bg1"/>
            </a:solidFill>
            <a:ln w="38100">
              <a:solidFill>
                <a:schemeClr val="accent1">
                  <a:lumMod val="60000"/>
                  <a:lumOff val="40000"/>
                </a:schemeClr>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234B22C0-B9C3-AB33-E036-F58F1DD43359}"/>
                </a:ext>
              </a:extLst>
            </p:cNvPr>
            <p:cNvSpPr txBox="1"/>
            <p:nvPr/>
          </p:nvSpPr>
          <p:spPr>
            <a:xfrm>
              <a:off x="643481" y="516632"/>
              <a:ext cx="5260854" cy="16479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FC786A"/>
                </a:buClr>
                <a:buSzTx/>
                <a:buFontTx/>
                <a:buNone/>
                <a:tabLst/>
                <a:defRPr/>
              </a:pPr>
              <a:r>
                <a:rPr lang="en-US" sz="4800" b="1" dirty="0">
                  <a:solidFill>
                    <a:srgbClr val="5B9BD5">
                      <a:lumMod val="50000"/>
                    </a:srgbClr>
                  </a:solidFill>
                  <a:latin typeface="+mj-lt"/>
                  <a:cs typeface="Calibri" panose="020F0502020204030204" pitchFamily="34" charset="0"/>
                </a:rPr>
                <a:t>AI NHANH, AI ĐÚNG</a:t>
              </a:r>
              <a:endParaRPr kumimoji="0" lang="en-US" sz="4800" b="1" i="0" u="none" strike="noStrike" kern="1200" cap="none" spc="0" normalizeH="0" baseline="0" noProof="0" dirty="0">
                <a:ln>
                  <a:noFill/>
                </a:ln>
                <a:solidFill>
                  <a:srgbClr val="5B9BD5">
                    <a:lumMod val="50000"/>
                  </a:srgbClr>
                </a:solidFill>
                <a:effectLst/>
                <a:uLnTx/>
                <a:uFillTx/>
                <a:latin typeface="+mj-lt"/>
                <a:ea typeface="+mn-ea"/>
                <a:cs typeface="Calibri" panose="020F0502020204030204" pitchFamily="34" charset="0"/>
              </a:endParaRPr>
            </a:p>
          </p:txBody>
        </p:sp>
      </p:grpSp>
    </p:spTree>
    <p:extLst>
      <p:ext uri="{BB962C8B-B14F-4D97-AF65-F5344CB8AC3E}">
        <p14:creationId xmlns:p14="http://schemas.microsoft.com/office/powerpoint/2010/main" val="205080655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14063" y="294969"/>
            <a:ext cx="11700030" cy="2324140"/>
            <a:chOff x="214063" y="294969"/>
            <a:chExt cx="11700030" cy="2324140"/>
          </a:xfrm>
        </p:grpSpPr>
        <p:grpSp>
          <p:nvGrpSpPr>
            <p:cNvPr id="2" name="Group 1"/>
            <p:cNvGrpSpPr/>
            <p:nvPr/>
          </p:nvGrpSpPr>
          <p:grpSpPr>
            <a:xfrm>
              <a:off x="214063" y="294969"/>
              <a:ext cx="11700030" cy="2324140"/>
              <a:chOff x="214063" y="294969"/>
              <a:chExt cx="11700030"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14063" y="1186040"/>
                <a:ext cx="4293603" cy="1433069"/>
                <a:chOff x="2215528" y="4129449"/>
                <a:chExt cx="4293603" cy="1433069"/>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15528" y="4129449"/>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1:</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123929" y="718662"/>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20</a:t>
              </a:r>
              <a:r>
                <a:rPr lang="en-US"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 </a:t>
              </a:r>
              <a:r>
                <a:rPr lang="vi-VN" sz="6600" dirty="0">
                  <a:solidFill>
                    <a:srgbClr val="000000"/>
                  </a:solidFill>
                  <a:effectLst/>
                  <a:latin typeface="Calibri" panose="020F0502020204030204" pitchFamily="34" charset="0"/>
                  <a:ea typeface="Arial" panose="020B0604020202020204" pitchFamily="34" charset="0"/>
                  <a:cs typeface="Calibri" panose="020F0502020204030204" pitchFamily="34" charset="0"/>
                </a:rPr>
                <a:t>020 : 10</a:t>
              </a:r>
              <a:r>
                <a:rPr lang="vi-VN" sz="6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19900" b="0" i="0" u="none" strike="noStrike" kern="1200" cap="none" spc="0" normalizeH="0" baseline="0" noProof="0" dirty="0">
                <a:ln>
                  <a:noFill/>
                </a:ln>
                <a:solidFill>
                  <a:prstClr val="black">
                    <a:lumMod val="85000"/>
                    <a:lumOff val="15000"/>
                  </a:prstClr>
                </a:solidFill>
                <a:effectLst/>
                <a:uLnTx/>
                <a:uFillTx/>
                <a:latin typeface="Calibri" panose="020F0502020204030204" pitchFamily="34" charset="0"/>
                <a:cs typeface="Calibri" panose="020F0502020204030204" pitchFamily="34" charset="0"/>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8"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200</a:t>
            </a:r>
          </a:p>
        </p:txBody>
      </p:sp>
      <p:sp>
        <p:nvSpPr>
          <p:cNvPr id="19"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2 000</a:t>
            </a:r>
          </a:p>
        </p:txBody>
      </p:sp>
      <p:sp>
        <p:nvSpPr>
          <p:cNvPr id="20"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a:t>
            </a:r>
            <a:r>
              <a:rPr lang="en-US" sz="6000" b="1" dirty="0">
                <a:solidFill>
                  <a:srgbClr val="44546A"/>
                </a:solidFill>
              </a:rPr>
              <a:t>2 002</a:t>
            </a:r>
            <a:endParaRPr kumimoji="0" lang="en-US" sz="6000" b="1" i="0" u="none" strike="noStrike" kern="1200" cap="none" spc="0" normalizeH="0" baseline="0" noProof="0" dirty="0">
              <a:ln>
                <a:noFill/>
              </a:ln>
              <a:solidFill>
                <a:srgbClr val="44546A"/>
              </a:solidFill>
              <a:effectLst/>
              <a:uLnTx/>
              <a:uFillTx/>
              <a:ea typeface="+mn-ea"/>
              <a:cs typeface="+mn-cs"/>
            </a:endParaRPr>
          </a:p>
        </p:txBody>
      </p:sp>
      <p:pic>
        <p:nvPicPr>
          <p:cNvPr id="5" name="Picture 4"/>
          <p:cNvPicPr>
            <a:picLocks noChangeAspect="1"/>
          </p:cNvPicPr>
          <p:nvPr/>
        </p:nvPicPr>
        <p:blipFill>
          <a:blip r:embed="rId7"/>
          <a:stretch>
            <a:fillRect/>
          </a:stretch>
        </p:blipFill>
        <p:spPr>
          <a:xfrm>
            <a:off x="1869428" y="1544914"/>
            <a:ext cx="8381742" cy="5209753"/>
          </a:xfrm>
          <a:prstGeom prst="rect">
            <a:avLst/>
          </a:prstGeom>
        </p:spPr>
      </p:pic>
    </p:spTree>
    <p:extLst>
      <p:ext uri="{BB962C8B-B14F-4D97-AF65-F5344CB8AC3E}">
        <p14:creationId xmlns:p14="http://schemas.microsoft.com/office/powerpoint/2010/main" val="13826760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20"/>
                                        </p:tgtEl>
                                        <p:attrNameLst>
                                          <p:attrName>fillcolor</p:attrName>
                                        </p:attrNameLst>
                                      </p:cBhvr>
                                      <p:to>
                                        <a:srgbClr val="FFFF00"/>
                                      </p:to>
                                    </p:animClr>
                                    <p:set>
                                      <p:cBhvr>
                                        <p:cTn id="27" dur="1000" fill="hold"/>
                                        <p:tgtEl>
                                          <p:spTgt spid="20"/>
                                        </p:tgtEl>
                                        <p:attrNameLst>
                                          <p:attrName>fill.type</p:attrName>
                                        </p:attrNameLst>
                                      </p:cBhvr>
                                      <p:to>
                                        <p:strVal val="solid"/>
                                      </p:to>
                                    </p:set>
                                    <p:set>
                                      <p:cBhvr>
                                        <p:cTn id="28" dur="1000" fill="hold"/>
                                        <p:tgtEl>
                                          <p:spTgt spid="2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9"/>
                                        </p:tgtEl>
                                        <p:attrNameLst>
                                          <p:attrName>ppt_w</p:attrName>
                                        </p:attrNameLst>
                                      </p:cBhvr>
                                      <p:tavLst>
                                        <p:tav tm="0">
                                          <p:val>
                                            <p:strVal val="ppt_w"/>
                                          </p:val>
                                        </p:tav>
                                        <p:tav tm="100000">
                                          <p:val>
                                            <p:fltVal val="0"/>
                                          </p:val>
                                        </p:tav>
                                      </p:tavLst>
                                    </p:anim>
                                    <p:anim calcmode="lin" valueType="num">
                                      <p:cBhvr>
                                        <p:cTn id="31" dur="1000"/>
                                        <p:tgtEl>
                                          <p:spTgt spid="19"/>
                                        </p:tgtEl>
                                        <p:attrNameLst>
                                          <p:attrName>ppt_h</p:attrName>
                                        </p:attrNameLst>
                                      </p:cBhvr>
                                      <p:tavLst>
                                        <p:tav tm="0">
                                          <p:val>
                                            <p:strVal val="ppt_h"/>
                                          </p:val>
                                        </p:tav>
                                        <p:tav tm="100000">
                                          <p:val>
                                            <p:fltVal val="0"/>
                                          </p:val>
                                        </p:tav>
                                      </p:tavLst>
                                    </p:anim>
                                    <p:anim calcmode="lin" valueType="num">
                                      <p:cBhvr>
                                        <p:cTn id="32" dur="1000"/>
                                        <p:tgtEl>
                                          <p:spTgt spid="19"/>
                                        </p:tgtEl>
                                        <p:attrNameLst>
                                          <p:attrName>style.rotation</p:attrName>
                                        </p:attrNameLst>
                                      </p:cBhvr>
                                      <p:tavLst>
                                        <p:tav tm="0">
                                          <p:val>
                                            <p:fltVal val="0"/>
                                          </p:val>
                                        </p:tav>
                                        <p:tav tm="100000">
                                          <p:val>
                                            <p:fltVal val="90"/>
                                          </p:val>
                                        </p:tav>
                                      </p:tavLst>
                                    </p:anim>
                                    <p:animEffect transition="out" filter="fade">
                                      <p:cBhvr>
                                        <p:cTn id="33" dur="1000"/>
                                        <p:tgtEl>
                                          <p:spTgt spid="19"/>
                                        </p:tgtEl>
                                      </p:cBhvr>
                                    </p:animEffect>
                                    <p:set>
                                      <p:cBhvr>
                                        <p:cTn id="34" dur="1" fill="hold">
                                          <p:stCondLst>
                                            <p:cond delay="999"/>
                                          </p:stCondLst>
                                        </p:cTn>
                                        <p:tgtEl>
                                          <p:spTgt spid="19"/>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8"/>
                                        </p:tgtEl>
                                        <p:attrNameLst>
                                          <p:attrName>ppt_w</p:attrName>
                                        </p:attrNameLst>
                                      </p:cBhvr>
                                      <p:tavLst>
                                        <p:tav tm="0">
                                          <p:val>
                                            <p:strVal val="ppt_w"/>
                                          </p:val>
                                        </p:tav>
                                        <p:tav tm="100000">
                                          <p:val>
                                            <p:fltVal val="0"/>
                                          </p:val>
                                        </p:tav>
                                      </p:tavLst>
                                    </p:anim>
                                    <p:anim calcmode="lin" valueType="num">
                                      <p:cBhvr>
                                        <p:cTn id="37" dur="1000"/>
                                        <p:tgtEl>
                                          <p:spTgt spid="18"/>
                                        </p:tgtEl>
                                        <p:attrNameLst>
                                          <p:attrName>ppt_h</p:attrName>
                                        </p:attrNameLst>
                                      </p:cBhvr>
                                      <p:tavLst>
                                        <p:tav tm="0">
                                          <p:val>
                                            <p:strVal val="ppt_h"/>
                                          </p:val>
                                        </p:tav>
                                        <p:tav tm="100000">
                                          <p:val>
                                            <p:fltVal val="0"/>
                                          </p:val>
                                        </p:tav>
                                      </p:tavLst>
                                    </p:anim>
                                    <p:anim calcmode="lin" valueType="num">
                                      <p:cBhvr>
                                        <p:cTn id="38" dur="1000"/>
                                        <p:tgtEl>
                                          <p:spTgt spid="18"/>
                                        </p:tgtEl>
                                        <p:attrNameLst>
                                          <p:attrName>style.rotation</p:attrName>
                                        </p:attrNameLst>
                                      </p:cBhvr>
                                      <p:tavLst>
                                        <p:tav tm="0">
                                          <p:val>
                                            <p:fltVal val="0"/>
                                          </p:val>
                                        </p:tav>
                                        <p:tav tm="100000">
                                          <p:val>
                                            <p:fltVal val="90"/>
                                          </p:val>
                                        </p:tav>
                                      </p:tavLst>
                                    </p:anim>
                                    <p:animEffect transition="out" filter="fade">
                                      <p:cBhvr>
                                        <p:cTn id="39" dur="1000"/>
                                        <p:tgtEl>
                                          <p:spTgt spid="18"/>
                                        </p:tgtEl>
                                      </p:cBhvr>
                                    </p:animEffect>
                                    <p:set>
                                      <p:cBhvr>
                                        <p:cTn id="40" dur="1" fill="hold">
                                          <p:stCondLst>
                                            <p:cond delay="999"/>
                                          </p:stCondLst>
                                        </p:cTn>
                                        <p:tgtEl>
                                          <p:spTgt spid="18"/>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8" grpId="0" animBg="1"/>
      <p:bldP spid="18" grpId="1" animBg="1"/>
      <p:bldP spid="19" grpId="0" animBg="1"/>
      <p:bldP spid="19" grpId="1"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189855"/>
                <a:ext cx="4280542" cy="1429254"/>
                <a:chOff x="2228589" y="4133264"/>
                <a:chExt cx="4280542" cy="1429254"/>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33264"/>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2:</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2996110" y="600674"/>
              <a:ext cx="8330651" cy="1225868"/>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lumMod val="85000"/>
                      <a:lumOff val="15000"/>
                    </a:prstClr>
                  </a:solidFill>
                  <a:effectLst/>
                  <a:uLnTx/>
                  <a:uFillTx/>
                  <a:ea typeface="+mn-ea"/>
                  <a:cs typeface="+mn-cs"/>
                </a:rPr>
                <a:t>9 000 : 100</a:t>
              </a:r>
            </a:p>
          </p:txBody>
        </p:sp>
      </p:grpSp>
      <p:sp>
        <p:nvSpPr>
          <p:cNvPr id="30" name="Rectangle: Rounded Corners 7">
            <a:extLst>
              <a:ext uri="{FF2B5EF4-FFF2-40B4-BE49-F238E27FC236}">
                <a16:creationId xmlns:a16="http://schemas.microsoft.com/office/drawing/2014/main" id="{B445A835-5C19-95AB-3B7E-70C99DD5A827}"/>
              </a:ext>
            </a:extLst>
          </p:cNvPr>
          <p:cNvSpPr/>
          <p:nvPr/>
        </p:nvSpPr>
        <p:spPr>
          <a:xfrm>
            <a:off x="833387" y="270309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A. 90</a:t>
            </a:r>
          </a:p>
        </p:txBody>
      </p:sp>
      <p:sp>
        <p:nvSpPr>
          <p:cNvPr id="31" name="Rectangle: Rounded Corners 14">
            <a:extLst>
              <a:ext uri="{FF2B5EF4-FFF2-40B4-BE49-F238E27FC236}">
                <a16:creationId xmlns:a16="http://schemas.microsoft.com/office/drawing/2014/main" id="{C09D7110-0589-5968-30A3-3374BE33C162}"/>
              </a:ext>
            </a:extLst>
          </p:cNvPr>
          <p:cNvSpPr/>
          <p:nvPr/>
        </p:nvSpPr>
        <p:spPr>
          <a:xfrm>
            <a:off x="4615290"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B. 900</a:t>
            </a:r>
          </a:p>
        </p:txBody>
      </p:sp>
      <p:sp>
        <p:nvSpPr>
          <p:cNvPr id="32" name="Rectangle: Rounded Corners 16">
            <a:extLst>
              <a:ext uri="{FF2B5EF4-FFF2-40B4-BE49-F238E27FC236}">
                <a16:creationId xmlns:a16="http://schemas.microsoft.com/office/drawing/2014/main" id="{3AED465A-BBB6-6B94-CE4F-2D78F243AA8F}"/>
              </a:ext>
            </a:extLst>
          </p:cNvPr>
          <p:cNvSpPr/>
          <p:nvPr/>
        </p:nvSpPr>
        <p:spPr>
          <a:xfrm>
            <a:off x="8397193" y="2728535"/>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4546A"/>
                </a:solidFill>
                <a:effectLst/>
                <a:uLnTx/>
                <a:uFillTx/>
                <a:ea typeface="+mn-ea"/>
                <a:cs typeface="+mn-cs"/>
              </a:rPr>
              <a:t>C. 9</a:t>
            </a:r>
          </a:p>
        </p:txBody>
      </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pic>
        <p:nvPicPr>
          <p:cNvPr id="5" name="Picture 4"/>
          <p:cNvPicPr>
            <a:picLocks noChangeAspect="1"/>
          </p:cNvPicPr>
          <p:nvPr/>
        </p:nvPicPr>
        <p:blipFill>
          <a:blip r:embed="rId7"/>
          <a:stretch>
            <a:fillRect/>
          </a:stretch>
        </p:blipFill>
        <p:spPr>
          <a:xfrm>
            <a:off x="1763620" y="2094901"/>
            <a:ext cx="8381742" cy="5209753"/>
          </a:xfrm>
          <a:prstGeom prst="rect">
            <a:avLst/>
          </a:prstGeom>
        </p:spPr>
      </p:pic>
    </p:spTree>
    <p:extLst>
      <p:ext uri="{BB962C8B-B14F-4D97-AF65-F5344CB8AC3E}">
        <p14:creationId xmlns:p14="http://schemas.microsoft.com/office/powerpoint/2010/main" val="142685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additive="base">
                                        <p:cTn id="13" dur="500" fill="hold"/>
                                        <p:tgtEl>
                                          <p:spTgt spid="30"/>
                                        </p:tgtEl>
                                        <p:attrNameLst>
                                          <p:attrName>ppt_x</p:attrName>
                                        </p:attrNameLst>
                                      </p:cBhvr>
                                      <p:tavLst>
                                        <p:tav tm="0">
                                          <p:val>
                                            <p:strVal val="#ppt_x"/>
                                          </p:val>
                                        </p:tav>
                                        <p:tav tm="100000">
                                          <p:val>
                                            <p:strVal val="#ppt_x"/>
                                          </p:val>
                                        </p:tav>
                                      </p:tavLst>
                                    </p:anim>
                                    <p:anim calcmode="lin" valueType="num">
                                      <p:cBhvr additive="base">
                                        <p:cTn id="14" dur="500" fill="hold"/>
                                        <p:tgtEl>
                                          <p:spTgt spid="30"/>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additive="base">
                                        <p:cTn id="17" dur="500" fill="hold"/>
                                        <p:tgtEl>
                                          <p:spTgt spid="31"/>
                                        </p:tgtEl>
                                        <p:attrNameLst>
                                          <p:attrName>ppt_x</p:attrName>
                                        </p:attrNameLst>
                                      </p:cBhvr>
                                      <p:tavLst>
                                        <p:tav tm="0">
                                          <p:val>
                                            <p:strVal val="#ppt_x"/>
                                          </p:val>
                                        </p:tav>
                                        <p:tav tm="100000">
                                          <p:val>
                                            <p:strVal val="#ppt_x"/>
                                          </p:val>
                                        </p:tav>
                                      </p:tavLst>
                                    </p:anim>
                                    <p:anim calcmode="lin" valueType="num">
                                      <p:cBhvr additive="base">
                                        <p:cTn id="18" dur="500" fill="hold"/>
                                        <p:tgtEl>
                                          <p:spTgt spid="3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30"/>
                                        </p:tgtEl>
                                        <p:attrNameLst>
                                          <p:attrName>fillcolor</p:attrName>
                                        </p:attrNameLst>
                                      </p:cBhvr>
                                      <p:to>
                                        <a:srgbClr val="FFFF00"/>
                                      </p:to>
                                    </p:animClr>
                                    <p:set>
                                      <p:cBhvr>
                                        <p:cTn id="27" dur="1000" fill="hold"/>
                                        <p:tgtEl>
                                          <p:spTgt spid="30"/>
                                        </p:tgtEl>
                                        <p:attrNameLst>
                                          <p:attrName>fill.type</p:attrName>
                                        </p:attrNameLst>
                                      </p:cBhvr>
                                      <p:to>
                                        <p:strVal val="solid"/>
                                      </p:to>
                                    </p:set>
                                    <p:set>
                                      <p:cBhvr>
                                        <p:cTn id="28" dur="1000" fill="hold"/>
                                        <p:tgtEl>
                                          <p:spTgt spid="3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32"/>
                                        </p:tgtEl>
                                        <p:attrNameLst>
                                          <p:attrName>ppt_w</p:attrName>
                                        </p:attrNameLst>
                                      </p:cBhvr>
                                      <p:tavLst>
                                        <p:tav tm="0">
                                          <p:val>
                                            <p:strVal val="ppt_w"/>
                                          </p:val>
                                        </p:tav>
                                        <p:tav tm="100000">
                                          <p:val>
                                            <p:fltVal val="0"/>
                                          </p:val>
                                        </p:tav>
                                      </p:tavLst>
                                    </p:anim>
                                    <p:anim calcmode="lin" valueType="num">
                                      <p:cBhvr>
                                        <p:cTn id="31" dur="1000"/>
                                        <p:tgtEl>
                                          <p:spTgt spid="32"/>
                                        </p:tgtEl>
                                        <p:attrNameLst>
                                          <p:attrName>ppt_h</p:attrName>
                                        </p:attrNameLst>
                                      </p:cBhvr>
                                      <p:tavLst>
                                        <p:tav tm="0">
                                          <p:val>
                                            <p:strVal val="ppt_h"/>
                                          </p:val>
                                        </p:tav>
                                        <p:tav tm="100000">
                                          <p:val>
                                            <p:fltVal val="0"/>
                                          </p:val>
                                        </p:tav>
                                      </p:tavLst>
                                    </p:anim>
                                    <p:anim calcmode="lin" valueType="num">
                                      <p:cBhvr>
                                        <p:cTn id="32" dur="1000"/>
                                        <p:tgtEl>
                                          <p:spTgt spid="32"/>
                                        </p:tgtEl>
                                        <p:attrNameLst>
                                          <p:attrName>style.rotation</p:attrName>
                                        </p:attrNameLst>
                                      </p:cBhvr>
                                      <p:tavLst>
                                        <p:tav tm="0">
                                          <p:val>
                                            <p:fltVal val="0"/>
                                          </p:val>
                                        </p:tav>
                                        <p:tav tm="100000">
                                          <p:val>
                                            <p:fltVal val="90"/>
                                          </p:val>
                                        </p:tav>
                                      </p:tavLst>
                                    </p:anim>
                                    <p:animEffect transition="out" filter="fade">
                                      <p:cBhvr>
                                        <p:cTn id="33" dur="1000"/>
                                        <p:tgtEl>
                                          <p:spTgt spid="32"/>
                                        </p:tgtEl>
                                      </p:cBhvr>
                                    </p:animEffect>
                                    <p:set>
                                      <p:cBhvr>
                                        <p:cTn id="34" dur="1" fill="hold">
                                          <p:stCondLst>
                                            <p:cond delay="999"/>
                                          </p:stCondLst>
                                        </p:cTn>
                                        <p:tgtEl>
                                          <p:spTgt spid="32"/>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31"/>
                                        </p:tgtEl>
                                        <p:attrNameLst>
                                          <p:attrName>ppt_w</p:attrName>
                                        </p:attrNameLst>
                                      </p:cBhvr>
                                      <p:tavLst>
                                        <p:tav tm="0">
                                          <p:val>
                                            <p:strVal val="ppt_w"/>
                                          </p:val>
                                        </p:tav>
                                        <p:tav tm="100000">
                                          <p:val>
                                            <p:fltVal val="0"/>
                                          </p:val>
                                        </p:tav>
                                      </p:tavLst>
                                    </p:anim>
                                    <p:anim calcmode="lin" valueType="num">
                                      <p:cBhvr>
                                        <p:cTn id="37" dur="1000"/>
                                        <p:tgtEl>
                                          <p:spTgt spid="31"/>
                                        </p:tgtEl>
                                        <p:attrNameLst>
                                          <p:attrName>ppt_h</p:attrName>
                                        </p:attrNameLst>
                                      </p:cBhvr>
                                      <p:tavLst>
                                        <p:tav tm="0">
                                          <p:val>
                                            <p:strVal val="ppt_h"/>
                                          </p:val>
                                        </p:tav>
                                        <p:tav tm="100000">
                                          <p:val>
                                            <p:fltVal val="0"/>
                                          </p:val>
                                        </p:tav>
                                      </p:tavLst>
                                    </p:anim>
                                    <p:anim calcmode="lin" valueType="num">
                                      <p:cBhvr>
                                        <p:cTn id="38" dur="1000"/>
                                        <p:tgtEl>
                                          <p:spTgt spid="31"/>
                                        </p:tgtEl>
                                        <p:attrNameLst>
                                          <p:attrName>style.rotation</p:attrName>
                                        </p:attrNameLst>
                                      </p:cBhvr>
                                      <p:tavLst>
                                        <p:tav tm="0">
                                          <p:val>
                                            <p:fltVal val="0"/>
                                          </p:val>
                                        </p:tav>
                                        <p:tav tm="100000">
                                          <p:val>
                                            <p:fltVal val="90"/>
                                          </p:val>
                                        </p:tav>
                                      </p:tavLst>
                                    </p:anim>
                                    <p:animEffect transition="out" filter="fade">
                                      <p:cBhvr>
                                        <p:cTn id="39" dur="1000"/>
                                        <p:tgtEl>
                                          <p:spTgt spid="31"/>
                                        </p:tgtEl>
                                      </p:cBhvr>
                                    </p:animEffect>
                                    <p:set>
                                      <p:cBhvr>
                                        <p:cTn id="40" dur="1" fill="hold">
                                          <p:stCondLst>
                                            <p:cond delay="999"/>
                                          </p:stCondLst>
                                        </p:cTn>
                                        <p:tgtEl>
                                          <p:spTgt spid="31"/>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30" grpId="0" animBg="1"/>
      <p:bldP spid="31" grpId="0" animBg="1"/>
      <p:bldP spid="31" grpId="1" animBg="1"/>
      <p:bldP spid="32" grpId="0" animBg="1"/>
      <p:bldP spid="3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227124" y="294969"/>
            <a:ext cx="11686969" cy="2324140"/>
            <a:chOff x="227124" y="294969"/>
            <a:chExt cx="11686969" cy="2324140"/>
          </a:xfrm>
        </p:grpSpPr>
        <p:grpSp>
          <p:nvGrpSpPr>
            <p:cNvPr id="2" name="Group 1"/>
            <p:cNvGrpSpPr/>
            <p:nvPr/>
          </p:nvGrpSpPr>
          <p:grpSpPr>
            <a:xfrm>
              <a:off x="227124" y="294969"/>
              <a:ext cx="11686969" cy="2324140"/>
              <a:chOff x="227124" y="294969"/>
              <a:chExt cx="11686969" cy="2324140"/>
            </a:xfrm>
          </p:grpSpPr>
          <p:sp>
            <p:nvSpPr>
              <p:cNvPr id="9" name="Hình chữ nhật: Góc Tròn 13">
                <a:extLst>
                  <a:ext uri="{FF2B5EF4-FFF2-40B4-BE49-F238E27FC236}">
                    <a16:creationId xmlns:a16="http://schemas.microsoft.com/office/drawing/2014/main" id="{B3661555-36CB-FCE4-454A-B9815472727D}"/>
                  </a:ext>
                </a:extLst>
              </p:cNvPr>
              <p:cNvSpPr/>
              <p:nvPr/>
            </p:nvSpPr>
            <p:spPr>
              <a:xfrm>
                <a:off x="383136" y="294969"/>
                <a:ext cx="11530957" cy="2173912"/>
              </a:xfrm>
              <a:custGeom>
                <a:avLst/>
                <a:gdLst>
                  <a:gd name="connsiteX0" fmla="*/ 0 w 11530957"/>
                  <a:gd name="connsiteY0" fmla="*/ 362326 h 2173912"/>
                  <a:gd name="connsiteX1" fmla="*/ 362326 w 11530957"/>
                  <a:gd name="connsiteY1" fmla="*/ 0 h 2173912"/>
                  <a:gd name="connsiteX2" fmla="*/ 11168631 w 11530957"/>
                  <a:gd name="connsiteY2" fmla="*/ 0 h 2173912"/>
                  <a:gd name="connsiteX3" fmla="*/ 11530957 w 11530957"/>
                  <a:gd name="connsiteY3" fmla="*/ 362326 h 2173912"/>
                  <a:gd name="connsiteX4" fmla="*/ 11530957 w 11530957"/>
                  <a:gd name="connsiteY4" fmla="*/ 1811586 h 2173912"/>
                  <a:gd name="connsiteX5" fmla="*/ 11168631 w 11530957"/>
                  <a:gd name="connsiteY5" fmla="*/ 2173912 h 2173912"/>
                  <a:gd name="connsiteX6" fmla="*/ 362326 w 11530957"/>
                  <a:gd name="connsiteY6" fmla="*/ 2173912 h 2173912"/>
                  <a:gd name="connsiteX7" fmla="*/ 0 w 11530957"/>
                  <a:gd name="connsiteY7" fmla="*/ 1811586 h 2173912"/>
                  <a:gd name="connsiteX8" fmla="*/ 0 w 11530957"/>
                  <a:gd name="connsiteY8" fmla="*/ 362326 h 217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2173912" fill="none" extrusionOk="0">
                    <a:moveTo>
                      <a:pt x="0" y="362326"/>
                    </a:moveTo>
                    <a:cubicBezTo>
                      <a:pt x="-13895" y="163083"/>
                      <a:pt x="161346" y="4960"/>
                      <a:pt x="362326" y="0"/>
                    </a:cubicBezTo>
                    <a:cubicBezTo>
                      <a:pt x="4594817" y="77600"/>
                      <a:pt x="9911360" y="-27269"/>
                      <a:pt x="11168631" y="0"/>
                    </a:cubicBezTo>
                    <a:cubicBezTo>
                      <a:pt x="11379880" y="-14698"/>
                      <a:pt x="11548733" y="167452"/>
                      <a:pt x="11530957" y="362326"/>
                    </a:cubicBezTo>
                    <a:cubicBezTo>
                      <a:pt x="11650298" y="734533"/>
                      <a:pt x="11461025" y="1581505"/>
                      <a:pt x="11530957" y="1811586"/>
                    </a:cubicBezTo>
                    <a:cubicBezTo>
                      <a:pt x="11514320" y="2005185"/>
                      <a:pt x="11338908" y="2187068"/>
                      <a:pt x="11168631" y="2173912"/>
                    </a:cubicBezTo>
                    <a:cubicBezTo>
                      <a:pt x="8916905" y="2223089"/>
                      <a:pt x="3453281" y="2051210"/>
                      <a:pt x="362326" y="2173912"/>
                    </a:cubicBezTo>
                    <a:cubicBezTo>
                      <a:pt x="157406" y="2210876"/>
                      <a:pt x="-15980" y="2025452"/>
                      <a:pt x="0" y="1811586"/>
                    </a:cubicBezTo>
                    <a:cubicBezTo>
                      <a:pt x="11780" y="1092457"/>
                      <a:pt x="-78357" y="1026037"/>
                      <a:pt x="0" y="362326"/>
                    </a:cubicBezTo>
                    <a:close/>
                  </a:path>
                  <a:path w="11530957" h="2173912" stroke="0" extrusionOk="0">
                    <a:moveTo>
                      <a:pt x="0" y="362326"/>
                    </a:moveTo>
                    <a:cubicBezTo>
                      <a:pt x="12417" y="160800"/>
                      <a:pt x="167098" y="-326"/>
                      <a:pt x="362326" y="0"/>
                    </a:cubicBezTo>
                    <a:cubicBezTo>
                      <a:pt x="2766759" y="-129276"/>
                      <a:pt x="6400469" y="-77778"/>
                      <a:pt x="11168631" y="0"/>
                    </a:cubicBezTo>
                    <a:cubicBezTo>
                      <a:pt x="11363877" y="-15498"/>
                      <a:pt x="11527433" y="182538"/>
                      <a:pt x="11530957" y="362326"/>
                    </a:cubicBezTo>
                    <a:cubicBezTo>
                      <a:pt x="11462788" y="649621"/>
                      <a:pt x="11566852" y="1264960"/>
                      <a:pt x="11530957" y="1811586"/>
                    </a:cubicBezTo>
                    <a:cubicBezTo>
                      <a:pt x="11531995" y="2013883"/>
                      <a:pt x="11358891" y="2177258"/>
                      <a:pt x="11168631" y="2173912"/>
                    </a:cubicBezTo>
                    <a:cubicBezTo>
                      <a:pt x="9850207" y="2218132"/>
                      <a:pt x="1969469" y="2144530"/>
                      <a:pt x="362326" y="2173912"/>
                    </a:cubicBezTo>
                    <a:cubicBezTo>
                      <a:pt x="160960" y="2169074"/>
                      <a:pt x="-36377" y="2003286"/>
                      <a:pt x="0" y="1811586"/>
                    </a:cubicBezTo>
                    <a:cubicBezTo>
                      <a:pt x="35307" y="1251542"/>
                      <a:pt x="-43835" y="902575"/>
                      <a:pt x="0" y="362326"/>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nvGrpSpPr>
              <p:cNvPr id="10" name="Nhóm 23">
                <a:extLst>
                  <a:ext uri="{FF2B5EF4-FFF2-40B4-BE49-F238E27FC236}">
                    <a16:creationId xmlns:a16="http://schemas.microsoft.com/office/drawing/2014/main" id="{21689025-61A3-14EC-24BE-F79F7A0EA702}"/>
                  </a:ext>
                </a:extLst>
              </p:cNvPr>
              <p:cNvGrpSpPr/>
              <p:nvPr/>
            </p:nvGrpSpPr>
            <p:grpSpPr>
              <a:xfrm>
                <a:off x="227124" y="1205912"/>
                <a:ext cx="4280542" cy="1413197"/>
                <a:chOff x="2228589" y="4149321"/>
                <a:chExt cx="4280542" cy="1413197"/>
              </a:xfrm>
            </p:grpSpPr>
            <p:sp>
              <p:nvSpPr>
                <p:cNvPr id="11" name="TextBox 67">
                  <a:extLst>
                    <a:ext uri="{FF2B5EF4-FFF2-40B4-BE49-F238E27FC236}">
                      <a16:creationId xmlns:a16="http://schemas.microsoft.com/office/drawing/2014/main" id="{A2CE281D-9856-7095-3FAE-4107D2F58A47}"/>
                    </a:ext>
                  </a:extLst>
                </p:cNvPr>
                <p:cNvSpPr txBox="1"/>
                <p:nvPr/>
              </p:nvSpPr>
              <p:spPr>
                <a:xfrm>
                  <a:off x="2228589" y="4181045"/>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sp>
              <p:nvSpPr>
                <p:cNvPr id="12" name="TextBox 67">
                  <a:extLst>
                    <a:ext uri="{FF2B5EF4-FFF2-40B4-BE49-F238E27FC236}">
                      <a16:creationId xmlns:a16="http://schemas.microsoft.com/office/drawing/2014/main" id="{4E2FC697-2A7E-59D7-7BC8-610634E33B6B}"/>
                    </a:ext>
                  </a:extLst>
                </p:cNvPr>
                <p:cNvSpPr txBox="1"/>
                <p:nvPr/>
              </p:nvSpPr>
              <p:spPr>
                <a:xfrm>
                  <a:off x="2228589" y="4149321"/>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err="1">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Câu</a:t>
                  </a:r>
                  <a:r>
                    <a:rPr kumimoji="0" lang="en-US" sz="9000" b="1" i="0" u="none" strike="noStrike" kern="1200" cap="none" spc="0" normalizeH="0" baseline="0" noProof="0" dirty="0">
                      <a:ln w="9525">
                        <a:noFill/>
                        <a:prstDash val="solid"/>
                      </a:ln>
                      <a:solidFill>
                        <a:srgbClr val="FF5D5D"/>
                      </a:solidFill>
                      <a:effectLst>
                        <a:outerShdw blurRad="12700" dist="38100" dir="2700000" algn="tl" rotWithShape="0">
                          <a:srgbClr val="4472C4">
                            <a:lumMod val="60000"/>
                            <a:lumOff val="40000"/>
                          </a:srgbClr>
                        </a:outerShdw>
                      </a:effectLst>
                      <a:uLnTx/>
                      <a:uFillTx/>
                      <a:ea typeface="LNTH-LuoLuoNotangYuanTi 1" pitchFamily="2" charset="-128"/>
                      <a:cs typeface="LNTH-LuoLuoNotangYuanTi 1" pitchFamily="2" charset="-128"/>
                    </a:rPr>
                    <a:t> 3:</a:t>
                  </a:r>
                </a:p>
              </p:txBody>
            </p:sp>
          </p:grpSp>
        </p:grpSp>
        <p:sp>
          <p:nvSpPr>
            <p:cNvPr id="14" name="TextBox 13">
              <a:extLst>
                <a:ext uri="{FF2B5EF4-FFF2-40B4-BE49-F238E27FC236}">
                  <a16:creationId xmlns:a16="http://schemas.microsoft.com/office/drawing/2014/main" id="{234B22C0-B9C3-AB33-E036-F58F1DD43359}"/>
                </a:ext>
              </a:extLst>
            </p:cNvPr>
            <p:cNvSpPr txBox="1"/>
            <p:nvPr/>
          </p:nvSpPr>
          <p:spPr>
            <a:xfrm>
              <a:off x="3367128" y="705719"/>
              <a:ext cx="8330651" cy="1123712"/>
            </a:xfrm>
            <a:prstGeom prst="round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lumMod val="85000"/>
                      <a:lumOff val="15000"/>
                    </a:prstClr>
                  </a:solidFill>
                  <a:effectLst/>
                  <a:uLnTx/>
                  <a:uFillTx/>
                  <a:ea typeface="+mn-ea"/>
                  <a:cs typeface="+mn-cs"/>
                </a:rPr>
                <a:t>200 200 : 100</a:t>
              </a:r>
              <a:endParaRPr kumimoji="0" lang="en-US" sz="6000" b="0" i="0" u="none" strike="noStrike" kern="1200" cap="none" spc="0" normalizeH="0" baseline="0" noProof="0" dirty="0">
                <a:ln>
                  <a:noFill/>
                </a:ln>
                <a:solidFill>
                  <a:prstClr val="black">
                    <a:lumMod val="85000"/>
                    <a:lumOff val="15000"/>
                  </a:prstClr>
                </a:solidFill>
                <a:effectLst/>
                <a:uLnTx/>
                <a:uFillTx/>
                <a:ea typeface="+mn-ea"/>
                <a:cs typeface="+mn-cs"/>
              </a:endParaRPr>
            </a:p>
          </p:txBody>
        </p:sp>
      </p:grpSp>
      <p:pic>
        <p:nvPicPr>
          <p:cNvPr id="34"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04225" y="-616160"/>
            <a:ext cx="609600" cy="609600"/>
          </a:xfrm>
          <a:prstGeom prst="rect">
            <a:avLst/>
          </a:prstGeom>
        </p:spPr>
      </p:pic>
      <p:sp>
        <p:nvSpPr>
          <p:cNvPr id="15" name="Rectangle: Rounded Corners 7">
            <a:extLst>
              <a:ext uri="{FF2B5EF4-FFF2-40B4-BE49-F238E27FC236}">
                <a16:creationId xmlns:a16="http://schemas.microsoft.com/office/drawing/2014/main" id="{B445A835-5C19-95AB-3B7E-70C99DD5A827}"/>
              </a:ext>
            </a:extLst>
          </p:cNvPr>
          <p:cNvSpPr/>
          <p:nvPr/>
        </p:nvSpPr>
        <p:spPr>
          <a:xfrm>
            <a:off x="4618691" y="2740089"/>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B. 2 002</a:t>
            </a:r>
          </a:p>
        </p:txBody>
      </p:sp>
      <p:sp>
        <p:nvSpPr>
          <p:cNvPr id="16" name="Rectangle: Rounded Corners 14">
            <a:extLst>
              <a:ext uri="{FF2B5EF4-FFF2-40B4-BE49-F238E27FC236}">
                <a16:creationId xmlns:a16="http://schemas.microsoft.com/office/drawing/2014/main" id="{C09D7110-0589-5968-30A3-3374BE33C162}"/>
              </a:ext>
            </a:extLst>
          </p:cNvPr>
          <p:cNvSpPr/>
          <p:nvPr/>
        </p:nvSpPr>
        <p:spPr>
          <a:xfrm>
            <a:off x="1017006" y="2697130"/>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A. 2 000</a:t>
            </a:r>
          </a:p>
        </p:txBody>
      </p:sp>
      <p:sp>
        <p:nvSpPr>
          <p:cNvPr id="17" name="Rectangle: Rounded Corners 16">
            <a:extLst>
              <a:ext uri="{FF2B5EF4-FFF2-40B4-BE49-F238E27FC236}">
                <a16:creationId xmlns:a16="http://schemas.microsoft.com/office/drawing/2014/main" id="{3AED465A-BBB6-6B94-CE4F-2D78F243AA8F}"/>
              </a:ext>
            </a:extLst>
          </p:cNvPr>
          <p:cNvSpPr/>
          <p:nvPr/>
        </p:nvSpPr>
        <p:spPr>
          <a:xfrm>
            <a:off x="8220376" y="2746841"/>
            <a:ext cx="3264965" cy="914400"/>
          </a:xfrm>
          <a:prstGeom prst="round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solidFill>
                <a:effectLst/>
                <a:uLnTx/>
                <a:uFillTx/>
                <a:ea typeface="+mn-ea"/>
                <a:cs typeface="+mn-cs"/>
              </a:rPr>
              <a:t>C. 202</a:t>
            </a:r>
          </a:p>
        </p:txBody>
      </p:sp>
      <p:pic>
        <p:nvPicPr>
          <p:cNvPr id="5" name="Picture 4"/>
          <p:cNvPicPr>
            <a:picLocks noChangeAspect="1"/>
          </p:cNvPicPr>
          <p:nvPr/>
        </p:nvPicPr>
        <p:blipFill>
          <a:blip r:embed="rId7"/>
          <a:stretch>
            <a:fillRect/>
          </a:stretch>
        </p:blipFill>
        <p:spPr>
          <a:xfrm>
            <a:off x="2396960" y="1177205"/>
            <a:ext cx="8381742" cy="5209753"/>
          </a:xfrm>
          <a:prstGeom prst="rect">
            <a:avLst/>
          </a:prstGeom>
        </p:spPr>
      </p:pic>
    </p:spTree>
    <p:extLst>
      <p:ext uri="{BB962C8B-B14F-4D97-AF65-F5344CB8AC3E}">
        <p14:creationId xmlns:p14="http://schemas.microsoft.com/office/powerpoint/2010/main" val="34206090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1000" fill="hold"/>
                                        <p:tgtEl>
                                          <p:spTgt spid="15"/>
                                        </p:tgtEl>
                                        <p:attrNameLst>
                                          <p:attrName>fillcolor</p:attrName>
                                        </p:attrNameLst>
                                      </p:cBhvr>
                                      <p:to>
                                        <a:srgbClr val="FFFF00"/>
                                      </p:to>
                                    </p:animClr>
                                    <p:set>
                                      <p:cBhvr>
                                        <p:cTn id="27" dur="1000" fill="hold"/>
                                        <p:tgtEl>
                                          <p:spTgt spid="15"/>
                                        </p:tgtEl>
                                        <p:attrNameLst>
                                          <p:attrName>fill.type</p:attrName>
                                        </p:attrNameLst>
                                      </p:cBhvr>
                                      <p:to>
                                        <p:strVal val="solid"/>
                                      </p:to>
                                    </p:set>
                                    <p:set>
                                      <p:cBhvr>
                                        <p:cTn id="28" dur="1000" fill="hold"/>
                                        <p:tgtEl>
                                          <p:spTgt spid="15"/>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par>
                                <p:cTn id="29" presetID="31" presetClass="exit" presetSubtype="0" fill="hold" grpId="1" nodeType="withEffect">
                                  <p:stCondLst>
                                    <p:cond delay="0"/>
                                  </p:stCondLst>
                                  <p:childTnLst>
                                    <p:anim calcmode="lin" valueType="num">
                                      <p:cBhvr>
                                        <p:cTn id="30" dur="1000"/>
                                        <p:tgtEl>
                                          <p:spTgt spid="16"/>
                                        </p:tgtEl>
                                        <p:attrNameLst>
                                          <p:attrName>ppt_w</p:attrName>
                                        </p:attrNameLst>
                                      </p:cBhvr>
                                      <p:tavLst>
                                        <p:tav tm="0">
                                          <p:val>
                                            <p:strVal val="ppt_w"/>
                                          </p:val>
                                        </p:tav>
                                        <p:tav tm="100000">
                                          <p:val>
                                            <p:fltVal val="0"/>
                                          </p:val>
                                        </p:tav>
                                      </p:tavLst>
                                    </p:anim>
                                    <p:anim calcmode="lin" valueType="num">
                                      <p:cBhvr>
                                        <p:cTn id="31" dur="1000"/>
                                        <p:tgtEl>
                                          <p:spTgt spid="16"/>
                                        </p:tgtEl>
                                        <p:attrNameLst>
                                          <p:attrName>ppt_h</p:attrName>
                                        </p:attrNameLst>
                                      </p:cBhvr>
                                      <p:tavLst>
                                        <p:tav tm="0">
                                          <p:val>
                                            <p:strVal val="ppt_h"/>
                                          </p:val>
                                        </p:tav>
                                        <p:tav tm="100000">
                                          <p:val>
                                            <p:fltVal val="0"/>
                                          </p:val>
                                        </p:tav>
                                      </p:tavLst>
                                    </p:anim>
                                    <p:anim calcmode="lin" valueType="num">
                                      <p:cBhvr>
                                        <p:cTn id="32" dur="1000"/>
                                        <p:tgtEl>
                                          <p:spTgt spid="16"/>
                                        </p:tgtEl>
                                        <p:attrNameLst>
                                          <p:attrName>style.rotation</p:attrName>
                                        </p:attrNameLst>
                                      </p:cBhvr>
                                      <p:tavLst>
                                        <p:tav tm="0">
                                          <p:val>
                                            <p:fltVal val="0"/>
                                          </p:val>
                                        </p:tav>
                                        <p:tav tm="100000">
                                          <p:val>
                                            <p:fltVal val="90"/>
                                          </p:val>
                                        </p:tav>
                                      </p:tavLst>
                                    </p:anim>
                                    <p:animEffect transition="out" filter="fade">
                                      <p:cBhvr>
                                        <p:cTn id="33" dur="1000"/>
                                        <p:tgtEl>
                                          <p:spTgt spid="16"/>
                                        </p:tgtEl>
                                      </p:cBhvr>
                                    </p:animEffect>
                                    <p:set>
                                      <p:cBhvr>
                                        <p:cTn id="34" dur="1" fill="hold">
                                          <p:stCondLst>
                                            <p:cond delay="999"/>
                                          </p:stCondLst>
                                        </p:cTn>
                                        <p:tgtEl>
                                          <p:spTgt spid="16"/>
                                        </p:tgtEl>
                                        <p:attrNameLst>
                                          <p:attrName>style.visibility</p:attrName>
                                        </p:attrNameLst>
                                      </p:cBhvr>
                                      <p:to>
                                        <p:strVal val="hidden"/>
                                      </p:to>
                                    </p:set>
                                  </p:childTnLst>
                                </p:cTn>
                              </p:par>
                              <p:par>
                                <p:cTn id="35" presetID="31" presetClass="exit" presetSubtype="0" fill="hold" grpId="1" nodeType="withEffect">
                                  <p:stCondLst>
                                    <p:cond delay="0"/>
                                  </p:stCondLst>
                                  <p:childTnLst>
                                    <p:anim calcmode="lin" valueType="num">
                                      <p:cBhvr>
                                        <p:cTn id="36" dur="1000"/>
                                        <p:tgtEl>
                                          <p:spTgt spid="17"/>
                                        </p:tgtEl>
                                        <p:attrNameLst>
                                          <p:attrName>ppt_w</p:attrName>
                                        </p:attrNameLst>
                                      </p:cBhvr>
                                      <p:tavLst>
                                        <p:tav tm="0">
                                          <p:val>
                                            <p:strVal val="ppt_w"/>
                                          </p:val>
                                        </p:tav>
                                        <p:tav tm="100000">
                                          <p:val>
                                            <p:fltVal val="0"/>
                                          </p:val>
                                        </p:tav>
                                      </p:tavLst>
                                    </p:anim>
                                    <p:anim calcmode="lin" valueType="num">
                                      <p:cBhvr>
                                        <p:cTn id="37" dur="1000"/>
                                        <p:tgtEl>
                                          <p:spTgt spid="17"/>
                                        </p:tgtEl>
                                        <p:attrNameLst>
                                          <p:attrName>ppt_h</p:attrName>
                                        </p:attrNameLst>
                                      </p:cBhvr>
                                      <p:tavLst>
                                        <p:tav tm="0">
                                          <p:val>
                                            <p:strVal val="ppt_h"/>
                                          </p:val>
                                        </p:tav>
                                        <p:tav tm="100000">
                                          <p:val>
                                            <p:fltVal val="0"/>
                                          </p:val>
                                        </p:tav>
                                      </p:tavLst>
                                    </p:anim>
                                    <p:anim calcmode="lin" valueType="num">
                                      <p:cBhvr>
                                        <p:cTn id="38" dur="1000"/>
                                        <p:tgtEl>
                                          <p:spTgt spid="17"/>
                                        </p:tgtEl>
                                        <p:attrNameLst>
                                          <p:attrName>style.rotation</p:attrName>
                                        </p:attrNameLst>
                                      </p:cBhvr>
                                      <p:tavLst>
                                        <p:tav tm="0">
                                          <p:val>
                                            <p:fltVal val="0"/>
                                          </p:val>
                                        </p:tav>
                                        <p:tav tm="100000">
                                          <p:val>
                                            <p:fltVal val="90"/>
                                          </p:val>
                                        </p:tav>
                                      </p:tavLst>
                                    </p:anim>
                                    <p:animEffect transition="out" filter="fade">
                                      <p:cBhvr>
                                        <p:cTn id="39" dur="1000"/>
                                        <p:tgtEl>
                                          <p:spTgt spid="17"/>
                                        </p:tgtEl>
                                      </p:cBhvr>
                                    </p:animEffect>
                                    <p:set>
                                      <p:cBhvr>
                                        <p:cTn id="40" dur="1" fill="hold">
                                          <p:stCondLst>
                                            <p:cond delay="999"/>
                                          </p:stCondLst>
                                        </p:cTn>
                                        <p:tgtEl>
                                          <p:spTgt spid="17"/>
                                        </p:tgtEl>
                                        <p:attrNameLst>
                                          <p:attrName>style.visibility</p:attrName>
                                        </p:attrNameLst>
                                      </p:cBhvr>
                                      <p:to>
                                        <p:strVal val="hidden"/>
                                      </p:to>
                                    </p:set>
                                  </p:childTnLst>
                                </p:cTn>
                              </p:par>
                            </p:childTnLst>
                          </p:cTn>
                        </p:par>
                        <p:par>
                          <p:cTn id="41" fill="hold">
                            <p:stCondLst>
                              <p:cond delay="1000"/>
                            </p:stCondLst>
                            <p:childTnLst>
                              <p:par>
                                <p:cTn id="42" presetID="53" presetClass="entr" presetSubtype="16"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ppt_w</p:attrName>
                                        </p:attrNameLst>
                                      </p:cBhvr>
                                      <p:tavLst>
                                        <p:tav tm="0">
                                          <p:val>
                                            <p:fltVal val="0"/>
                                          </p:val>
                                        </p:tav>
                                        <p:tav tm="100000">
                                          <p:val>
                                            <p:strVal val="#ppt_w"/>
                                          </p:val>
                                        </p:tav>
                                      </p:tavLst>
                                    </p:anim>
                                    <p:anim calcmode="lin" valueType="num">
                                      <p:cBhvr>
                                        <p:cTn id="45" dur="500" fill="hold"/>
                                        <p:tgtEl>
                                          <p:spTgt spid="5"/>
                                        </p:tgtEl>
                                        <p:attrNameLst>
                                          <p:attrName>ppt_h</p:attrName>
                                        </p:attrNameLst>
                                      </p:cBhvr>
                                      <p:tavLst>
                                        <p:tav tm="0">
                                          <p:val>
                                            <p:fltVal val="0"/>
                                          </p:val>
                                        </p:tav>
                                        <p:tav tm="100000">
                                          <p:val>
                                            <p:strVal val="#ppt_h"/>
                                          </p:val>
                                        </p:tav>
                                      </p:tavLst>
                                    </p:anim>
                                    <p:animEffect transition="in" filter="fade">
                                      <p:cBhvr>
                                        <p:cTn id="46" dur="500"/>
                                        <p:tgtEl>
                                          <p:spTgt spid="5"/>
                                        </p:tgtEl>
                                      </p:cBhvr>
                                    </p:animEffect>
                                  </p:childTnLst>
                                </p:cTn>
                              </p:par>
                              <p:par>
                                <p:cTn id="47" presetID="1" presetClass="mediacall" presetSubtype="0" fill="hold" nodeType="withEffect">
                                  <p:stCondLst>
                                    <p:cond delay="0"/>
                                  </p:stCondLst>
                                  <p:childTnLst>
                                    <p:cmd type="call" cmd="playFrom(0.0)">
                                      <p:cBhvr>
                                        <p:cTn id="48" dur="4414" fill="hold"/>
                                        <p:tgtEl>
                                          <p:spTgt spid="34"/>
                                        </p:tgtEl>
                                      </p:cBhvr>
                                    </p:cmd>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34"/>
                </p:tgtEl>
              </p:cMediaNode>
            </p:audio>
          </p:childTnLst>
        </p:cTn>
      </p:par>
    </p:tnLst>
    <p:bldLst>
      <p:bldP spid="15" grpId="0" animBg="1"/>
      <p:bldP spid="16" grpId="0" animBg="1"/>
      <p:bldP spid="16" grpId="1" animBg="1"/>
      <p:bldP spid="17" grpId="0" animBg="1"/>
      <p:bldP spid="17"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3046712" y="3869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4C51DAA2-8B46-0FB2-327B-93AB1400F6A7}"/>
              </a:ext>
            </a:extLst>
          </p:cNvPr>
          <p:cNvPicPr>
            <a:picLocks noChangeAspect="1"/>
          </p:cNvPicPr>
          <p:nvPr/>
        </p:nvPicPr>
        <p:blipFill>
          <a:blip r:embed="rId9"/>
          <a:stretch>
            <a:fillRect/>
          </a:stretch>
        </p:blipFill>
        <p:spPr>
          <a:xfrm>
            <a:off x="211468" y="3142331"/>
            <a:ext cx="7596819" cy="3239419"/>
          </a:xfrm>
          <a:prstGeom prst="rect">
            <a:avLst/>
          </a:prstGeom>
        </p:spPr>
      </p:pic>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7A9E68CC-155A-D47D-239D-2467E32CD410}"/>
              </a:ext>
            </a:extLst>
          </p:cNvPr>
          <p:cNvPicPr>
            <a:picLocks noChangeAspect="1"/>
          </p:cNvPicPr>
          <p:nvPr/>
        </p:nvPicPr>
        <p:blipFill>
          <a:blip r:embed="rId4"/>
          <a:stretch>
            <a:fillRect/>
          </a:stretch>
        </p:blipFill>
        <p:spPr>
          <a:xfrm>
            <a:off x="598609" y="-485775"/>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4" name="Bingo Assa">
            <a:hlinkClick r:id="" action="ppaction://media"/>
            <a:extLst>
              <a:ext uri="{FF2B5EF4-FFF2-40B4-BE49-F238E27FC236}">
                <a16:creationId xmlns:a16="http://schemas.microsoft.com/office/drawing/2014/main" id="{77950F40-8E81-30DC-6465-8DB25ABCAF3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71120" y="0"/>
            <a:ext cx="12263120" cy="68580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02130"/>
            <a:ext cx="10725457" cy="797624"/>
            <a:chOff x="678426" y="502130"/>
            <a:chExt cx="10725457" cy="797624"/>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621707" y="502130"/>
              <a:ext cx="978217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Tính</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nhẩm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id="{6E9289AF-04F6-4F24-5507-09D3AAF2845F}"/>
              </a:ext>
            </a:extLst>
          </p:cNvPr>
          <p:cNvSpPr txBox="1"/>
          <p:nvPr/>
        </p:nvSpPr>
        <p:spPr>
          <a:xfrm>
            <a:off x="924232" y="1543664"/>
            <a:ext cx="9979741" cy="646331"/>
          </a:xfrm>
          <a:prstGeom prst="rect">
            <a:avLst/>
          </a:prstGeom>
          <a:noFill/>
        </p:spPr>
        <p:txBody>
          <a:bodyPr wrap="square" rtlCol="0">
            <a:spAutoFit/>
          </a:bodyPr>
          <a:lstStyle/>
          <a:p>
            <a:pPr marL="342900" indent="-342900">
              <a:buAutoNum type="alphaLcParenR"/>
            </a:pPr>
            <a:r>
              <a:rPr lang="pt-BR" sz="3600" b="0" i="0" dirty="0">
                <a:solidFill>
                  <a:srgbClr val="000000"/>
                </a:solidFill>
                <a:effectLst/>
              </a:rPr>
              <a:t> 48 256 x 10 </a:t>
            </a:r>
            <a:r>
              <a:rPr lang="en-US" sz="3600" b="0" i="0" dirty="0">
                <a:solidFill>
                  <a:srgbClr val="000000"/>
                </a:solidFill>
                <a:effectLst/>
              </a:rPr>
              <a:t>            5 437 x 100           7 192 x 1 000   </a:t>
            </a:r>
            <a:endParaRPr lang="pt-BR" sz="3600" b="0" i="0" dirty="0">
              <a:solidFill>
                <a:srgbClr val="000000"/>
              </a:solidFill>
              <a:effectLst/>
            </a:endParaRPr>
          </a:p>
        </p:txBody>
      </p:sp>
      <p:sp>
        <p:nvSpPr>
          <p:cNvPr id="3" name="TextBox 2">
            <a:extLst>
              <a:ext uri="{FF2B5EF4-FFF2-40B4-BE49-F238E27FC236}">
                <a16:creationId xmlns:a16="http://schemas.microsoft.com/office/drawing/2014/main" id="{43F1E8C0-7B79-2CD6-4A35-74C70F4188F0}"/>
              </a:ext>
            </a:extLst>
          </p:cNvPr>
          <p:cNvSpPr txBox="1"/>
          <p:nvPr/>
        </p:nvSpPr>
        <p:spPr>
          <a:xfrm>
            <a:off x="590550" y="3156154"/>
            <a:ext cx="11087100" cy="646331"/>
          </a:xfrm>
          <a:prstGeom prst="rect">
            <a:avLst/>
          </a:prstGeom>
          <a:noFill/>
        </p:spPr>
        <p:txBody>
          <a:bodyPr wrap="square" rtlCol="0">
            <a:spAutoFit/>
          </a:bodyPr>
          <a:lstStyle/>
          <a:p>
            <a:r>
              <a:rPr lang="pl-PL" sz="3600" b="0" i="0" dirty="0">
                <a:solidFill>
                  <a:srgbClr val="000000"/>
                </a:solidFill>
                <a:effectLst/>
              </a:rPr>
              <a:t>b) 625 400</a:t>
            </a:r>
            <a:r>
              <a:rPr lang="en-US" sz="3600" b="0" i="0" dirty="0">
                <a:solidFill>
                  <a:srgbClr val="000000"/>
                </a:solidFill>
                <a:effectLst/>
              </a:rPr>
              <a:t>: 100               </a:t>
            </a:r>
            <a:r>
              <a:rPr lang="pl-PL" sz="3600" b="0" i="0" dirty="0">
                <a:solidFill>
                  <a:srgbClr val="000000"/>
                </a:solidFill>
                <a:effectLst/>
              </a:rPr>
              <a:t>395 800 : 10</a:t>
            </a:r>
            <a:r>
              <a:rPr lang="en-US" sz="3600" b="0" i="0" dirty="0">
                <a:solidFill>
                  <a:srgbClr val="000000"/>
                </a:solidFill>
                <a:effectLst/>
              </a:rPr>
              <a:t>           </a:t>
            </a:r>
            <a:r>
              <a:rPr lang="pl-PL" sz="3600" b="0" i="0" dirty="0">
                <a:solidFill>
                  <a:srgbClr val="000000"/>
                </a:solidFill>
                <a:effectLst/>
              </a:rPr>
              <a:t>960 000: 1 000</a:t>
            </a:r>
            <a:endParaRPr lang="pt-BR" sz="3600" b="0" i="0" dirty="0">
              <a:solidFill>
                <a:srgbClr val="000000"/>
              </a:solidFill>
              <a:effectLst/>
            </a:endParaRPr>
          </a:p>
        </p:txBody>
      </p:sp>
      <p:sp>
        <p:nvSpPr>
          <p:cNvPr id="4" name="TextBox 3">
            <a:extLst>
              <a:ext uri="{FF2B5EF4-FFF2-40B4-BE49-F238E27FC236}">
                <a16:creationId xmlns:a16="http://schemas.microsoft.com/office/drawing/2014/main" id="{23C33094-B560-ECAE-EC37-B85C776D1F13}"/>
              </a:ext>
            </a:extLst>
          </p:cNvPr>
          <p:cNvSpPr txBox="1"/>
          <p:nvPr/>
        </p:nvSpPr>
        <p:spPr>
          <a:xfrm>
            <a:off x="963562" y="2281084"/>
            <a:ext cx="3274142" cy="646331"/>
          </a:xfrm>
          <a:prstGeom prst="rect">
            <a:avLst/>
          </a:prstGeom>
          <a:noFill/>
        </p:spPr>
        <p:txBody>
          <a:bodyPr wrap="square" rtlCol="0">
            <a:spAutoFit/>
          </a:bodyPr>
          <a:lstStyle/>
          <a:p>
            <a:r>
              <a:rPr lang="en-US" sz="3600" b="1" i="0" dirty="0">
                <a:solidFill>
                  <a:srgbClr val="FF0000"/>
                </a:solidFill>
                <a:effectLst/>
              </a:rPr>
              <a:t>= 482 560      </a:t>
            </a:r>
            <a:endParaRPr lang="en-US" sz="3600" b="1" dirty="0">
              <a:solidFill>
                <a:srgbClr val="FF0000"/>
              </a:solidFill>
            </a:endParaRPr>
          </a:p>
        </p:txBody>
      </p:sp>
      <p:sp>
        <p:nvSpPr>
          <p:cNvPr id="5" name="TextBox 4">
            <a:extLst>
              <a:ext uri="{FF2B5EF4-FFF2-40B4-BE49-F238E27FC236}">
                <a16:creationId xmlns:a16="http://schemas.microsoft.com/office/drawing/2014/main" id="{4DDCFD90-C841-EA0B-8316-74C6E0FF0F0A}"/>
              </a:ext>
            </a:extLst>
          </p:cNvPr>
          <p:cNvSpPr txBox="1"/>
          <p:nvPr/>
        </p:nvSpPr>
        <p:spPr>
          <a:xfrm>
            <a:off x="4699820" y="2172929"/>
            <a:ext cx="3274142" cy="646331"/>
          </a:xfrm>
          <a:prstGeom prst="rect">
            <a:avLst/>
          </a:prstGeom>
          <a:noFill/>
        </p:spPr>
        <p:txBody>
          <a:bodyPr wrap="square" rtlCol="0">
            <a:spAutoFit/>
          </a:bodyPr>
          <a:lstStyle/>
          <a:p>
            <a:r>
              <a:rPr lang="en-US" sz="3600" b="1" dirty="0">
                <a:solidFill>
                  <a:srgbClr val="FF0000"/>
                </a:solidFill>
              </a:rPr>
              <a:t>= 543 700 </a:t>
            </a:r>
          </a:p>
        </p:txBody>
      </p:sp>
      <p:sp>
        <p:nvSpPr>
          <p:cNvPr id="11" name="TextBox 10">
            <a:extLst>
              <a:ext uri="{FF2B5EF4-FFF2-40B4-BE49-F238E27FC236}">
                <a16:creationId xmlns:a16="http://schemas.microsoft.com/office/drawing/2014/main" id="{8DBF7D0C-6AC8-D9BB-F58E-793802E6070F}"/>
              </a:ext>
            </a:extLst>
          </p:cNvPr>
          <p:cNvSpPr txBox="1"/>
          <p:nvPr/>
        </p:nvSpPr>
        <p:spPr>
          <a:xfrm>
            <a:off x="7983794" y="2123768"/>
            <a:ext cx="3274142" cy="646331"/>
          </a:xfrm>
          <a:prstGeom prst="rect">
            <a:avLst/>
          </a:prstGeom>
          <a:noFill/>
        </p:spPr>
        <p:txBody>
          <a:bodyPr wrap="square" rtlCol="0">
            <a:spAutoFit/>
          </a:bodyPr>
          <a:lstStyle/>
          <a:p>
            <a:r>
              <a:rPr lang="en-US" sz="3600" b="1" dirty="0">
                <a:solidFill>
                  <a:srgbClr val="FF0000"/>
                </a:solidFill>
              </a:rPr>
              <a:t>= 7 192 000</a:t>
            </a:r>
          </a:p>
        </p:txBody>
      </p:sp>
      <p:sp>
        <p:nvSpPr>
          <p:cNvPr id="12" name="TextBox 11">
            <a:extLst>
              <a:ext uri="{FF2B5EF4-FFF2-40B4-BE49-F238E27FC236}">
                <a16:creationId xmlns:a16="http://schemas.microsoft.com/office/drawing/2014/main" id="{65BB0E40-31F7-E743-58D7-2C29891EDFDB}"/>
              </a:ext>
            </a:extLst>
          </p:cNvPr>
          <p:cNvSpPr txBox="1"/>
          <p:nvPr/>
        </p:nvSpPr>
        <p:spPr>
          <a:xfrm>
            <a:off x="1016410" y="3814917"/>
            <a:ext cx="3274142" cy="646331"/>
          </a:xfrm>
          <a:prstGeom prst="rect">
            <a:avLst/>
          </a:prstGeom>
          <a:noFill/>
        </p:spPr>
        <p:txBody>
          <a:bodyPr wrap="square" rtlCol="0">
            <a:spAutoFit/>
          </a:bodyPr>
          <a:lstStyle/>
          <a:p>
            <a:r>
              <a:rPr lang="en-US" sz="3600" b="1" dirty="0">
                <a:solidFill>
                  <a:srgbClr val="FF0000"/>
                </a:solidFill>
              </a:rPr>
              <a:t>= 6 254 </a:t>
            </a:r>
          </a:p>
        </p:txBody>
      </p:sp>
      <p:sp>
        <p:nvSpPr>
          <p:cNvPr id="18" name="TextBox 17">
            <a:extLst>
              <a:ext uri="{FF2B5EF4-FFF2-40B4-BE49-F238E27FC236}">
                <a16:creationId xmlns:a16="http://schemas.microsoft.com/office/drawing/2014/main" id="{69057578-7C91-FB53-CB65-9FF6831FAE2A}"/>
              </a:ext>
            </a:extLst>
          </p:cNvPr>
          <p:cNvSpPr txBox="1"/>
          <p:nvPr/>
        </p:nvSpPr>
        <p:spPr>
          <a:xfrm>
            <a:off x="4980039" y="3806621"/>
            <a:ext cx="3274142" cy="646331"/>
          </a:xfrm>
          <a:prstGeom prst="rect">
            <a:avLst/>
          </a:prstGeom>
          <a:noFill/>
        </p:spPr>
        <p:txBody>
          <a:bodyPr wrap="square" rtlCol="0">
            <a:spAutoFit/>
          </a:bodyPr>
          <a:lstStyle/>
          <a:p>
            <a:r>
              <a:rPr lang="en-US" sz="3600" b="1" dirty="0">
                <a:solidFill>
                  <a:srgbClr val="FF0000"/>
                </a:solidFill>
              </a:rPr>
              <a:t>= 39 580 </a:t>
            </a:r>
          </a:p>
        </p:txBody>
      </p:sp>
      <p:sp>
        <p:nvSpPr>
          <p:cNvPr id="19" name="TextBox 18">
            <a:extLst>
              <a:ext uri="{FF2B5EF4-FFF2-40B4-BE49-F238E27FC236}">
                <a16:creationId xmlns:a16="http://schemas.microsoft.com/office/drawing/2014/main" id="{86D5872C-9FFA-B9F9-358A-529005EB6723}"/>
              </a:ext>
            </a:extLst>
          </p:cNvPr>
          <p:cNvSpPr txBox="1"/>
          <p:nvPr/>
        </p:nvSpPr>
        <p:spPr>
          <a:xfrm>
            <a:off x="8355883" y="3786035"/>
            <a:ext cx="3274142" cy="646331"/>
          </a:xfrm>
          <a:prstGeom prst="rect">
            <a:avLst/>
          </a:prstGeom>
          <a:noFill/>
        </p:spPr>
        <p:txBody>
          <a:bodyPr wrap="square" rtlCol="0">
            <a:spAutoFit/>
          </a:bodyPr>
          <a:lstStyle/>
          <a:p>
            <a:r>
              <a:rPr lang="en-US" sz="3600" b="1" dirty="0">
                <a:solidFill>
                  <a:srgbClr val="FF0000"/>
                </a:solidFill>
              </a:rPr>
              <a:t>= 960</a:t>
            </a:r>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down)">
                                      <p:cBhvr>
                                        <p:cTn id="4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11" grpId="0"/>
      <p:bldP spid="12"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D72AE-0FBA-CA0F-286B-624778542526}"/>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5AE4432-7C1C-D049-5785-7D49A11C92A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102A7E59-A59C-9E39-ACB1-0A3A14DA8DD9}"/>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398DCC65-C733-B193-47AA-E0EA83E84BF2}"/>
              </a:ext>
            </a:extLst>
          </p:cNvPr>
          <p:cNvPicPr>
            <a:picLocks noChangeAspect="1"/>
          </p:cNvPicPr>
          <p:nvPr/>
        </p:nvPicPr>
        <p:blipFill>
          <a:blip r:embed="rId4"/>
          <a:stretch>
            <a:fillRect/>
          </a:stretch>
        </p:blipFill>
        <p:spPr>
          <a:xfrm>
            <a:off x="1374047" y="7446104"/>
            <a:ext cx="7440063" cy="2943636"/>
          </a:xfrm>
          <a:prstGeom prst="rect">
            <a:avLst/>
          </a:prstGeom>
        </p:spPr>
      </p:pic>
      <p:grpSp>
        <p:nvGrpSpPr>
          <p:cNvPr id="21" name="Group 20">
            <a:extLst>
              <a:ext uri="{FF2B5EF4-FFF2-40B4-BE49-F238E27FC236}">
                <a16:creationId xmlns:a16="http://schemas.microsoft.com/office/drawing/2014/main" id="{991DFAA0-3213-2254-2BA9-7851EFFFD800}"/>
              </a:ext>
            </a:extLst>
          </p:cNvPr>
          <p:cNvGrpSpPr/>
          <p:nvPr/>
        </p:nvGrpSpPr>
        <p:grpSpPr>
          <a:xfrm>
            <a:off x="678426" y="514924"/>
            <a:ext cx="11043919" cy="784830"/>
            <a:chOff x="678426" y="514924"/>
            <a:chExt cx="11043919" cy="784830"/>
          </a:xfrm>
        </p:grpSpPr>
        <p:grpSp>
          <p:nvGrpSpPr>
            <p:cNvPr id="22" name="Nhóm 15">
              <a:extLst>
                <a:ext uri="{FF2B5EF4-FFF2-40B4-BE49-F238E27FC236}">
                  <a16:creationId xmlns:a16="http://schemas.microsoft.com/office/drawing/2014/main" id="{2CF1082F-63E2-FC57-93A0-71D7112FDE81}"/>
                </a:ext>
              </a:extLst>
            </p:cNvPr>
            <p:cNvGrpSpPr/>
            <p:nvPr/>
          </p:nvGrpSpPr>
          <p:grpSpPr>
            <a:xfrm>
              <a:off x="678426" y="514924"/>
              <a:ext cx="793415" cy="784830"/>
              <a:chOff x="678426" y="514924"/>
              <a:chExt cx="793415" cy="784830"/>
            </a:xfrm>
          </p:grpSpPr>
          <p:sp>
            <p:nvSpPr>
              <p:cNvPr id="34" name="Oval 22">
                <a:extLst>
                  <a:ext uri="{FF2B5EF4-FFF2-40B4-BE49-F238E27FC236}">
                    <a16:creationId xmlns:a16="http://schemas.microsoft.com/office/drawing/2014/main" id="{84D3A034-C00D-93E8-F04F-5B7B3CB070B6}"/>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5" name="TextBox 23">
                <a:extLst>
                  <a:ext uri="{FF2B5EF4-FFF2-40B4-BE49-F238E27FC236}">
                    <a16:creationId xmlns:a16="http://schemas.microsoft.com/office/drawing/2014/main" id="{BD42888C-2605-BF9A-7AFB-61E365FAB28B}"/>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3" name="TextBox 22">
              <a:extLst>
                <a:ext uri="{FF2B5EF4-FFF2-40B4-BE49-F238E27FC236}">
                  <a16:creationId xmlns:a16="http://schemas.microsoft.com/office/drawing/2014/main" id="{1D2E33DF-5AE2-0D22-C8C4-A172B9039EEB}"/>
                </a:ext>
              </a:extLst>
            </p:cNvPr>
            <p:cNvSpPr txBox="1"/>
            <p:nvPr/>
          </p:nvSpPr>
          <p:spPr>
            <a:xfrm>
              <a:off x="1516626" y="524458"/>
              <a:ext cx="10205719" cy="76944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Đặt tính rồi tính.</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Rectangle: Rounded Corners 1">
            <a:extLst>
              <a:ext uri="{FF2B5EF4-FFF2-40B4-BE49-F238E27FC236}">
                <a16:creationId xmlns:a16="http://schemas.microsoft.com/office/drawing/2014/main" id="{DB004F33-E2F2-FDA6-49DC-2C8734E23DEB}"/>
              </a:ext>
            </a:extLst>
          </p:cNvPr>
          <p:cNvSpPr/>
          <p:nvPr/>
        </p:nvSpPr>
        <p:spPr>
          <a:xfrm>
            <a:off x="1042220" y="1907458"/>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91 207 x 8</a:t>
            </a:r>
          </a:p>
        </p:txBody>
      </p:sp>
      <p:sp>
        <p:nvSpPr>
          <p:cNvPr id="6" name="Rectangle: Rounded Corners 5">
            <a:extLst>
              <a:ext uri="{FF2B5EF4-FFF2-40B4-BE49-F238E27FC236}">
                <a16:creationId xmlns:a16="http://schemas.microsoft.com/office/drawing/2014/main" id="{A82A87A2-179C-02EE-EED3-C740ADBB8866}"/>
              </a:ext>
            </a:extLst>
          </p:cNvPr>
          <p:cNvSpPr/>
          <p:nvPr/>
        </p:nvSpPr>
        <p:spPr>
          <a:xfrm>
            <a:off x="6442916" y="1985756"/>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libri" panose="020F0502020204030204"/>
                <a:ea typeface="+mn-ea"/>
                <a:cs typeface="+mn-cs"/>
              </a:rPr>
              <a:t>2 615 x 63</a:t>
            </a:r>
          </a:p>
        </p:txBody>
      </p:sp>
    </p:spTree>
    <p:extLst>
      <p:ext uri="{BB962C8B-B14F-4D97-AF65-F5344CB8AC3E}">
        <p14:creationId xmlns:p14="http://schemas.microsoft.com/office/powerpoint/2010/main" val="8795583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0" name="Picture 19"/>
          <p:cNvPicPr>
            <a:picLocks noChangeAspect="1"/>
          </p:cNvPicPr>
          <p:nvPr/>
        </p:nvPicPr>
        <p:blipFill>
          <a:blip r:embed="rId4"/>
          <a:stretch>
            <a:fillRect/>
          </a:stretch>
        </p:blipFill>
        <p:spPr>
          <a:xfrm>
            <a:off x="1374047" y="7446104"/>
            <a:ext cx="7440063" cy="2943636"/>
          </a:xfrm>
          <a:prstGeom prst="rect">
            <a:avLst/>
          </a:prstGeom>
        </p:spPr>
      </p:pic>
      <p:grpSp>
        <p:nvGrpSpPr>
          <p:cNvPr id="21" name="Group 20"/>
          <p:cNvGrpSpPr/>
          <p:nvPr/>
        </p:nvGrpSpPr>
        <p:grpSpPr>
          <a:xfrm>
            <a:off x="678426" y="514924"/>
            <a:ext cx="11043919" cy="784830"/>
            <a:chOff x="678426" y="514924"/>
            <a:chExt cx="11043919" cy="784830"/>
          </a:xfrm>
        </p:grpSpPr>
        <p:grpSp>
          <p:nvGrpSpPr>
            <p:cNvPr id="22"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34"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5"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23" name="TextBox 22">
              <a:extLst>
                <a:ext uri="{FF2B5EF4-FFF2-40B4-BE49-F238E27FC236}">
                  <a16:creationId xmlns:a16="http://schemas.microsoft.com/office/drawing/2014/main" id="{234B22C0-B9C3-AB33-E036-F58F1DD43359}"/>
                </a:ext>
              </a:extLst>
            </p:cNvPr>
            <p:cNvSpPr txBox="1"/>
            <p:nvPr/>
          </p:nvSpPr>
          <p:spPr>
            <a:xfrm>
              <a:off x="1516626" y="524458"/>
              <a:ext cx="10205719" cy="76944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a:ea typeface="+mn-ea"/>
                  <a:cs typeface="+mn-cs"/>
                </a:rPr>
                <a:t>Đặt tính rồi tính.</a:t>
              </a:r>
              <a:endParaRPr kumimoji="0" lang="en-US" sz="4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 name="Rectangle: Rounded Corners 2">
            <a:extLst>
              <a:ext uri="{FF2B5EF4-FFF2-40B4-BE49-F238E27FC236}">
                <a16:creationId xmlns:a16="http://schemas.microsoft.com/office/drawing/2014/main" id="{B11A6D88-1E29-E6C1-BBEC-466F7815A56D}"/>
              </a:ext>
            </a:extLst>
          </p:cNvPr>
          <p:cNvSpPr/>
          <p:nvPr/>
        </p:nvSpPr>
        <p:spPr>
          <a:xfrm>
            <a:off x="1471841" y="2327365"/>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37 872 : 9</a:t>
            </a:r>
          </a:p>
        </p:txBody>
      </p:sp>
      <p:sp>
        <p:nvSpPr>
          <p:cNvPr id="7" name="Rectangle: Rounded Corners 6">
            <a:extLst>
              <a:ext uri="{FF2B5EF4-FFF2-40B4-BE49-F238E27FC236}">
                <a16:creationId xmlns:a16="http://schemas.microsoft.com/office/drawing/2014/main" id="{28078F5F-BD9D-11D0-9DA5-43D66BDF9450}"/>
              </a:ext>
            </a:extLst>
          </p:cNvPr>
          <p:cNvSpPr/>
          <p:nvPr/>
        </p:nvSpPr>
        <p:spPr>
          <a:xfrm>
            <a:off x="6830782" y="2385998"/>
            <a:ext cx="3038167" cy="796413"/>
          </a:xfrm>
          <a:prstGeom prst="roundRect">
            <a:avLst>
              <a:gd name="adj" fmla="val 3024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rPr>
              <a:t>175 937 : 35</a:t>
            </a:r>
          </a:p>
        </p:txBody>
      </p:sp>
    </p:spTree>
    <p:extLst>
      <p:ext uri="{BB962C8B-B14F-4D97-AF65-F5344CB8AC3E}">
        <p14:creationId xmlns:p14="http://schemas.microsoft.com/office/powerpoint/2010/main" val="4155680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7C769C51-E1B2-EAE4-F98B-84A96947F521}"/>
              </a:ext>
            </a:extLst>
          </p:cNvPr>
          <p:cNvGrpSpPr/>
          <p:nvPr/>
        </p:nvGrpSpPr>
        <p:grpSpPr>
          <a:xfrm>
            <a:off x="839638" y="390485"/>
            <a:ext cx="10582824" cy="784830"/>
            <a:chOff x="678426" y="514924"/>
            <a:chExt cx="10582824" cy="784830"/>
          </a:xfrm>
        </p:grpSpPr>
        <p:grpSp>
          <p:nvGrpSpPr>
            <p:cNvPr id="5" name="Nhóm 15">
              <a:extLst>
                <a:ext uri="{FF2B5EF4-FFF2-40B4-BE49-F238E27FC236}">
                  <a16:creationId xmlns:a16="http://schemas.microsoft.com/office/drawing/2014/main" id="{AB08A7EB-D9BF-43D6-0179-D18FDBAF267D}"/>
                </a:ext>
              </a:extLst>
            </p:cNvPr>
            <p:cNvGrpSpPr/>
            <p:nvPr/>
          </p:nvGrpSpPr>
          <p:grpSpPr>
            <a:xfrm>
              <a:off x="678426" y="514924"/>
              <a:ext cx="793415" cy="784830"/>
              <a:chOff x="678426" y="514924"/>
              <a:chExt cx="793415" cy="784830"/>
            </a:xfrm>
          </p:grpSpPr>
          <p:sp>
            <p:nvSpPr>
              <p:cNvPr id="7" name="Oval 22">
                <a:extLst>
                  <a:ext uri="{FF2B5EF4-FFF2-40B4-BE49-F238E27FC236}">
                    <a16:creationId xmlns:a16="http://schemas.microsoft.com/office/drawing/2014/main" id="{79129FBA-8336-6C64-467C-2D6F0F62DA89}"/>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TextBox 23">
                <a:extLst>
                  <a:ext uri="{FF2B5EF4-FFF2-40B4-BE49-F238E27FC236}">
                    <a16:creationId xmlns:a16="http://schemas.microsoft.com/office/drawing/2014/main" id="{A5749E6D-80D6-4174-10AA-C6279C29BCD1}"/>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6" name="TextBox 5">
              <a:extLst>
                <a:ext uri="{FF2B5EF4-FFF2-40B4-BE49-F238E27FC236}">
                  <a16:creationId xmlns:a16="http://schemas.microsoft.com/office/drawing/2014/main" id="{B32AA535-044C-31D8-0397-AD6541F9F5D8}"/>
                </a:ext>
              </a:extLst>
            </p:cNvPr>
            <p:cNvSpPr txBox="1"/>
            <p:nvPr/>
          </p:nvSpPr>
          <p:spPr>
            <a:xfrm>
              <a:off x="1494801" y="524810"/>
              <a:ext cx="9766449"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en-US" sz="4000" dirty="0">
                  <a:solidFill>
                    <a:prstClr val="black"/>
                  </a:solidFill>
                  <a:latin typeface="Calibri" panose="020F0502020204030204"/>
                </a:rPr>
                <a:t>Đ, S?</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9C3CD3F-C720-DDEA-FEA1-D7CCD43EF9ED}"/>
              </a:ext>
            </a:extLst>
          </p:cNvPr>
          <p:cNvSpPr txBox="1"/>
          <p:nvPr/>
        </p:nvSpPr>
        <p:spPr>
          <a:xfrm>
            <a:off x="717755" y="1160206"/>
            <a:ext cx="10756490" cy="1384995"/>
          </a:xfrm>
          <a:prstGeom prst="rect">
            <a:avLst/>
          </a:prstGeom>
          <a:noFill/>
        </p:spPr>
        <p:txBody>
          <a:bodyPr wrap="square" rtlCol="0">
            <a:spAutoFit/>
          </a:bodyPr>
          <a:lstStyle/>
          <a:p>
            <a:pPr algn="just"/>
            <a:r>
              <a:rPr lang="vi-VN" sz="2800" b="0" i="0" dirty="0">
                <a:solidFill>
                  <a:srgbClr val="000000"/>
                </a:solidFill>
                <a:effectLst/>
                <a:latin typeface="Calibri" panose="020F0502020204030204" pitchFamily="34" charset="0"/>
                <a:cs typeface="Calibri" panose="020F0502020204030204" pitchFamily="34" charset="0"/>
              </a:rPr>
              <a:t>Trường Tiểu học Hoà Bình có hai mảnh vườn trồng hoa. Mảnh vườn trồng hoa hồng dạng hình chữ nhật có chiều dài 14 m, chiều rộng 10 m. Mảnh vườn trồng hoa cúc dạng hình vuông có cạnh 12 m.</a:t>
            </a:r>
            <a:endParaRPr lang="en-US" sz="2800"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60FD9772-5979-6623-8DB4-A82190436773}"/>
              </a:ext>
            </a:extLst>
          </p:cNvPr>
          <p:cNvPicPr>
            <a:picLocks noChangeAspect="1"/>
          </p:cNvPicPr>
          <p:nvPr/>
        </p:nvPicPr>
        <p:blipFill>
          <a:blip r:embed="rId4"/>
          <a:stretch>
            <a:fillRect/>
          </a:stretch>
        </p:blipFill>
        <p:spPr>
          <a:xfrm>
            <a:off x="1943253" y="2474042"/>
            <a:ext cx="8010525" cy="1752600"/>
          </a:xfrm>
          <a:prstGeom prst="rect">
            <a:avLst/>
          </a:prstGeom>
        </p:spPr>
      </p:pic>
      <p:grpSp>
        <p:nvGrpSpPr>
          <p:cNvPr id="16" name="Group 15">
            <a:extLst>
              <a:ext uri="{FF2B5EF4-FFF2-40B4-BE49-F238E27FC236}">
                <a16:creationId xmlns:a16="http://schemas.microsoft.com/office/drawing/2014/main" id="{B35E851A-19FB-3FBB-D617-A2F895AD8B37}"/>
              </a:ext>
            </a:extLst>
          </p:cNvPr>
          <p:cNvGrpSpPr/>
          <p:nvPr/>
        </p:nvGrpSpPr>
        <p:grpSpPr>
          <a:xfrm>
            <a:off x="953729" y="4247535"/>
            <a:ext cx="10373033" cy="2271253"/>
            <a:chOff x="953729" y="4247535"/>
            <a:chExt cx="10373033" cy="2271253"/>
          </a:xfrm>
        </p:grpSpPr>
        <p:sp>
          <p:nvSpPr>
            <p:cNvPr id="12" name="TextBox 11">
              <a:extLst>
                <a:ext uri="{FF2B5EF4-FFF2-40B4-BE49-F238E27FC236}">
                  <a16:creationId xmlns:a16="http://schemas.microsoft.com/office/drawing/2014/main" id="{9A3E9DD2-5064-4068-8BF8-59701F81AB00}"/>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85FACC68-56FF-992E-1C1C-ADC810A81A41}"/>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4" name="Rectangle: Rounded Corners 13">
              <a:extLst>
                <a:ext uri="{FF2B5EF4-FFF2-40B4-BE49-F238E27FC236}">
                  <a16:creationId xmlns:a16="http://schemas.microsoft.com/office/drawing/2014/main" id="{0EFE777D-4F7E-A3EA-C28A-AF1855DD5658}"/>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15" name="Rectangle: Rounded Corners 14">
              <a:extLst>
                <a:ext uri="{FF2B5EF4-FFF2-40B4-BE49-F238E27FC236}">
                  <a16:creationId xmlns:a16="http://schemas.microsoft.com/office/drawing/2014/main" id="{749EE33A-85FE-C51A-E7CD-B6196D31C4F5}"/>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Tree>
    <p:extLst>
      <p:ext uri="{BB962C8B-B14F-4D97-AF65-F5344CB8AC3E}">
        <p14:creationId xmlns:p14="http://schemas.microsoft.com/office/powerpoint/2010/main" val="23028574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A539B0D-E935-A632-4AA7-2E685186565A}"/>
              </a:ext>
            </a:extLst>
          </p:cNvPr>
          <p:cNvSpPr txBox="1"/>
          <p:nvPr/>
        </p:nvSpPr>
        <p:spPr>
          <a:xfrm>
            <a:off x="530942" y="373626"/>
            <a:ext cx="10756490" cy="3539430"/>
          </a:xfrm>
          <a:prstGeom prst="rect">
            <a:avLst/>
          </a:prstGeom>
          <a:noFill/>
        </p:spPr>
        <p:txBody>
          <a:bodyPr wrap="square" rtlCol="0">
            <a:spAutoFit/>
          </a:bodyPr>
          <a:lstStyle/>
          <a:p>
            <a:pPr algn="ctr"/>
            <a:r>
              <a:rPr lang="vi-VN" sz="2800" dirty="0">
                <a:solidFill>
                  <a:srgbClr val="FF0000"/>
                </a:solidFill>
              </a:rPr>
              <a:t>Chu vi mảnh vườn hoa hồng là</a:t>
            </a:r>
            <a:r>
              <a:rPr lang="en-US" sz="2800" dirty="0">
                <a:solidFill>
                  <a:srgbClr val="FF0000"/>
                </a:solidFill>
              </a:rPr>
              <a:t>:</a:t>
            </a:r>
          </a:p>
          <a:p>
            <a:pPr algn="ctr"/>
            <a:r>
              <a:rPr lang="vi-VN" sz="2800" dirty="0">
                <a:solidFill>
                  <a:srgbClr val="FF0000"/>
                </a:solidFill>
              </a:rPr>
              <a:t>(14 + 10) x 2 = 48 (m)</a:t>
            </a:r>
          </a:p>
          <a:p>
            <a:pPr algn="ctr"/>
            <a:r>
              <a:rPr lang="vi-VN" sz="2800" dirty="0">
                <a:solidFill>
                  <a:srgbClr val="FF0000"/>
                </a:solidFill>
              </a:rPr>
              <a:t>Chu vi mảnh vườn hoa cúc là</a:t>
            </a:r>
            <a:r>
              <a:rPr lang="en-US" sz="2800" dirty="0">
                <a:solidFill>
                  <a:srgbClr val="FF0000"/>
                </a:solidFill>
              </a:rPr>
              <a:t>:</a:t>
            </a:r>
          </a:p>
          <a:p>
            <a:pPr algn="ctr"/>
            <a:r>
              <a:rPr lang="vi-VN" sz="2800" dirty="0">
                <a:solidFill>
                  <a:srgbClr val="FF0000"/>
                </a:solidFill>
              </a:rPr>
              <a:t> 12 x 4 = 48 (m)</a:t>
            </a:r>
          </a:p>
          <a:p>
            <a:pPr algn="ctr"/>
            <a:r>
              <a:rPr lang="vi-VN" sz="2800" dirty="0">
                <a:solidFill>
                  <a:srgbClr val="FF0000"/>
                </a:solidFill>
              </a:rPr>
              <a:t>Diện tích mảnh vườn hoa hồng là:</a:t>
            </a:r>
            <a:endParaRPr lang="en-US" sz="2800" dirty="0">
              <a:solidFill>
                <a:srgbClr val="FF0000"/>
              </a:solidFill>
            </a:endParaRPr>
          </a:p>
          <a:p>
            <a:pPr algn="ctr"/>
            <a:r>
              <a:rPr lang="vi-VN" sz="2800" dirty="0">
                <a:solidFill>
                  <a:srgbClr val="FF0000"/>
                </a:solidFill>
              </a:rPr>
              <a:t> 14 x 10 = 140 (m</a:t>
            </a:r>
            <a:r>
              <a:rPr lang="vi-VN" sz="2800" baseline="30000" dirty="0">
                <a:solidFill>
                  <a:srgbClr val="FF0000"/>
                </a:solidFill>
              </a:rPr>
              <a:t>2</a:t>
            </a:r>
            <a:r>
              <a:rPr lang="vi-VN" sz="2800" dirty="0">
                <a:solidFill>
                  <a:srgbClr val="FF0000"/>
                </a:solidFill>
              </a:rPr>
              <a:t>)</a:t>
            </a:r>
          </a:p>
          <a:p>
            <a:pPr algn="ctr"/>
            <a:r>
              <a:rPr lang="vi-VN" sz="2800" dirty="0">
                <a:solidFill>
                  <a:srgbClr val="FF0000"/>
                </a:solidFill>
              </a:rPr>
              <a:t>Diện tích mảnh vườn hoa cúc là:</a:t>
            </a:r>
            <a:endParaRPr lang="en-US" sz="2800" dirty="0">
              <a:solidFill>
                <a:srgbClr val="FF0000"/>
              </a:solidFill>
            </a:endParaRPr>
          </a:p>
          <a:p>
            <a:pPr algn="ctr"/>
            <a:r>
              <a:rPr lang="vi-VN" sz="2800" dirty="0">
                <a:solidFill>
                  <a:srgbClr val="FF0000"/>
                </a:solidFill>
              </a:rPr>
              <a:t> 12 x 12 = 144 (m</a:t>
            </a:r>
            <a:r>
              <a:rPr lang="vi-VN" sz="2800" baseline="30000" dirty="0">
                <a:solidFill>
                  <a:srgbClr val="FF0000"/>
                </a:solidFill>
              </a:rPr>
              <a:t>2</a:t>
            </a:r>
            <a:r>
              <a:rPr lang="vi-VN" sz="2800" dirty="0">
                <a:solidFill>
                  <a:srgbClr val="FF0000"/>
                </a:solidFill>
              </a:rPr>
              <a:t>)</a:t>
            </a:r>
          </a:p>
        </p:txBody>
      </p:sp>
      <p:grpSp>
        <p:nvGrpSpPr>
          <p:cNvPr id="25" name="Group 24">
            <a:extLst>
              <a:ext uri="{FF2B5EF4-FFF2-40B4-BE49-F238E27FC236}">
                <a16:creationId xmlns:a16="http://schemas.microsoft.com/office/drawing/2014/main" id="{FA651AFC-9A7F-51C0-40B2-8B2B7FCC66DE}"/>
              </a:ext>
            </a:extLst>
          </p:cNvPr>
          <p:cNvGrpSpPr/>
          <p:nvPr/>
        </p:nvGrpSpPr>
        <p:grpSpPr>
          <a:xfrm>
            <a:off x="1061884" y="4001728"/>
            <a:ext cx="10373033" cy="2271253"/>
            <a:chOff x="953729" y="4247535"/>
            <a:chExt cx="10373033" cy="2271253"/>
          </a:xfrm>
        </p:grpSpPr>
        <p:sp>
          <p:nvSpPr>
            <p:cNvPr id="26" name="TextBox 25">
              <a:extLst>
                <a:ext uri="{FF2B5EF4-FFF2-40B4-BE49-F238E27FC236}">
                  <a16:creationId xmlns:a16="http://schemas.microsoft.com/office/drawing/2014/main" id="{BA431026-8D0A-0E87-75C0-357775839C6E}"/>
                </a:ext>
              </a:extLst>
            </p:cNvPr>
            <p:cNvSpPr txBox="1"/>
            <p:nvPr/>
          </p:nvSpPr>
          <p:spPr>
            <a:xfrm>
              <a:off x="953729" y="4267200"/>
              <a:ext cx="10373033" cy="2246769"/>
            </a:xfrm>
            <a:prstGeom prst="rect">
              <a:avLst/>
            </a:prstGeom>
            <a:noFill/>
          </p:spPr>
          <p:txBody>
            <a:bodyPr wrap="square" rtlCol="0">
              <a:spAutoFit/>
            </a:bodyPr>
            <a:lstStyle/>
            <a:p>
              <a:pPr algn="just"/>
              <a:r>
                <a:rPr lang="vi-VN" sz="2800" dirty="0">
                  <a:solidFill>
                    <a:srgbClr val="000000"/>
                  </a:solidFill>
                  <a:latin typeface="Calibri" panose="020F0502020204030204" pitchFamily="34" charset="0"/>
                  <a:cs typeface="Calibri" panose="020F0502020204030204" pitchFamily="34" charset="0"/>
                </a:rPr>
                <a:t>a) Chu vi của hai mảnh vườn bằng nhau</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b) Diện tích mảnh vườn trồng hoa hồng bằng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vi-VN" sz="2800" dirty="0">
                <a:solidFill>
                  <a:srgbClr val="000000"/>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c) Diện tích mảnh vườn trồng hoa hồng bé hơn diện tích mảnh vườn trồng hoa cúc</a:t>
              </a:r>
              <a:r>
                <a:rPr lang="en-US" sz="2800" dirty="0">
                  <a:solidFill>
                    <a:srgbClr val="000000"/>
                  </a:solidFill>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sp>
          <p:nvSpPr>
            <p:cNvPr id="27" name="Rectangle: Rounded Corners 26">
              <a:extLst>
                <a:ext uri="{FF2B5EF4-FFF2-40B4-BE49-F238E27FC236}">
                  <a16:creationId xmlns:a16="http://schemas.microsoft.com/office/drawing/2014/main" id="{AE4DEE0D-B8D5-D841-D15A-FA45C22C78F2}"/>
                </a:ext>
              </a:extLst>
            </p:cNvPr>
            <p:cNvSpPr/>
            <p:nvPr/>
          </p:nvSpPr>
          <p:spPr>
            <a:xfrm>
              <a:off x="6902245" y="4247535"/>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28" name="Rectangle: Rounded Corners 27">
              <a:extLst>
                <a:ext uri="{FF2B5EF4-FFF2-40B4-BE49-F238E27FC236}">
                  <a16:creationId xmlns:a16="http://schemas.microsoft.com/office/drawing/2014/main" id="{E119A58F-5F3E-8A33-4671-A40AD14C6EA2}"/>
                </a:ext>
              </a:extLst>
            </p:cNvPr>
            <p:cNvSpPr/>
            <p:nvPr/>
          </p:nvSpPr>
          <p:spPr>
            <a:xfrm>
              <a:off x="3136490" y="51422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30" name="Rectangle: Rounded Corners 29">
              <a:extLst>
                <a:ext uri="{FF2B5EF4-FFF2-40B4-BE49-F238E27FC236}">
                  <a16:creationId xmlns:a16="http://schemas.microsoft.com/office/drawing/2014/main" id="{6F541B26-B373-025D-A96C-541DBE50694F}"/>
                </a:ext>
              </a:extLst>
            </p:cNvPr>
            <p:cNvSpPr/>
            <p:nvPr/>
          </p:nvSpPr>
          <p:spPr>
            <a:xfrm>
              <a:off x="3165987" y="6056671"/>
              <a:ext cx="501445" cy="462117"/>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grpSp>
      <p:sp>
        <p:nvSpPr>
          <p:cNvPr id="31" name="Rectangle: Rounded Corners 30">
            <a:extLst>
              <a:ext uri="{FF2B5EF4-FFF2-40B4-BE49-F238E27FC236}">
                <a16:creationId xmlns:a16="http://schemas.microsoft.com/office/drawing/2014/main" id="{87B66557-A1F2-F00D-E7E1-7B2D55FA5B1D}"/>
              </a:ext>
            </a:extLst>
          </p:cNvPr>
          <p:cNvSpPr/>
          <p:nvPr/>
        </p:nvSpPr>
        <p:spPr>
          <a:xfrm>
            <a:off x="6995651" y="3977147"/>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
        <p:nvSpPr>
          <p:cNvPr id="32" name="Rectangle: Rounded Corners 31">
            <a:extLst>
              <a:ext uri="{FF2B5EF4-FFF2-40B4-BE49-F238E27FC236}">
                <a16:creationId xmlns:a16="http://schemas.microsoft.com/office/drawing/2014/main" id="{EDB62724-2182-D6A9-0A03-F2B60BC33CB4}"/>
              </a:ext>
            </a:extLst>
          </p:cNvPr>
          <p:cNvSpPr/>
          <p:nvPr/>
        </p:nvSpPr>
        <p:spPr>
          <a:xfrm>
            <a:off x="3229896" y="4862050"/>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S</a:t>
            </a:r>
          </a:p>
        </p:txBody>
      </p:sp>
      <p:sp>
        <p:nvSpPr>
          <p:cNvPr id="33" name="Rectangle: Rounded Corners 32">
            <a:extLst>
              <a:ext uri="{FF2B5EF4-FFF2-40B4-BE49-F238E27FC236}">
                <a16:creationId xmlns:a16="http://schemas.microsoft.com/office/drawing/2014/main" id="{F10CD4C3-1FB4-ECA7-4FF0-06B47FAF60EB}"/>
              </a:ext>
            </a:extLst>
          </p:cNvPr>
          <p:cNvSpPr/>
          <p:nvPr/>
        </p:nvSpPr>
        <p:spPr>
          <a:xfrm>
            <a:off x="3239728" y="5786283"/>
            <a:ext cx="565355" cy="496530"/>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FF0000"/>
                </a:solidFill>
              </a:rPr>
              <a:t>Đ</a:t>
            </a:r>
          </a:p>
        </p:txBody>
      </p:sp>
    </p:spTree>
    <p:extLst>
      <p:ext uri="{BB962C8B-B14F-4D97-AF65-F5344CB8AC3E}">
        <p14:creationId xmlns:p14="http://schemas.microsoft.com/office/powerpoint/2010/main" val="24493403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down)">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down)">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wipe(down)">
                                      <p:cBhvr>
                                        <p:cTn id="57" dur="500"/>
                                        <p:tgtEl>
                                          <p:spTgt spid="3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wipe(down)">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1" grpId="0" animBg="1"/>
      <p:bldP spid="32" grpId="0" animBg="1"/>
      <p:bldP spid="33"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TotalTime>
  <Words>506</Words>
  <Application>Microsoft Office PowerPoint</Application>
  <PresentationFormat>Widescreen</PresentationFormat>
  <Paragraphs>81</Paragraphs>
  <Slides>17</Slides>
  <Notes>7</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LNTH-LuoLuoNotangYuanTi 1</vt:lpstr>
      <vt:lpstr>UTM Cookies</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Administrator</cp:lastModifiedBy>
  <cp:revision>39</cp:revision>
  <dcterms:created xsi:type="dcterms:W3CDTF">2023-12-05T09:02:33Z</dcterms:created>
  <dcterms:modified xsi:type="dcterms:W3CDTF">2025-02-26T02:08:13Z</dcterms:modified>
  <cp:category>9Slide.vn</cp:category>
</cp:coreProperties>
</file>