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23" r:id="rId2"/>
    <p:sldMasterId id="2147483875" r:id="rId3"/>
    <p:sldMasterId id="2147483888" r:id="rId4"/>
    <p:sldMasterId id="2147483905" r:id="rId5"/>
    <p:sldMasterId id="2147483917" r:id="rId6"/>
    <p:sldMasterId id="2147483935" r:id="rId7"/>
  </p:sldMasterIdLst>
  <p:notesMasterIdLst>
    <p:notesMasterId r:id="rId35"/>
  </p:notesMasterIdLst>
  <p:sldIdLst>
    <p:sldId id="437" r:id="rId8"/>
    <p:sldId id="335" r:id="rId9"/>
    <p:sldId id="439" r:id="rId10"/>
    <p:sldId id="257" r:id="rId11"/>
    <p:sldId id="327" r:id="rId12"/>
    <p:sldId id="423" r:id="rId13"/>
    <p:sldId id="424" r:id="rId14"/>
    <p:sldId id="425" r:id="rId15"/>
    <p:sldId id="366" r:id="rId16"/>
    <p:sldId id="367" r:id="rId17"/>
    <p:sldId id="426" r:id="rId18"/>
    <p:sldId id="363" r:id="rId19"/>
    <p:sldId id="428" r:id="rId20"/>
    <p:sldId id="332" r:id="rId21"/>
    <p:sldId id="427" r:id="rId22"/>
    <p:sldId id="370" r:id="rId23"/>
    <p:sldId id="438" r:id="rId24"/>
    <p:sldId id="429" r:id="rId25"/>
    <p:sldId id="376" r:id="rId26"/>
    <p:sldId id="430" r:id="rId27"/>
    <p:sldId id="377" r:id="rId28"/>
    <p:sldId id="432" r:id="rId29"/>
    <p:sldId id="434" r:id="rId30"/>
    <p:sldId id="435" r:id="rId31"/>
    <p:sldId id="436" r:id="rId32"/>
    <p:sldId id="433" r:id="rId33"/>
    <p:sldId id="3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794" autoAdjust="0"/>
  </p:normalViewPr>
  <p:slideViewPr>
    <p:cSldViewPr snapToGrid="0">
      <p:cViewPr varScale="1">
        <p:scale>
          <a:sx n="66" d="100"/>
          <a:sy n="66" d="100"/>
        </p:scale>
        <p:origin x="1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51FAF-4E50-476D-929B-9D16F5AE8AC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B064D-374E-484A-B16A-ECEE9E597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56C157-1F0A-4756-A58F-5FB125FBE315}" type="slidenum"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5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6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7FCCC-1BD4-449E-BF88-E3E59606748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B7C-D7CE-4A25-AB75-6D7E634B4B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57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F330A-1DF3-4B3D-B6FD-1461AA8160A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D616-938A-44AA-8EB0-F818E73C45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8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6D3E5-C515-4DEB-B8CC-2C660855806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438C-9787-4228-AB83-276BB42B30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06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8827E-D4B8-4807-AE10-84C54A61A69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1377-24C0-4C24-AD7C-D4B8E9898F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47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D4FB4-9016-4977-A3F4-E986906CEA7C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9DCB-BC3B-447C-969B-66796EF9FD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120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1077F-26D6-437D-B54E-2106B3FC87F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F85F1-A969-487F-9E8A-94E0BBB8FD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760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609F75-8032-469C-BD3C-F8A5C6D0974E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816-B18B-4936-9858-45504E2A34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609F75-8032-469C-BD3C-F8A5C6D0974E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816-B18B-4936-9858-45504E2A34B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004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609F75-8032-469C-BD3C-F8A5C6D0974E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816-B18B-4936-9858-45504E2A34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334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609F75-8032-469C-BD3C-F8A5C6D0974E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816-B18B-4936-9858-45504E2A34B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55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609F75-8032-469C-BD3C-F8A5C6D0974E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816-B18B-4936-9858-45504E2A34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21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FC029-D79B-412A-B6E6-D112901FDF3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66DF-C29B-4BFD-90FB-9270233CD1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981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9FA08-7915-4852-87A0-FD5032E0B966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01C3-EBB3-4D3C-B35C-495AE6C201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19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1A8284-C11B-492C-99D1-850BFA75825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274-E4FF-4ADE-95FE-E63DBEDF76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860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FA711E-A6BD-4F12-928D-F6F0122D0B89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A682-FD05-425A-B842-0A76FE53E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919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8F0921-9146-40C2-B9E5-96DE24FDFD02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8F74CD-84F4-4F6D-8578-32E9C24414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590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7FCCC-1BD4-449E-BF88-E3E59606748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B7C-D7CE-4A25-AB75-6D7E634B4B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776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F330A-1DF3-4B3D-B6FD-1461AA8160A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D616-938A-44AA-8EB0-F818E73C45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289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6D3E5-C515-4DEB-B8CC-2C660855806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438C-9787-4228-AB83-276BB42B30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65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8827E-D4B8-4807-AE10-84C54A61A69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1377-24C0-4C24-AD7C-D4B8E9898F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8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1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D4FB4-9016-4977-A3F4-E986906CEA7C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9DCB-BC3B-447C-969B-66796EF9FD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825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1077F-26D6-437D-B54E-2106B3FC87F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F85F1-A969-487F-9E8A-94E0BBB8FD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943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FC029-D79B-412A-B6E6-D112901FDF3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66DF-C29B-4BFD-90FB-9270233CD1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808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pPr>
              <a:defRPr/>
            </a:pPr>
            <a:fld id="{2239FA08-7915-4852-87A0-FD5032E0B966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15601C3-EBB3-4D3C-B35C-495AE6C201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207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D2188-A4B2-48D0-838D-4AD2AD99CCD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237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1A8284-C11B-492C-99D1-850BFA75825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8957274-E4FF-4ADE-95FE-E63DBEDF76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01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FA711E-A6BD-4F12-928D-F6F0122D0B89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A682-FD05-425A-B842-0A76FE53E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172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F0921-9146-40C2-B9E5-96DE24FDFD02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58F74CD-84F4-4F6D-8578-32E9C24414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842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7FCCC-1BD4-449E-BF88-E3E59606748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BB9AB7C-D7CE-4A25-AB75-6D7E634B4B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411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F330A-1DF3-4B3D-B6FD-1461AA8160A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0B7D616-938A-44AA-8EB0-F818E73C45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62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6D3E5-C515-4DEB-B8CC-2C660855806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438C-9787-4228-AB83-276BB42B30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716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8827E-D4B8-4807-AE10-84C54A61A69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1377-24C0-4C24-AD7C-D4B8E9898F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082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D4FB4-9016-4977-A3F4-E986906CEA7C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9DCB-BC3B-447C-969B-66796EF9FD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396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1077F-26D6-437D-B54E-2106B3FC87F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77F85F1-A969-487F-9E8A-94E0BBB8FD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540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16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2023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56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9422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54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FC029-D79B-412A-B6E6-D112901FDF3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66DF-C29B-4BFD-90FB-9270233CD1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00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9FA08-7915-4852-87A0-FD5032E0B966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01C3-EBB3-4D3C-B35C-495AE6C201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280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1A8284-C11B-492C-99D1-850BFA75825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8957274-E4FF-4ADE-95FE-E63DBEDF76C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34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FA711E-A6BD-4F12-928D-F6F0122D0B89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A682-FD05-425A-B842-0A76FE53ED5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04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F0921-9146-40C2-B9E5-96DE24FDFD02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4CD-84F4-4F6D-8578-32E9C244147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2096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7FCCC-1BD4-449E-BF88-E3E59606748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B7C-D7CE-4A25-AB75-6D7E634B4BD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096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F330A-1DF3-4B3D-B6FD-1461AA8160A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D616-938A-44AA-8EB0-F818E73C45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47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6D3E5-C515-4DEB-B8CC-2C660855806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438C-9787-4228-AB83-276BB42B307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106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8827E-D4B8-4807-AE10-84C54A61A69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1377-24C0-4C24-AD7C-D4B8E9898F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775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D4FB4-9016-4977-A3F4-E986906CEA7C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9DCB-BC3B-447C-969B-66796EF9FDA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8342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681077F-26D6-437D-B54E-2106B3FC87F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F85F1-A969-487F-9E8A-94E0BBB8FD5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60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FC029-D79B-412A-B6E6-D112901FDF3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66DF-C29B-4BFD-90FB-9270233CD12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75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9FA08-7915-4852-87A0-FD5032E0B966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01C3-EBB3-4D3C-B35C-495AE6C201B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16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>
              <a:defRPr/>
            </a:pPr>
            <a:fld id="{6F1A8284-C11B-492C-99D1-850BFA75825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8957274-E4FF-4ADE-95FE-E63DBEDF76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724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FA711E-A6BD-4F12-928D-F6F0122D0B89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A682-FD05-425A-B842-0A76FE53E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547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F0921-9146-40C2-B9E5-96DE24FDFD02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4CD-84F4-4F6D-8578-32E9C24414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59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7FCCC-1BD4-449E-BF88-E3E59606748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B7C-D7CE-4A25-AB75-6D7E634B4B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6341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F330A-1DF3-4B3D-B6FD-1461AA8160A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D616-938A-44AA-8EB0-F818E73C45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6352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6D3E5-C515-4DEB-B8CC-2C660855806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438C-9787-4228-AB83-276BB42B30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8605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8827E-D4B8-4807-AE10-84C54A61A69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1377-24C0-4C24-AD7C-D4B8E9898F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059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D4FB4-9016-4977-A3F4-E986906CEA7C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89DCB-BC3B-447C-969B-66796EF9FD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1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1A8284-C11B-492C-99D1-850BFA75825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7274-E4FF-4ADE-95FE-E63DBEDF76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0794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81077F-26D6-437D-B54E-2106B3FC87F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F85F1-A969-487F-9E8A-94E0BBB8FD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6408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403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399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21549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949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82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002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FC029-D79B-412A-B6E6-D112901FDF3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66DF-C29B-4BFD-90FB-9270233CD1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15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9FA08-7915-4852-87A0-FD5032E0B966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01C3-EBB3-4D3C-B35C-495AE6C201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7904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F1A8284-C11B-492C-99D1-850BFA75825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957274-E4FF-4ADE-95FE-E63DBEDF76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437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FA711E-A6BD-4F12-928D-F6F0122D0B89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A682-FD05-425A-B842-0A76FE53E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7752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FA711E-A6BD-4F12-928D-F6F0122D0B89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CA682-FD05-425A-B842-0A76FE53E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1983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8F0921-9146-40C2-B9E5-96DE24FDFD02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58F74CD-84F4-4F6D-8578-32E9C24414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124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7FCCC-1BD4-449E-BF88-E3E596067483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9AB7C-D7CE-4A25-AB75-6D7E634B4BD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12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3F330A-1DF3-4B3D-B6FD-1461AA8160AB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7D616-938A-44AA-8EB0-F818E73C45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9683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6D3E5-C515-4DEB-B8CC-2C6608558067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438C-9787-4228-AB83-276BB42B307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855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88827E-D4B8-4807-AE10-84C54A61A69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1377-24C0-4C24-AD7C-D4B8E9898F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305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D4FB4-9016-4977-A3F4-E986906CEA7C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289DCB-BC3B-447C-969B-66796EF9FDA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26324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681077F-26D6-437D-B54E-2106B3FC87F5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7F85F1-A969-487F-9E8A-94E0BBB8FD5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63560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FC029-D79B-412A-B6E6-D112901FDF31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C66DF-C29B-4BFD-90FB-9270233CD1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433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9FA08-7915-4852-87A0-FD5032E0B966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01C3-EBB3-4D3C-B35C-495AE6C201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95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F0921-9146-40C2-B9E5-96DE24FDFD02}" type="datetimeFigureOut">
              <a:rPr lang="en-US" smtClean="0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4CD-84F4-4F6D-8578-32E9C24414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83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31EEE01-46D2-4E1C-B852-A0CDDFFD896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9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14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0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0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05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84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2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BS2000623\BSsoan29\MAI%20TRUONGMY.MID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1.png"/><Relationship Id="rId7" Type="http://schemas.openxmlformats.org/officeDocument/2006/relationships/image" Target="../media/image15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A0DB-38E9-436E-378B-2F42A74DE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Bellcoll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470840">
            <a:off x="0" y="412750"/>
            <a:ext cx="1719263" cy="15890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6" descr="!hp8ls2l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03888"/>
            <a:ext cx="3505200" cy="8493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3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9720952" y="602651"/>
            <a:ext cx="1676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2468">
            <a:off x="589604" y="5178926"/>
            <a:ext cx="16843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9932697" y="5176142"/>
            <a:ext cx="1646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!hp8ls2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5638800"/>
            <a:ext cx="28194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MAI TRUONGMY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19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 Box 17"/>
          <p:cNvSpPr txBox="1">
            <a:spLocks noChangeArrowheads="1"/>
          </p:cNvSpPr>
          <p:nvPr/>
        </p:nvSpPr>
        <p:spPr bwMode="auto">
          <a:xfrm>
            <a:off x="4251325" y="479266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262626"/>
                </a:solidFill>
                <a:latin typeface="Garamond" pitchFamily="18" charset="0"/>
              </a:defRPr>
            </a:lvl1pPr>
            <a:lvl2pPr>
              <a:defRPr sz="2000">
                <a:solidFill>
                  <a:srgbClr val="262626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rgbClr val="262626"/>
                </a:solidFill>
                <a:latin typeface="Garamond" pitchFamily="18" charset="0"/>
              </a:defRPr>
            </a:lvl3pPr>
            <a:lvl4pPr marL="1600200" indent="-228600">
              <a:defRPr sz="1600">
                <a:solidFill>
                  <a:srgbClr val="262626"/>
                </a:solidFill>
                <a:latin typeface="Garamond" pitchFamily="18" charset="0"/>
              </a:defRPr>
            </a:lvl4pPr>
            <a:lvl5pPr marL="2057400" indent="-228600">
              <a:defRPr sz="1400">
                <a:solidFill>
                  <a:srgbClr val="262626"/>
                </a:solidFill>
                <a:latin typeface="Garamond" pitchFamily="18" charset="0"/>
              </a:defRPr>
            </a:lvl5pPr>
            <a:lvl6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6pPr>
            <a:lvl7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7pPr>
            <a:lvl8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8pPr>
            <a:lvl9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itchFamily="34" charset="0"/>
            </a:endParaRPr>
          </a:p>
        </p:txBody>
      </p:sp>
      <p:sp>
        <p:nvSpPr>
          <p:cNvPr id="41994" name="Text Box 18"/>
          <p:cNvSpPr txBox="1">
            <a:spLocks noChangeArrowheads="1"/>
          </p:cNvSpPr>
          <p:nvPr/>
        </p:nvSpPr>
        <p:spPr bwMode="auto">
          <a:xfrm>
            <a:off x="4175125" y="4945063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262626"/>
                </a:solidFill>
                <a:latin typeface="Garamond" pitchFamily="18" charset="0"/>
              </a:defRPr>
            </a:lvl1pPr>
            <a:lvl2pPr>
              <a:defRPr sz="2000">
                <a:solidFill>
                  <a:srgbClr val="262626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rgbClr val="262626"/>
                </a:solidFill>
                <a:latin typeface="Garamond" pitchFamily="18" charset="0"/>
              </a:defRPr>
            </a:lvl3pPr>
            <a:lvl4pPr marL="1600200" indent="-228600">
              <a:defRPr sz="1600">
                <a:solidFill>
                  <a:srgbClr val="262626"/>
                </a:solidFill>
                <a:latin typeface="Garamond" pitchFamily="18" charset="0"/>
              </a:defRPr>
            </a:lvl4pPr>
            <a:lvl5pPr marL="2057400" indent="-228600">
              <a:defRPr sz="1400">
                <a:solidFill>
                  <a:srgbClr val="262626"/>
                </a:solidFill>
                <a:latin typeface="Garamond" pitchFamily="18" charset="0"/>
              </a:defRPr>
            </a:lvl5pPr>
            <a:lvl6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6pPr>
            <a:lvl7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7pPr>
            <a:lvl8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8pPr>
            <a:lvl9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pitchFamily="34" charset="0"/>
            </a:endParaRP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547359" y="4385482"/>
            <a:ext cx="8701087" cy="140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>
            <a:lvl1pPr>
              <a:defRPr sz="2400">
                <a:solidFill>
                  <a:srgbClr val="262626"/>
                </a:solidFill>
                <a:latin typeface="Garamond" pitchFamily="18" charset="0"/>
              </a:defRPr>
            </a:lvl1pPr>
            <a:lvl2pPr>
              <a:defRPr sz="2000">
                <a:solidFill>
                  <a:srgbClr val="262626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rgbClr val="262626"/>
                </a:solidFill>
                <a:latin typeface="Garamond" pitchFamily="18" charset="0"/>
              </a:defRPr>
            </a:lvl3pPr>
            <a:lvl4pPr marL="1600200" indent="-228600">
              <a:defRPr sz="1600">
                <a:solidFill>
                  <a:srgbClr val="262626"/>
                </a:solidFill>
                <a:latin typeface="Garamond" pitchFamily="18" charset="0"/>
              </a:defRPr>
            </a:lvl4pPr>
            <a:lvl5pPr marL="2057400" indent="-228600">
              <a:defRPr sz="1400">
                <a:solidFill>
                  <a:srgbClr val="262626"/>
                </a:solidFill>
                <a:latin typeface="Garamond" pitchFamily="18" charset="0"/>
              </a:defRPr>
            </a:lvl5pPr>
            <a:lvl6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6pPr>
            <a:lvl7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7pPr>
            <a:lvl8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8pPr>
            <a:lvl9pPr eaLnBrk="0" fontAlgn="base" hangingPunct="0">
              <a:buFont typeface="Arial" pitchFamily="34" charset="0"/>
              <a:defRPr sz="1400">
                <a:solidFill>
                  <a:srgbClr val="262626"/>
                </a:solidFill>
                <a:latin typeface="Garamond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alt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alt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r>
              <a:rPr kumimoji="0" lang="en-US" altLang="en-US" sz="34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altLang="en-US" sz="34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Ải</a:t>
            </a:r>
            <a:endParaRPr kumimoji="0" lang="en-US" altLang="en-US" sz="34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4 E</a:t>
            </a:r>
          </a:p>
        </p:txBody>
      </p:sp>
      <p:sp>
        <p:nvSpPr>
          <p:cNvPr id="41996" name="WordArt 20"/>
          <p:cNvSpPr>
            <a:spLocks noChangeArrowheads="1" noChangeShapeType="1" noTextEdit="1"/>
          </p:cNvSpPr>
          <p:nvPr/>
        </p:nvSpPr>
        <p:spPr bwMode="auto">
          <a:xfrm>
            <a:off x="2461759" y="2058611"/>
            <a:ext cx="6781800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MỪNG</a:t>
            </a:r>
          </a:p>
        </p:txBody>
      </p:sp>
      <p:sp>
        <p:nvSpPr>
          <p:cNvPr id="41997" name="Rectangle 21"/>
          <p:cNvSpPr>
            <a:spLocks noChangeArrowheads="1"/>
          </p:cNvSpPr>
          <p:nvPr/>
        </p:nvSpPr>
        <p:spPr bwMode="auto">
          <a:xfrm>
            <a:off x="1547359" y="3637769"/>
            <a:ext cx="8610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 THẦY CÔ VỀ DỰ GIỜ THĂM LỚP </a:t>
            </a:r>
          </a:p>
        </p:txBody>
      </p:sp>
    </p:spTree>
    <p:extLst>
      <p:ext uri="{BB962C8B-B14F-4D97-AF65-F5344CB8AC3E}">
        <p14:creationId xmlns:p14="http://schemas.microsoft.com/office/powerpoint/2010/main" val="13118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8"/>
                </p:tgtEl>
              </p:cMediaNode>
            </p:audio>
          </p:childTnLst>
        </p:cTn>
      </p:par>
    </p:tnLst>
    <p:bldLst>
      <p:bldP spid="143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049">
            <a:extLst>
              <a:ext uri="{FF2B5EF4-FFF2-40B4-BE49-F238E27FC236}">
                <a16:creationId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00" y="499038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48C3D-08E5-33E2-7521-616AF658C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6990" y="1937827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82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d 1">
            <a:hlinkClick r:id="" action="ppaction://media"/>
            <a:extLst>
              <a:ext uri="{FF2B5EF4-FFF2-40B4-BE49-F238E27FC236}">
                <a16:creationId xmlns:a16="http://schemas.microsoft.com/office/drawing/2014/main" id="{20E928A5-84AF-6AF2-26EA-736A21CC3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67657"/>
            <a:ext cx="12017829" cy="752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93C7B9-6107-4A9D-A3F1-716510E3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C38BD-C3B2-E120-3235-11C5AF447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766" y="0"/>
            <a:ext cx="12416765" cy="662741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A05FC2-531C-769D-B2DA-350684B1F0A7}"/>
              </a:ext>
            </a:extLst>
          </p:cNvPr>
          <p:cNvSpPr/>
          <p:nvPr/>
        </p:nvSpPr>
        <p:spPr>
          <a:xfrm>
            <a:off x="943461" y="5030094"/>
            <a:ext cx="2116690" cy="11417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1 300 kg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7EBFC8-36D6-87B8-378B-2A03D809BFEC}"/>
              </a:ext>
            </a:extLst>
          </p:cNvPr>
          <p:cNvSpPr/>
          <p:nvPr/>
        </p:nvSpPr>
        <p:spPr>
          <a:xfrm>
            <a:off x="4289880" y="5199624"/>
            <a:ext cx="2116690" cy="11417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40306C3-4922-3D60-0D18-AF0F5B0A324D}"/>
              </a:ext>
            </a:extLst>
          </p:cNvPr>
          <p:cNvSpPr/>
          <p:nvPr/>
        </p:nvSpPr>
        <p:spPr>
          <a:xfrm>
            <a:off x="9387369" y="5144758"/>
            <a:ext cx="2116690" cy="11417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2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001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348" y="4474265"/>
            <a:ext cx="2070934" cy="207093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1002913" y="125906"/>
            <a:ext cx="2844467" cy="1155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2.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S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A9EB02-D639-043A-2DFF-1CB21FEA8BB9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7D9638-6F91-3653-9AC2-EC9B7C45316E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4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kg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90F3D2-0A98-1F27-BF0C-EF73F4C32617}"/>
                </a:ext>
              </a:extLst>
            </p:cNvPr>
            <p:cNvSpPr/>
            <p:nvPr/>
          </p:nvSpPr>
          <p:spPr>
            <a:xfrm>
              <a:off x="3752849" y="186690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3D8DC8-8EEE-90DF-D08B-68C535D82C33}"/>
              </a:ext>
            </a:extLst>
          </p:cNvPr>
          <p:cNvGrpSpPr/>
          <p:nvPr/>
        </p:nvGrpSpPr>
        <p:grpSpPr>
          <a:xfrm>
            <a:off x="6000751" y="1562100"/>
            <a:ext cx="5290102" cy="584775"/>
            <a:chOff x="1076326" y="1809750"/>
            <a:chExt cx="5290102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80F5F5A-2DC1-A783-0116-E2FF54A683F2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 kg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4AC511-AC28-45D1-1868-7C8CC19C6C4A}"/>
                </a:ext>
              </a:extLst>
            </p:cNvPr>
            <p:cNvSpPr/>
            <p:nvPr/>
          </p:nvSpPr>
          <p:spPr>
            <a:xfrm>
              <a:off x="3524249" y="18967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2CB288-08F7-682E-3FE1-A55FF9984D5F}"/>
              </a:ext>
            </a:extLst>
          </p:cNvPr>
          <p:cNvGrpSpPr/>
          <p:nvPr/>
        </p:nvGrpSpPr>
        <p:grpSpPr>
          <a:xfrm>
            <a:off x="841513" y="2556013"/>
            <a:ext cx="9782175" cy="1498324"/>
            <a:chOff x="1076325" y="1809750"/>
            <a:chExt cx="9782175" cy="149832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D30C8C-DF7C-F9EF-07D2-CACC04167F4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6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kg =             kg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1BA4E74-57F4-5FA6-E3B7-676CC74C4BEC}"/>
                </a:ext>
              </a:extLst>
            </p:cNvPr>
            <p:cNvSpPr/>
            <p:nvPr/>
          </p:nvSpPr>
          <p:spPr>
            <a:xfrm>
              <a:off x="39019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9E8AE1-818A-D30E-ABF0-FAE4ABEE5E81}"/>
                </a:ext>
              </a:extLst>
            </p:cNvPr>
            <p:cNvSpPr/>
            <p:nvPr/>
          </p:nvSpPr>
          <p:spPr>
            <a:xfrm>
              <a:off x="9219370" y="2850874"/>
              <a:ext cx="65639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CE7C373-4F71-0CB5-F8A2-DDD77C01411E}"/>
              </a:ext>
            </a:extLst>
          </p:cNvPr>
          <p:cNvGrpSpPr/>
          <p:nvPr/>
        </p:nvGrpSpPr>
        <p:grpSpPr>
          <a:xfrm>
            <a:off x="5910471" y="2605709"/>
            <a:ext cx="4734339" cy="1499175"/>
            <a:chOff x="1026631" y="1809750"/>
            <a:chExt cx="4734339" cy="149917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41FA73-6F8C-01AC-EDC1-C8D663F0CF37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d) 3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CAC31BF-4031-8859-E4FB-EE71A9570E5D}"/>
                </a:ext>
              </a:extLst>
            </p:cNvPr>
            <p:cNvSpPr/>
            <p:nvPr/>
          </p:nvSpPr>
          <p:spPr>
            <a:xfrm>
              <a:off x="3752849" y="18669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88113A-AE1C-7E84-6B42-6A8C71A1345E}"/>
                </a:ext>
              </a:extLst>
            </p:cNvPr>
            <p:cNvSpPr txBox="1"/>
            <p:nvPr/>
          </p:nvSpPr>
          <p:spPr>
            <a:xfrm>
              <a:off x="1026631" y="27241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g) 4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50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40B0E5-5E2F-62DF-0D0E-D6AD1F8A0D39}"/>
              </a:ext>
            </a:extLst>
          </p:cNvPr>
          <p:cNvGrpSpPr/>
          <p:nvPr/>
        </p:nvGrpSpPr>
        <p:grpSpPr>
          <a:xfrm>
            <a:off x="762001" y="3480352"/>
            <a:ext cx="4475922" cy="584775"/>
            <a:chOff x="1076326" y="1809750"/>
            <a:chExt cx="4475922" cy="5847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93A287-B65B-7996-BD4C-BB0148856D41}"/>
                </a:ext>
              </a:extLst>
            </p:cNvPr>
            <p:cNvSpPr txBox="1"/>
            <p:nvPr/>
          </p:nvSpPr>
          <p:spPr>
            <a:xfrm>
              <a:off x="1076326" y="1809750"/>
              <a:ext cx="4475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5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769D220-6DF8-6716-91A4-DAA0B103ED5D}"/>
                </a:ext>
              </a:extLst>
            </p:cNvPr>
            <p:cNvSpPr/>
            <p:nvPr/>
          </p:nvSpPr>
          <p:spPr>
            <a:xfrm>
              <a:off x="3613701" y="18470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941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293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27952-04A7-53A2-EB37-C7B1983DC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25" y="136264"/>
            <a:ext cx="8717368" cy="1051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7C30C-4BDB-628A-C3DF-6660409B2D4D}"/>
              </a:ext>
            </a:extLst>
          </p:cNvPr>
          <p:cNvSpPr txBox="1"/>
          <p:nvPr/>
        </p:nvSpPr>
        <p:spPr>
          <a:xfrm>
            <a:off x="466725" y="895350"/>
            <a:ext cx="1133474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 – bốt chọn một trong ba ô cửa.</a:t>
            </a:r>
          </a:p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 mỗi ô cửa là một trong ba con vật: con dê trắng cân nặng 6 yến, con dê đen cân nặng 30 kg, con bò cân nặng 2 tạ.</a:t>
            </a:r>
          </a:p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câu dưới đây, câu nào đúng?</a:t>
            </a:r>
          </a:p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Phía sau cánh cửa mà Rô-bốt chọn chắc chắn có con bò cân nặng 20 kg.</a:t>
            </a:r>
          </a:p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Phía sau cánh cửa mà Rô-bốt chọn có thể có một con dê đen cân nặng 3 tạ.</a:t>
            </a:r>
          </a:p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Phía sau cánh cửa mà Rô-bốt chọn có thể có một con dê trắng cân nặng 60 kg.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F845B-882B-9634-4D1C-755DE63B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43" y="4086500"/>
            <a:ext cx="7275950" cy="25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4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27952-04A7-53A2-EB37-C7B1983DC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5" y="120363"/>
            <a:ext cx="8717368" cy="1051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7C30C-4BDB-628A-C3DF-6660409B2D4D}"/>
              </a:ext>
            </a:extLst>
          </p:cNvPr>
          <p:cNvSpPr txBox="1"/>
          <p:nvPr/>
        </p:nvSpPr>
        <p:spPr>
          <a:xfrm>
            <a:off x="466725" y="895350"/>
            <a:ext cx="1133474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 – bốt chọn một trong ba ô cửa.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mỗi ô cửa là một trong ba con vật: con dê trắng cân nặng 6 yến, con dê đen cân nặng 30 kg, con bò cân nặng 2 tạ.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các câu dưới đây, câu nào đúng?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Phía sau cánh cửa mà Rô-bốt chọn chắc chắn có con bò cân nặng 20 kg.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Phía sau cánh cửa mà Rô-bốt chọn có thể có một con dê đen cân nặng 3 tạ.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Phía sau cánh cửa mà Rô-bốt chọn có thể có một con dê trắng cân nặng 60 kg.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F845B-882B-9634-4D1C-755DE63B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400535"/>
            <a:ext cx="4595812" cy="18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9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487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939119" y="271462"/>
            <a:ext cx="10236586" cy="1895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</a:t>
            </a:r>
            <a:r>
              <a:rPr lang="en-US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9AF347-D5B5-D509-EC50-8E43066B5D47}"/>
              </a:ext>
            </a:extLst>
          </p:cNvPr>
          <p:cNvCxnSpPr/>
          <p:nvPr/>
        </p:nvCxnSpPr>
        <p:spPr>
          <a:xfrm>
            <a:off x="3257550" y="790575"/>
            <a:ext cx="4629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3172C5-63FA-4A01-78F4-817A484729F5}"/>
              </a:ext>
            </a:extLst>
          </p:cNvPr>
          <p:cNvCxnSpPr>
            <a:cxnSpLocks/>
          </p:cNvCxnSpPr>
          <p:nvPr/>
        </p:nvCxnSpPr>
        <p:spPr>
          <a:xfrm>
            <a:off x="1543050" y="1219200"/>
            <a:ext cx="3038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0ACF5F-41EF-64EF-4CD7-EA7155A35713}"/>
              </a:ext>
            </a:extLst>
          </p:cNvPr>
          <p:cNvCxnSpPr>
            <a:cxnSpLocks/>
          </p:cNvCxnSpPr>
          <p:nvPr/>
        </p:nvCxnSpPr>
        <p:spPr>
          <a:xfrm>
            <a:off x="6448425" y="1209675"/>
            <a:ext cx="2447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C60D1-AADD-12D7-32D6-3EBDDE44EF26}"/>
              </a:ext>
            </a:extLst>
          </p:cNvPr>
          <p:cNvCxnSpPr>
            <a:cxnSpLocks/>
          </p:cNvCxnSpPr>
          <p:nvPr/>
        </p:nvCxnSpPr>
        <p:spPr>
          <a:xfrm>
            <a:off x="1114425" y="1666875"/>
            <a:ext cx="1085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822DBA-4CA1-51B2-F744-B0863826C552}"/>
              </a:ext>
            </a:extLst>
          </p:cNvPr>
          <p:cNvCxnSpPr>
            <a:cxnSpLocks/>
          </p:cNvCxnSpPr>
          <p:nvPr/>
        </p:nvCxnSpPr>
        <p:spPr>
          <a:xfrm>
            <a:off x="3371850" y="1638300"/>
            <a:ext cx="390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6AAAD3-C841-78EE-6911-275D8AA6417A}"/>
              </a:ext>
            </a:extLst>
          </p:cNvPr>
          <p:cNvCxnSpPr>
            <a:cxnSpLocks/>
          </p:cNvCxnSpPr>
          <p:nvPr/>
        </p:nvCxnSpPr>
        <p:spPr>
          <a:xfrm>
            <a:off x="1819275" y="2047875"/>
            <a:ext cx="6743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951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049">
            <a:extLst>
              <a:ext uri="{FF2B5EF4-FFF2-40B4-BE49-F238E27FC236}">
                <a16:creationId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00" y="499038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7F50A3-FAD5-CA4E-9164-EF981D4B56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44" y="1046438"/>
            <a:ext cx="5853406" cy="45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3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966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049">
            <a:extLst>
              <a:ext uri="{FF2B5EF4-FFF2-40B4-BE49-F238E27FC236}">
                <a16:creationId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C4CD9E-3410-4F89-84B2-4DC8FDF610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200" y="499038"/>
            <a:ext cx="910128" cy="12873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686E6-B91F-34F8-C66D-9E0799583012}"/>
              </a:ext>
            </a:extLst>
          </p:cNvPr>
          <p:cNvSpPr txBox="1"/>
          <p:nvPr/>
        </p:nvSpPr>
        <p:spPr>
          <a:xfrm>
            <a:off x="2581675" y="2214599"/>
            <a:ext cx="83792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ƯỚC LƯỢNG</a:t>
            </a:r>
          </a:p>
        </p:txBody>
      </p:sp>
    </p:spTree>
    <p:extLst>
      <p:ext uri="{BB962C8B-B14F-4D97-AF65-F5344CB8AC3E}">
        <p14:creationId xmlns:p14="http://schemas.microsoft.com/office/powerpoint/2010/main" val="685805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FC2A8-F9DC-8907-0F9D-3414EA60D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59153B96-3D11-29FF-A54B-32C41AD4C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8609" y="4978993"/>
            <a:ext cx="1149856" cy="35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1 981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279C90-3392-B06B-D7DB-00515A9785FB}"/>
              </a:ext>
            </a:extLst>
          </p:cNvPr>
          <p:cNvSpPr/>
          <p:nvPr/>
        </p:nvSpPr>
        <p:spPr>
          <a:xfrm>
            <a:off x="7200900" y="4523582"/>
            <a:ext cx="685800" cy="617538"/>
          </a:xfrm>
          <a:prstGeom prst="ellipse">
            <a:avLst/>
          </a:prstGeom>
          <a:solidFill>
            <a:srgbClr val="00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5" name="AutoShape 38">
            <a:extLst>
              <a:ext uri="{FF2B5EF4-FFF2-40B4-BE49-F238E27FC236}">
                <a16:creationId xmlns:a16="http://schemas.microsoft.com/office/drawing/2014/main" id="{040C1810-204D-FBD7-0D98-517965095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1454FD8E-B77D-9C9E-C2D4-6D8CB5202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5ED0EA64-920D-2125-54D5-39AD1DD7C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FC0DA306-6A9F-0698-033E-C380D1B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75">
            <a:extLst>
              <a:ext uri="{FF2B5EF4-FFF2-40B4-BE49-F238E27FC236}">
                <a16:creationId xmlns:a16="http://schemas.microsoft.com/office/drawing/2014/main" id="{030108B1-41E5-3FEE-093C-C1CA22D98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AutoShape 76">
            <a:extLst>
              <a:ext uri="{FF2B5EF4-FFF2-40B4-BE49-F238E27FC236}">
                <a16:creationId xmlns:a16="http://schemas.microsoft.com/office/drawing/2014/main" id="{A114E32A-2AE0-76C0-CCD4-0A689A41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2BE68-5095-6E69-9A13-2F9E1500D390}"/>
              </a:ext>
            </a:extLst>
          </p:cNvPr>
          <p:cNvSpPr txBox="1"/>
          <p:nvPr/>
        </p:nvSpPr>
        <p:spPr>
          <a:xfrm>
            <a:off x="180204" y="1435573"/>
            <a:ext cx="11185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Những con vật thiêng trong tâm thức các dân tộc vùng Trường Sơn - Tây  Nguyên | Báo Dân tộc và Phát triển">
            <a:extLst>
              <a:ext uri="{FF2B5EF4-FFF2-40B4-BE49-F238E27FC236}">
                <a16:creationId xmlns:a16="http://schemas.microsoft.com/office/drawing/2014/main" id="{DC1BCBA5-5A73-E38A-53C5-D4639D13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" y="2483431"/>
            <a:ext cx="8952368" cy="46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4C6C433-E284-5DAE-50B3-F4028F5B1C3F}"/>
              </a:ext>
            </a:extLst>
          </p:cNvPr>
          <p:cNvSpPr/>
          <p:nvPr/>
        </p:nvSpPr>
        <p:spPr>
          <a:xfrm>
            <a:off x="9987643" y="2432957"/>
            <a:ext cx="1828800" cy="124097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Đúng</a:t>
            </a:r>
            <a:endParaRPr lang="en-US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5F3B3-DB0F-F4A8-67A5-06347CD70C14}"/>
              </a:ext>
            </a:extLst>
          </p:cNvPr>
          <p:cNvSpPr txBox="1"/>
          <p:nvPr/>
        </p:nvSpPr>
        <p:spPr>
          <a:xfrm>
            <a:off x="180204" y="0"/>
            <a:ext cx="9326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9EAEB6-54CF-8D15-4521-2F669FC3B2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5D43907-C170-794A-BEA5-7769B9AD5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2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6C1A-644A-6C27-3719-23C7B19CC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8">
            <a:extLst>
              <a:ext uri="{FF2B5EF4-FFF2-40B4-BE49-F238E27FC236}">
                <a16:creationId xmlns:a16="http://schemas.microsoft.com/office/drawing/2014/main" id="{E816F836-C4AB-C969-16D0-FBA9C96FB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88741DC4-F1BE-45E8-6FC8-AEE8AF974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9986CA8-AE98-8806-A823-5B8402CC2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F1E0B895-187A-3F75-7549-4FF7ACF1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75">
            <a:extLst>
              <a:ext uri="{FF2B5EF4-FFF2-40B4-BE49-F238E27FC236}">
                <a16:creationId xmlns:a16="http://schemas.microsoft.com/office/drawing/2014/main" id="{0252FAC3-7F16-9E71-5751-32A927583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AutoShape 76">
            <a:extLst>
              <a:ext uri="{FF2B5EF4-FFF2-40B4-BE49-F238E27FC236}">
                <a16:creationId xmlns:a16="http://schemas.microsoft.com/office/drawing/2014/main" id="{591DCA34-222F-8771-FCA8-882548ECE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id="{38B29F65-DF19-2699-ACE3-031A39061B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1901927" y="42903"/>
            <a:ext cx="6304712" cy="117988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 TÀI ƯỚC LƯỢNG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73738-9302-E307-1263-ACA981E3F9F7}"/>
              </a:ext>
            </a:extLst>
          </p:cNvPr>
          <p:cNvSpPr txBox="1"/>
          <p:nvPr/>
        </p:nvSpPr>
        <p:spPr>
          <a:xfrm>
            <a:off x="180204" y="1607370"/>
            <a:ext cx="11185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94C020BC-31B9-44DD-AE2C-F659F1FFA1C2}"/>
              </a:ext>
            </a:extLst>
          </p:cNvPr>
          <p:cNvSpPr/>
          <p:nvPr/>
        </p:nvSpPr>
        <p:spPr>
          <a:xfrm>
            <a:off x="9987643" y="2432957"/>
            <a:ext cx="1828800" cy="124097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BCCA1-F000-1CBE-61EB-F2C3E140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271" y="2432956"/>
            <a:ext cx="8278586" cy="44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3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0EAC3-42BF-F90D-2835-AB4CF35A6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8">
            <a:extLst>
              <a:ext uri="{FF2B5EF4-FFF2-40B4-BE49-F238E27FC236}">
                <a16:creationId xmlns:a16="http://schemas.microsoft.com/office/drawing/2014/main" id="{EC86F8B3-ADBA-EECC-A801-A759E0188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6FE7EBED-68C2-63E8-B5EF-97F4E30F9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CCA9DAAD-5B0A-2B1C-AA5B-511BE6A50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ED71A20D-C84E-1E44-D56F-D4516B831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75">
            <a:extLst>
              <a:ext uri="{FF2B5EF4-FFF2-40B4-BE49-F238E27FC236}">
                <a16:creationId xmlns:a16="http://schemas.microsoft.com/office/drawing/2014/main" id="{6F7CD523-6E42-1C8C-AFC8-8332A4352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AutoShape 76">
            <a:extLst>
              <a:ext uri="{FF2B5EF4-FFF2-40B4-BE49-F238E27FC236}">
                <a16:creationId xmlns:a16="http://schemas.microsoft.com/office/drawing/2014/main" id="{9D65554C-F82B-90B3-FC82-C7DC2F7E6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id="{168F4F11-CAEB-BCD2-C467-8DF37324BE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1901927" y="42903"/>
            <a:ext cx="6304712" cy="117988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 TÀI ƯỚC LƯỢNG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19A65-9535-9E4A-E4B9-E93C59D88201}"/>
              </a:ext>
            </a:extLst>
          </p:cNvPr>
          <p:cNvSpPr txBox="1"/>
          <p:nvPr/>
        </p:nvSpPr>
        <p:spPr>
          <a:xfrm>
            <a:off x="180204" y="1607370"/>
            <a:ext cx="11185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mèo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B1DD4665-4BA2-07F8-4E58-1277BBBF2BF3}"/>
              </a:ext>
            </a:extLst>
          </p:cNvPr>
          <p:cNvSpPr/>
          <p:nvPr/>
        </p:nvSpPr>
        <p:spPr>
          <a:xfrm>
            <a:off x="10182996" y="2193786"/>
            <a:ext cx="1828800" cy="124097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497A1-9AAE-7B55-A5B0-8F4F87A2F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75" y="2432956"/>
            <a:ext cx="9144000" cy="44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DCBF4-6C62-7761-7909-3B0C1FB51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8">
            <a:extLst>
              <a:ext uri="{FF2B5EF4-FFF2-40B4-BE49-F238E27FC236}">
                <a16:creationId xmlns:a16="http://schemas.microsoft.com/office/drawing/2014/main" id="{8D63FE72-F4F0-DD6F-CE7C-0DD6C5AB1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E6D049FD-B8B5-01CD-02B3-FF88DB9F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65F57ADB-9773-9A9C-E91E-AA6AF84FB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EEC4D2B9-0065-83B7-EE64-1EB9C124A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75">
            <a:extLst>
              <a:ext uri="{FF2B5EF4-FFF2-40B4-BE49-F238E27FC236}">
                <a16:creationId xmlns:a16="http://schemas.microsoft.com/office/drawing/2014/main" id="{2C3B4B82-EFF0-A79C-EC70-E740349A0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AutoShape 76">
            <a:extLst>
              <a:ext uri="{FF2B5EF4-FFF2-40B4-BE49-F238E27FC236}">
                <a16:creationId xmlns:a16="http://schemas.microsoft.com/office/drawing/2014/main" id="{E70291C3-68D7-F7A9-0BC6-1E72A6B60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id="{9C56CFB0-01B8-5694-85D3-C9E02E72AC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1901927" y="42903"/>
            <a:ext cx="6304712" cy="117988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 TÀI ƯỚC LƯỢNG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A2DFBD-F5F3-18ED-6721-D571A1DB06B0}"/>
              </a:ext>
            </a:extLst>
          </p:cNvPr>
          <p:cNvSpPr txBox="1"/>
          <p:nvPr/>
        </p:nvSpPr>
        <p:spPr>
          <a:xfrm>
            <a:off x="180204" y="1607370"/>
            <a:ext cx="11185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09C0C360-A094-274A-C664-68A80E573C30}"/>
              </a:ext>
            </a:extLst>
          </p:cNvPr>
          <p:cNvSpPr/>
          <p:nvPr/>
        </p:nvSpPr>
        <p:spPr>
          <a:xfrm>
            <a:off x="9987643" y="2432957"/>
            <a:ext cx="1828800" cy="124097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970DE-9518-37DA-F94D-B25BECE8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7" y="2437720"/>
            <a:ext cx="8262256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21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30" y="4444126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HẸN GẶP LẠI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BA8E88-2306-804D-922E-25808D1FF0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49" y="1481795"/>
            <a:ext cx="9613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8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SỞ THÚ - Bài hát về Động Vật - Pinkfong! Những bài hát cho trẻ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29" y="1419653"/>
            <a:ext cx="5100339" cy="492443"/>
            <a:chOff x="2796376" y="4181475"/>
            <a:chExt cx="6086572" cy="521421"/>
          </a:xfrm>
          <a:solidFill>
            <a:schemeClr val="tx1"/>
          </a:solidFill>
        </p:grpSpPr>
        <p:sp>
          <p:nvSpPr>
            <p:cNvPr id="13" name="矩形: 圆角 47">
              <a:extLst>
                <a:ext uri="{FF2B5EF4-FFF2-40B4-BE49-F238E27FC236}">
                  <a16:creationId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4 - BÀI </a:t>
              </a: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17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E7D40-AEA1-11F7-8F1F-3120BF4AB6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384" y="2202097"/>
            <a:ext cx="8724132" cy="1920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BCC52-247D-A463-13DB-EEB70193BB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0779" y="3606880"/>
            <a:ext cx="247519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75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6F2EFF7D-636B-A37C-403E-50D9A4D98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6" y="4442222"/>
            <a:ext cx="20923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89" name="Rectangle 22">
            <a:extLst>
              <a:ext uri="{FF2B5EF4-FFF2-40B4-BE49-F238E27FC236}">
                <a16:creationId xmlns:a16="http://schemas.microsoft.com/office/drawing/2014/main" id="{37EC2A76-B5AC-94CB-6992-3C734E0F6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4421982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90" name="Rectangle 23">
            <a:extLst>
              <a:ext uri="{FF2B5EF4-FFF2-40B4-BE49-F238E27FC236}">
                <a16:creationId xmlns:a16="http://schemas.microsoft.com/office/drawing/2014/main" id="{B1CF836E-A679-BE0E-94BF-A75381AC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9336" y="4472782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B0C8E2E-337E-64B2-EBB9-658068F48989}"/>
              </a:ext>
            </a:extLst>
          </p:cNvPr>
          <p:cNvSpPr/>
          <p:nvPr/>
        </p:nvSpPr>
        <p:spPr>
          <a:xfrm>
            <a:off x="7200900" y="4523582"/>
            <a:ext cx="685800" cy="617538"/>
          </a:xfrm>
          <a:prstGeom prst="ellipse">
            <a:avLst/>
          </a:prstGeom>
          <a:solidFill>
            <a:srgbClr val="00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5D606A7C-B686-B169-413D-CBAA3815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4472782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utoShape 38">
            <a:extLst>
              <a:ext uri="{FF2B5EF4-FFF2-40B4-BE49-F238E27FC236}">
                <a16:creationId xmlns:a16="http://schemas.microsoft.com/office/drawing/2014/main" id="{7D8F980C-8F41-9E5B-2E15-9C0BC6979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FE574D1F-9239-65AA-223F-4F1495591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D28AB440-B5F3-4A99-3EA2-C21472BCE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B655765F-5D4D-948D-4542-EE1227A9F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75">
            <a:extLst>
              <a:ext uri="{FF2B5EF4-FFF2-40B4-BE49-F238E27FC236}">
                <a16:creationId xmlns:a16="http://schemas.microsoft.com/office/drawing/2014/main" id="{A200CBD2-D840-9CE1-F19B-C9184149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AutoShape 76">
            <a:extLst>
              <a:ext uri="{FF2B5EF4-FFF2-40B4-BE49-F238E27FC236}">
                <a16:creationId xmlns:a16="http://schemas.microsoft.com/office/drawing/2014/main" id="{9B0559ED-0915-B276-4F79-1C6A17E51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id="{5EF63041-3C8D-17A3-8A86-F5CED2A63D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2873091" y="530405"/>
            <a:ext cx="5559993" cy="13897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ai đúng ?</a:t>
            </a:r>
            <a:endParaRPr kumimoji="0" lang="en-US" sz="4000" b="1" i="0" u="none" strike="noStrike" kern="10" cap="none" spc="0" normalizeH="0" baseline="0" noProof="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0CB67-D50B-10B4-A08A-F8F46C93EB74}"/>
              </a:ext>
            </a:extLst>
          </p:cNvPr>
          <p:cNvSpPr txBox="1"/>
          <p:nvPr/>
        </p:nvSpPr>
        <p:spPr>
          <a:xfrm>
            <a:off x="1556543" y="2565685"/>
            <a:ext cx="9078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…….kg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50F10F75-A357-51FF-9D47-CD2F8E60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876" y="4523582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10 000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89" grpId="0"/>
      <p:bldP spid="7190" grpId="0"/>
      <p:bldP spid="24" grpId="0" animBg="1"/>
      <p:bldP spid="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E13B5-E1C4-C78D-CD1B-6D20B4BBC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F8E4C732-CB2E-0C99-1C1E-0F79C30A4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0152" y="4509068"/>
            <a:ext cx="20923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89" name="Rectangle 22">
            <a:extLst>
              <a:ext uri="{FF2B5EF4-FFF2-40B4-BE49-F238E27FC236}">
                <a16:creationId xmlns:a16="http://schemas.microsoft.com/office/drawing/2014/main" id="{41E4E6C5-8D3F-742E-33E5-9E36B937F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278" y="4442222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90" name="Rectangle 23">
            <a:extLst>
              <a:ext uri="{FF2B5EF4-FFF2-40B4-BE49-F238E27FC236}">
                <a16:creationId xmlns:a16="http://schemas.microsoft.com/office/drawing/2014/main" id="{FC57DE02-A1B9-C259-07E8-713A5E2DA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115" y="4465525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1000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AE9CDC-A379-99F2-E432-FAD011D2B054}"/>
              </a:ext>
            </a:extLst>
          </p:cNvPr>
          <p:cNvSpPr/>
          <p:nvPr/>
        </p:nvSpPr>
        <p:spPr>
          <a:xfrm>
            <a:off x="3401346" y="4567125"/>
            <a:ext cx="685800" cy="617538"/>
          </a:xfrm>
          <a:prstGeom prst="ellipse">
            <a:avLst/>
          </a:prstGeom>
          <a:solidFill>
            <a:srgbClr val="00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510A9409-37B5-1043-E7FF-BD23C83C7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0152" y="4465525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utoShape 38">
            <a:extLst>
              <a:ext uri="{FF2B5EF4-FFF2-40B4-BE49-F238E27FC236}">
                <a16:creationId xmlns:a16="http://schemas.microsoft.com/office/drawing/2014/main" id="{FF9C621D-73C3-767E-F67B-66B341E6F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17FF508B-9676-D258-54C0-D98E66D9B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3D4CC9FA-01AE-194A-96FF-0DF74A6BF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28687CD7-0A86-E191-B748-783B81C9E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75">
            <a:extLst>
              <a:ext uri="{FF2B5EF4-FFF2-40B4-BE49-F238E27FC236}">
                <a16:creationId xmlns:a16="http://schemas.microsoft.com/office/drawing/2014/main" id="{EF54D294-FCC9-458A-A3B4-78B8D798D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AutoShape 76">
            <a:extLst>
              <a:ext uri="{FF2B5EF4-FFF2-40B4-BE49-F238E27FC236}">
                <a16:creationId xmlns:a16="http://schemas.microsoft.com/office/drawing/2014/main" id="{3076F246-168A-3BC5-A234-2040EFD9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id="{1ACEBD54-0951-D49D-99B0-5CD797E5C9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2873091" y="530405"/>
            <a:ext cx="5559993" cy="13897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ai đúng ?</a:t>
            </a:r>
            <a:endParaRPr kumimoji="0" lang="en-US" sz="4000" b="1" i="0" u="none" strike="noStrike" kern="10" cap="none" spc="0" normalizeH="0" baseline="0" noProof="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65423-5A4F-B47C-754F-AFF4B897E8A9}"/>
              </a:ext>
            </a:extLst>
          </p:cNvPr>
          <p:cNvSpPr txBox="1"/>
          <p:nvPr/>
        </p:nvSpPr>
        <p:spPr>
          <a:xfrm>
            <a:off x="1556543" y="2565685"/>
            <a:ext cx="9078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…….kg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C75ECEE4-4288-97D0-6FBE-CF4BDFDD2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9332" y="4438311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10 000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5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89" grpId="0"/>
      <p:bldP spid="7190" grpId="0"/>
      <p:bldP spid="24" grpId="0" animBg="1"/>
      <p:bldP spid="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00684-BB50-4FB1-F858-D9095289B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7">
            <a:extLst>
              <a:ext uri="{FF2B5EF4-FFF2-40B4-BE49-F238E27FC236}">
                <a16:creationId xmlns:a16="http://schemas.microsoft.com/office/drawing/2014/main" id="{56B8DE46-98E8-AA79-66F2-FD8BBC762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2051" y="4503625"/>
            <a:ext cx="20923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89" name="Rectangle 22">
            <a:extLst>
              <a:ext uri="{FF2B5EF4-FFF2-40B4-BE49-F238E27FC236}">
                <a16:creationId xmlns:a16="http://schemas.microsoft.com/office/drawing/2014/main" id="{B6DB5E6F-AEDB-FC93-7DC3-43947316D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278" y="4442222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90" name="Rectangle 23">
            <a:extLst>
              <a:ext uri="{FF2B5EF4-FFF2-40B4-BE49-F238E27FC236}">
                <a16:creationId xmlns:a16="http://schemas.microsoft.com/office/drawing/2014/main" id="{A902FE9C-1D3C-AE3B-49B7-4A1D4E28D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115" y="4465525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20B1A3B-09A6-91F7-AA98-C3B0E4AC0197}"/>
              </a:ext>
            </a:extLst>
          </p:cNvPr>
          <p:cNvSpPr/>
          <p:nvPr/>
        </p:nvSpPr>
        <p:spPr>
          <a:xfrm>
            <a:off x="1460447" y="4547733"/>
            <a:ext cx="685800" cy="617538"/>
          </a:xfrm>
          <a:prstGeom prst="ellipse">
            <a:avLst/>
          </a:prstGeom>
          <a:solidFill>
            <a:srgbClr val="00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FE6DF322-BCE8-E2FF-371A-F1C0EB505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81" y="4438311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utoShape 38">
            <a:extLst>
              <a:ext uri="{FF2B5EF4-FFF2-40B4-BE49-F238E27FC236}">
                <a16:creationId xmlns:a16="http://schemas.microsoft.com/office/drawing/2014/main" id="{E200613A-BB9C-22A7-8916-BA405E6D6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AutoShape 39">
            <a:extLst>
              <a:ext uri="{FF2B5EF4-FFF2-40B4-BE49-F238E27FC236}">
                <a16:creationId xmlns:a16="http://schemas.microsoft.com/office/drawing/2014/main" id="{E90406D9-C7AC-8650-B928-FF31EBA2F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EAC9F190-EF77-F4DF-09E7-B588CC502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AutoShape 41">
            <a:extLst>
              <a:ext uri="{FF2B5EF4-FFF2-40B4-BE49-F238E27FC236}">
                <a16:creationId xmlns:a16="http://schemas.microsoft.com/office/drawing/2014/main" id="{162C8FD7-5DA2-10BB-6E81-570E06720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AutoShape 75">
            <a:extLst>
              <a:ext uri="{FF2B5EF4-FFF2-40B4-BE49-F238E27FC236}">
                <a16:creationId xmlns:a16="http://schemas.microsoft.com/office/drawing/2014/main" id="{2817CE73-43B5-0691-3CE4-E1CA9F366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AutoShape 76">
            <a:extLst>
              <a:ext uri="{FF2B5EF4-FFF2-40B4-BE49-F238E27FC236}">
                <a16:creationId xmlns:a16="http://schemas.microsoft.com/office/drawing/2014/main" id="{9C48254D-06C9-39FE-E115-48C812A85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939" y="381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WordArt 24">
            <a:extLst>
              <a:ext uri="{FF2B5EF4-FFF2-40B4-BE49-F238E27FC236}">
                <a16:creationId xmlns:a16="http://schemas.microsoft.com/office/drawing/2014/main" id="{9A06E03B-51DF-A799-7023-ACFBE344E6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28454">
            <a:off x="2873091" y="530405"/>
            <a:ext cx="5559993" cy="13897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ai đúng ?</a:t>
            </a:r>
            <a:endParaRPr kumimoji="0" lang="en-US" sz="4000" b="1" i="0" u="none" strike="noStrike" kern="10" cap="none" spc="0" normalizeH="0" baseline="0" noProof="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59314-2502-2B90-C25C-BB350DE62A70}"/>
              </a:ext>
            </a:extLst>
          </p:cNvPr>
          <p:cNvSpPr txBox="1"/>
          <p:nvPr/>
        </p:nvSpPr>
        <p:spPr>
          <a:xfrm>
            <a:off x="1556543" y="2565685"/>
            <a:ext cx="9078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40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3FAFA6A-BD28-6EFE-0AA4-9335E83B4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9332" y="4438311"/>
            <a:ext cx="2016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89" grpId="0"/>
      <p:bldP spid="7190" grpId="0"/>
      <p:bldP spid="24" grpId="0" animBg="1"/>
      <p:bldP spid="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248</TotalTime>
  <Words>609</Words>
  <Application>Microsoft Office PowerPoint</Application>
  <PresentationFormat>Widescreen</PresentationFormat>
  <Paragraphs>118</Paragraphs>
  <Slides>27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#9Slide02 Noi dung dai</vt:lpstr>
      <vt:lpstr>.VnTime</vt:lpstr>
      <vt:lpstr>Arial</vt:lpstr>
      <vt:lpstr>Arial Black</vt:lpstr>
      <vt:lpstr>Calibri</vt:lpstr>
      <vt:lpstr>Cambria</vt:lpstr>
      <vt:lpstr>Century Gothic</vt:lpstr>
      <vt:lpstr>Corbel</vt:lpstr>
      <vt:lpstr>Garamond</vt:lpstr>
      <vt:lpstr>Gill Sans MT</vt:lpstr>
      <vt:lpstr>Times New Roman</vt:lpstr>
      <vt:lpstr>Trebuchet MS</vt:lpstr>
      <vt:lpstr>Tw Cen MT</vt:lpstr>
      <vt:lpstr>Wingdings</vt:lpstr>
      <vt:lpstr>Wingdings 3</vt:lpstr>
      <vt:lpstr>字魂131号-酷乐潮玩体</vt:lpstr>
      <vt:lpstr>Office Theme</vt:lpstr>
      <vt:lpstr>Facet</vt:lpstr>
      <vt:lpstr>Banded</vt:lpstr>
      <vt:lpstr>Wisp</vt:lpstr>
      <vt:lpstr>Gallery</vt:lpstr>
      <vt:lpstr>Circuit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43</cp:revision>
  <dcterms:created xsi:type="dcterms:W3CDTF">2023-08-10T06:02:52Z</dcterms:created>
  <dcterms:modified xsi:type="dcterms:W3CDTF">2024-10-30T23:37:16Z</dcterms:modified>
  <cp:category>9Slide.vn</cp:category>
</cp:coreProperties>
</file>