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97" d="100"/>
          <a:sy n="97" d="100"/>
        </p:scale>
        <p:origin x="-101"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 xmlns:a16="http://schemas.microsoft.com/office/drawing/2014/main" id="{DC92854C-9D59-4229-99FA-518A76AD336B}"/>
                </a:ext>
              </a:extLst>
            </p:cNvPr>
            <p:cNvSpPr/>
            <p:nvPr/>
          </p:nvSpPr>
          <p:spPr>
            <a:xfrm>
              <a:off x="1752860" y="653374"/>
              <a:ext cx="2380601" cy="650819"/>
            </a:xfrm>
            <a:prstGeom prst="rect">
              <a:avLst/>
            </a:prstGeom>
          </p:spPr>
          <p:txBody>
            <a:bodyPr wrap="square">
              <a:spAutoFit/>
            </a:bodyPr>
            <a:lstStyle/>
            <a:p>
              <a:pPr defTabSz="342900">
                <a:lnSpc>
                  <a:spcPct val="150000"/>
                </a:lnSpc>
              </a:pPr>
              <a:r>
                <a:rPr lang="en-US" sz="2800" b="1">
                  <a:solidFill>
                    <a:srgbClr val="0998D7"/>
                  </a:solidFill>
                  <a:latin typeface="Tahoma" panose="020B0604030504040204" pitchFamily="34" charset="0"/>
                  <a:ea typeface="Tahoma" panose="020B0604030504040204" pitchFamily="34" charset="0"/>
                  <a:cs typeface="Tahoma" panose="020B0604030504040204" pitchFamily="34" charset="0"/>
                </a:rPr>
                <a:t>LUYỆN TẬP</a:t>
              </a:r>
              <a:endParaRPr lang="vi-VN" sz="2800" b="1">
                <a:solidFill>
                  <a:srgbClr val="0998D7"/>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Rectangle 16">
            <a:extLst>
              <a:ext uri="{FF2B5EF4-FFF2-40B4-BE49-F238E27FC236}">
                <a16:creationId xmlns=""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 xmlns:a16="http://schemas.microsoft.com/office/drawing/2014/main" id="{A1CB5A6C-7445-41BC-9780-E8DF8602B0B0}"/>
              </a:ext>
            </a:extLst>
          </p:cNvPr>
          <p:cNvSpPr/>
          <p:nvPr/>
        </p:nvSpPr>
        <p:spPr>
          <a:xfrm>
            <a:off x="12461450" y="6858000"/>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 xmlns:a16="http://schemas.microsoft.com/office/drawing/2014/main" id="{E6CB9DE3-24D3-4664-A836-7FB2E78A4ED4}"/>
                </a:ext>
              </a:extLst>
            </p:cNvPr>
            <p:cNvSpPr/>
            <p:nvPr/>
          </p:nvSpPr>
          <p:spPr>
            <a:xfrm>
              <a:off x="1752860" y="653374"/>
              <a:ext cx="2380601" cy="650819"/>
            </a:xfrm>
            <a:prstGeom prst="rect">
              <a:avLst/>
            </a:prstGeom>
          </p:spPr>
          <p:txBody>
            <a:bodyPr wrap="square">
              <a:spAutoFit/>
            </a:bodyPr>
            <a:lstStyle/>
            <a:p>
              <a:pPr defTabSz="342900">
                <a:lnSpc>
                  <a:spcPct val="150000"/>
                </a:lnSpc>
              </a:pPr>
              <a:r>
                <a:rPr lang="en-US" sz="2800" b="1">
                  <a:solidFill>
                    <a:srgbClr val="0998D7"/>
                  </a:solidFill>
                  <a:latin typeface="Tahoma" panose="020B0604030504040204" pitchFamily="34" charset="0"/>
                  <a:ea typeface="Tahoma" panose="020B0604030504040204" pitchFamily="34" charset="0"/>
                  <a:cs typeface="Tahoma" panose="020B0604030504040204" pitchFamily="34" charset="0"/>
                </a:rPr>
                <a:t>VẬN DỤNG</a:t>
              </a:r>
              <a:endParaRPr lang="vi-VN" sz="2800" b="1">
                <a:solidFill>
                  <a:srgbClr val="0998D7"/>
                </a:solidFill>
                <a:latin typeface="Tahoma" panose="020B0604030504040204" pitchFamily="34" charset="0"/>
                <a:ea typeface="Tahoma" panose="020B0604030504040204" pitchFamily="34" charset="0"/>
                <a:cs typeface="Tahoma" panose="020B0604030504040204" pitchFamily="34" charset="0"/>
              </a:endParaRPr>
            </a:p>
          </p:txBody>
        </p:sp>
      </p:grpSp>
      <p:sp>
        <p:nvSpPr>
          <p:cNvPr id="7" name="Rectangle 6">
            <a:extLst>
              <a:ext uri="{FF2B5EF4-FFF2-40B4-BE49-F238E27FC236}">
                <a16:creationId xmlns=""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843469" y="480849"/>
            <a:ext cx="4134561" cy="2516952"/>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1335016" y="1142864"/>
            <a:ext cx="3260632" cy="905056"/>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a:t>
            </a:r>
            <a:r>
              <a:rPr lang="en-US" sz="4000" b="1" dirty="0" smtClean="0">
                <a:solidFill>
                  <a:srgbClr val="0998D7"/>
                </a:solidFill>
                <a:latin typeface="SVN-SAF" panose="02040603050506020204" pitchFamily="18" charset="0"/>
                <a:cs typeface="Times New Roman" panose="02020603050405020304" pitchFamily="18" charset="0"/>
              </a:rPr>
              <a:t>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5" y="292955"/>
            <a:ext cx="10561991" cy="738664"/>
          </a:xfrm>
          <a:prstGeom prst="rect">
            <a:avLst/>
          </a:prstGeom>
        </p:spPr>
        <p:txBody>
          <a:bodyPr wrap="square">
            <a:spAutoFit/>
          </a:bodyPr>
          <a:lstStyle/>
          <a:p>
            <a:pPr defTabSz="342900">
              <a:lnSpc>
                <a:spcPct val="150000"/>
              </a:lnSpc>
            </a:pPr>
            <a:r>
              <a:rPr lang="en-US" sz="2800" b="1">
                <a:solidFill>
                  <a:srgbClr val="F03C69"/>
                </a:solidFill>
                <a:latin typeface="Tahoma" panose="020B0604030504040204" pitchFamily="34" charset="0"/>
                <a:ea typeface="Tahoma" panose="020B0604030504040204" pitchFamily="34" charset="0"/>
                <a:cs typeface="Tahoma" panose="020B0604030504040204" pitchFamily="34" charset="0"/>
              </a:rPr>
              <a:t>1. </a:t>
            </a:r>
            <a:r>
              <a:rPr lang="vi-VN" sz="2800" b="1">
                <a:solidFill>
                  <a:srgbClr val="F03C69"/>
                </a:solidFill>
                <a:latin typeface="Tahoma" panose="020B0604030504040204" pitchFamily="34" charset="0"/>
                <a:ea typeface="Tahoma" panose="020B0604030504040204" pitchFamily="34" charset="0"/>
                <a:cs typeface="Tahoma" panose="020B0604030504040204" pitchFamily="34" charset="0"/>
              </a:rPr>
              <a:t>LƯU TRỮ, TRAO ĐỔI THÔNG TIN </a:t>
            </a:r>
            <a:r>
              <a:rPr lang="en-US" sz="2800" b="1">
                <a:solidFill>
                  <a:srgbClr val="F03C69"/>
                </a:solidFill>
                <a:latin typeface="Tahoma" panose="020B0604030504040204" pitchFamily="34" charset="0"/>
                <a:ea typeface="Tahoma" panose="020B0604030504040204" pitchFamily="34" charset="0"/>
                <a:cs typeface="Tahoma" panose="020B0604030504040204" pitchFamily="34" charset="0"/>
              </a:rPr>
              <a:t>NHỜ</a:t>
            </a:r>
            <a:r>
              <a:rPr lang="vi-VN" sz="2800" b="1">
                <a:solidFill>
                  <a:srgbClr val="F03C69"/>
                </a:solidFill>
                <a:latin typeface="Tahoma" panose="020B0604030504040204" pitchFamily="34" charset="0"/>
                <a:ea typeface="Tahoma" panose="020B0604030504040204" pitchFamily="34" charset="0"/>
                <a:cs typeface="Tahoma" panose="020B0604030504040204" pitchFamily="34" charset="0"/>
              </a:rPr>
              <a:t> MÁY TÍNH</a:t>
            </a: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570990"/>
            </a:xfrm>
            <a:prstGeom prst="rect">
              <a:avLst/>
            </a:prstGeom>
          </p:spPr>
          <p:txBody>
            <a:bodyPr wrap="square">
              <a:spAutoFit/>
            </a:bodyPr>
            <a:lstStyle/>
            <a:p>
              <a:pPr defTabSz="342900">
                <a:lnSpc>
                  <a:spcPct val="150000"/>
                </a:lnSpc>
              </a:pPr>
              <a:r>
                <a:rPr lang="vi-VN" sz="2400" b="1">
                  <a:solidFill>
                    <a:srgbClr val="7FC354"/>
                  </a:solidFill>
                  <a:latin typeface="Tahoma" panose="020B0604030504040204" pitchFamily="34" charset="0"/>
                  <a:ea typeface="Tahoma" panose="020B0604030504040204" pitchFamily="34" charset="0"/>
                  <a:cs typeface="Tahoma" panose="020B0604030504040204" pitchFamily="34" charset="0"/>
                </a:rPr>
                <a:t>Thông tin được lưu trữ, trao đổi nhờ máy tính</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 xmlns:a16="http://schemas.microsoft.com/office/drawing/2014/main"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oy, doll, vector graphics&#10;&#10;Description automatically generated">
            <a:extLst>
              <a:ext uri="{FF2B5EF4-FFF2-40B4-BE49-F238E27FC236}">
                <a16:creationId xmlns="" xmlns:a16="http://schemas.microsoft.com/office/drawing/2014/main" id="{58FD0752-1547-45A2-A7C5-9EC02C751A00}"/>
              </a:ext>
            </a:extLst>
          </p:cNvPr>
          <p:cNvPicPr>
            <a:picLocks noChangeAspect="1"/>
          </p:cNvPicPr>
          <p:nvPr/>
        </p:nvPicPr>
        <p:blipFill rotWithShape="1">
          <a:blip r:embed="rId2">
            <a:extLst>
              <a:ext uri="{28A0092B-C50C-407E-A947-70E740481C1C}">
                <a14:useLocalDpi xmlns:a14="http://schemas.microsoft.com/office/drawing/2010/main" val="0"/>
              </a:ext>
            </a:extLst>
          </a:blip>
          <a:srcRect b="7730"/>
          <a:stretch/>
        </p:blipFill>
        <p:spPr>
          <a:xfrm>
            <a:off x="3401958" y="3201241"/>
            <a:ext cx="5119139" cy="3357699"/>
          </a:xfrm>
          <a:prstGeom prst="rect">
            <a:avLst/>
          </a:prstGeom>
        </p:spPr>
      </p:pic>
      <p:grpSp>
        <p:nvGrpSpPr>
          <p:cNvPr id="2" name="Group 1">
            <a:extLst>
              <a:ext uri="{FF2B5EF4-FFF2-40B4-BE49-F238E27FC236}">
                <a16:creationId xmlns="" xmlns:a16="http://schemas.microsoft.com/office/drawing/2014/main" id="{A14E9F60-269C-4ADA-96F6-89C88B2CCBDD}"/>
              </a:ext>
            </a:extLst>
          </p:cNvPr>
          <p:cNvGrpSpPr/>
          <p:nvPr/>
        </p:nvGrpSpPr>
        <p:grpSpPr>
          <a:xfrm>
            <a:off x="303939" y="-51190"/>
            <a:ext cx="11039350" cy="3170908"/>
            <a:chOff x="-41026" y="468808"/>
            <a:chExt cx="10729299" cy="3170908"/>
          </a:xfrm>
        </p:grpSpPr>
        <p:grpSp>
          <p:nvGrpSpPr>
            <p:cNvPr id="3" name="Group 2">
              <a:extLst>
                <a:ext uri="{FF2B5EF4-FFF2-40B4-BE49-F238E27FC236}">
                  <a16:creationId xmlns="" xmlns:a16="http://schemas.microsoft.com/office/drawing/2014/main" id="{94CB9A20-E68D-4932-88B1-62526EAC880E}"/>
                </a:ext>
              </a:extLst>
            </p:cNvPr>
            <p:cNvGrpSpPr/>
            <p:nvPr/>
          </p:nvGrpSpPr>
          <p:grpSpPr>
            <a:xfrm>
              <a:off x="-41026" y="468808"/>
              <a:ext cx="10729299" cy="3170908"/>
              <a:chOff x="-41026" y="468808"/>
              <a:chExt cx="10729299" cy="3170908"/>
            </a:xfrm>
          </p:grpSpPr>
          <p:grpSp>
            <p:nvGrpSpPr>
              <p:cNvPr id="5" name="Group 4">
                <a:extLst>
                  <a:ext uri="{FF2B5EF4-FFF2-40B4-BE49-F238E27FC236}">
                    <a16:creationId xmlns="" xmlns:a16="http://schemas.microsoft.com/office/drawing/2014/main" id="{34B6CED0-895A-4EEF-9F68-4E8C61F0EEAF}"/>
                  </a:ext>
                </a:extLst>
              </p:cNvPr>
              <p:cNvGrpSpPr/>
              <p:nvPr/>
            </p:nvGrpSpPr>
            <p:grpSpPr>
              <a:xfrm>
                <a:off x="541372" y="917810"/>
                <a:ext cx="10146901" cy="2721906"/>
                <a:chOff x="1327931" y="943284"/>
                <a:chExt cx="9128593" cy="4015562"/>
              </a:xfrm>
            </p:grpSpPr>
            <p:sp>
              <p:nvSpPr>
                <p:cNvPr id="7" name="Rectangle: Rounded Corners 6">
                  <a:extLst>
                    <a:ext uri="{FF2B5EF4-FFF2-40B4-BE49-F238E27FC236}">
                      <a16:creationId xmlns="" xmlns:a16="http://schemas.microsoft.com/office/drawing/2014/main" id="{A9F75992-19B2-4857-B50E-89EB156A33F2}"/>
                    </a:ext>
                  </a:extLst>
                </p:cNvPr>
                <p:cNvSpPr/>
                <p:nvPr/>
              </p:nvSpPr>
              <p:spPr>
                <a:xfrm>
                  <a:off x="1327931"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FB546776-AA7F-4EB1-ADF4-052736A3599C}"/>
                    </a:ext>
                  </a:extLst>
                </p:cNvPr>
                <p:cNvSpPr/>
                <p:nvPr/>
              </p:nvSpPr>
              <p:spPr>
                <a:xfrm>
                  <a:off x="1338206" y="943284"/>
                  <a:ext cx="9118318" cy="401556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 xmlns:a16="http://schemas.microsoft.com/office/drawing/2014/main" id="{D6D129C6-D5F2-43AF-9B9F-797B5A3F0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 xmlns:a16="http://schemas.microsoft.com/office/drawing/2014/main" id="{BB79ABBE-D635-4740-85D9-3AF519933D48}"/>
                </a:ext>
              </a:extLst>
            </p:cNvPr>
            <p:cNvSpPr/>
            <p:nvPr/>
          </p:nvSpPr>
          <p:spPr>
            <a:xfrm>
              <a:off x="437370" y="915014"/>
              <a:ext cx="10241501" cy="2662267"/>
            </a:xfrm>
            <a:prstGeom prst="rect">
              <a:avLst/>
            </a:prstGeom>
          </p:spPr>
          <p:txBody>
            <a:bodyPr wrap="square">
              <a:spAutoFit/>
            </a:bodyPr>
            <a:lstStyle/>
            <a:p>
              <a:pPr algn="ctr" defTabSz="342900">
                <a:lnSpc>
                  <a:spcPct val="135000"/>
                </a:lnSpc>
                <a:spcBef>
                  <a:spcPts val="600"/>
                </a:spcBef>
              </a:pPr>
              <a:r>
                <a:rPr lang="vi-VN" sz="3000" b="1" dirty="0">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3000" b="1" dirty="0">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3000" b="1" dirty="0">
                  <a:solidFill>
                    <a:srgbClr val="F03C69"/>
                  </a:solidFill>
                  <a:latin typeface="UTM Avo" panose="02040603050506020204" pitchFamily="18" charset="0"/>
                  <a:cs typeface="Times New Roman" panose="02020603050405020304" pitchFamily="18" charset="0"/>
                </a:rPr>
                <a:t>Thông tin trong máy tính có thể được trao đổi nhờ thiết bị </a:t>
              </a:r>
              <a:r>
                <a:rPr lang="vi-VN" sz="3000" b="1" dirty="0" smtClean="0">
                  <a:solidFill>
                    <a:srgbClr val="F03C69"/>
                  </a:solidFill>
                  <a:latin typeface="UTM Avo" panose="02040603050506020204" pitchFamily="18" charset="0"/>
                  <a:cs typeface="Times New Roman" panose="02020603050405020304" pitchFamily="18" charset="0"/>
                </a:rPr>
                <a:t>nhớ</a:t>
              </a:r>
              <a:r>
                <a:rPr lang="en-US" sz="3000" b="1" dirty="0" smtClean="0">
                  <a:solidFill>
                    <a:srgbClr val="F03C69"/>
                  </a:solidFill>
                  <a:latin typeface="UTM Avo" panose="02040603050506020204" pitchFamily="18" charset="0"/>
                  <a:cs typeface="Times New Roman" panose="02020603050405020304" pitchFamily="18" charset="0"/>
                </a:rPr>
                <a:t> </a:t>
              </a:r>
              <a:r>
                <a:rPr lang="vi-VN" sz="3000" b="1" dirty="0" smtClean="0">
                  <a:solidFill>
                    <a:srgbClr val="F03C69"/>
                  </a:solidFill>
                  <a:latin typeface="UTM Avo" panose="02040603050506020204" pitchFamily="18" charset="0"/>
                  <a:cs typeface="Times New Roman" panose="02020603050405020304" pitchFamily="18" charset="0"/>
                </a:rPr>
                <a:t>hoặc </a:t>
              </a:r>
              <a:r>
                <a:rPr lang="vi-VN" sz="3000" b="1" dirty="0">
                  <a:solidFill>
                    <a:srgbClr val="F03C69"/>
                  </a:solidFill>
                  <a:latin typeface="UTM Avo" panose="02040603050506020204" pitchFamily="18" charset="0"/>
                  <a:cs typeface="Times New Roman" panose="02020603050405020304" pitchFamily="18" charset="0"/>
                </a:rPr>
                <a:t>qua Internet.</a:t>
              </a:r>
            </a:p>
          </p:txBody>
        </p:sp>
      </p:gr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A4ABA0E9-C768-4AB4-8A54-9F53BBBB660D}"/>
              </a:ext>
            </a:extLst>
          </p:cNvPr>
          <p:cNvSpPr/>
          <p:nvPr/>
        </p:nvSpPr>
        <p:spPr>
          <a:xfrm>
            <a:off x="753439" y="3284372"/>
            <a:ext cx="983065" cy="600164"/>
          </a:xfrm>
          <a:prstGeom prst="rect">
            <a:avLst/>
          </a:prstGeom>
          <a:noFill/>
        </p:spPr>
        <p:txBody>
          <a:bodyPr wrap="square">
            <a:spAutoFit/>
          </a:bodyPr>
          <a:lstStyle/>
          <a:p>
            <a:pPr algn="ctr" defTabSz="342900">
              <a:lnSpc>
                <a:spcPct val="150000"/>
              </a:lnSpc>
            </a:pPr>
            <a:r>
              <a:rPr lang="en-US" sz="2200" b="1" smtClean="0">
                <a:latin typeface="UTM Avo" panose="02040603050506020204" pitchFamily="18" charset="0"/>
                <a:cs typeface="Times New Roman" panose="02020603050405020304" pitchFamily="18" charset="0"/>
              </a:rPr>
              <a:t>Sai</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5" y="292955"/>
            <a:ext cx="10523183" cy="738664"/>
          </a:xfrm>
          <a:prstGeom prst="rect">
            <a:avLst/>
          </a:prstGeom>
        </p:spPr>
        <p:txBody>
          <a:bodyPr wrap="square">
            <a:spAutoFit/>
          </a:bodyPr>
          <a:lstStyle/>
          <a:p>
            <a:pPr defTabSz="342900">
              <a:lnSpc>
                <a:spcPct val="150000"/>
              </a:lnSpc>
            </a:pPr>
            <a:r>
              <a:rPr lang="en-US" sz="2800" b="1">
                <a:solidFill>
                  <a:srgbClr val="F03C69"/>
                </a:solidFill>
                <a:latin typeface="Tahoma" panose="020B0604030504040204" pitchFamily="34" charset="0"/>
                <a:ea typeface="Tahoma" panose="020B0604030504040204" pitchFamily="34" charset="0"/>
                <a:cs typeface="Tahoma" panose="020B0604030504040204" pitchFamily="34" charset="0"/>
              </a:rPr>
              <a:t>2. BẢO VỆ</a:t>
            </a:r>
            <a:r>
              <a:rPr lang="vi-VN" sz="2800" b="1">
                <a:solidFill>
                  <a:srgbClr val="F03C69"/>
                </a:solidFill>
                <a:latin typeface="Tahoma" panose="020B0604030504040204" pitchFamily="34" charset="0"/>
                <a:ea typeface="Tahoma" panose="020B0604030504040204" pitchFamily="34" charset="0"/>
                <a:cs typeface="Tahoma" panose="020B0604030504040204" pitchFamily="34" charset="0"/>
              </a:rPr>
              <a:t> THÔNG TIN </a:t>
            </a:r>
            <a:r>
              <a:rPr lang="en-US" sz="2800" b="1">
                <a:solidFill>
                  <a:srgbClr val="F03C69"/>
                </a:solidFill>
                <a:latin typeface="Tahoma" panose="020B0604030504040204" pitchFamily="34" charset="0"/>
                <a:ea typeface="Tahoma" panose="020B0604030504040204" pitchFamily="34" charset="0"/>
                <a:cs typeface="Tahoma" panose="020B0604030504040204" pitchFamily="34" charset="0"/>
              </a:rPr>
              <a:t>KHI GIAO TIẾP QUA</a:t>
            </a:r>
            <a:r>
              <a:rPr lang="vi-VN" sz="2800" b="1">
                <a:solidFill>
                  <a:srgbClr val="F03C69"/>
                </a:solidFill>
                <a:latin typeface="Tahoma" panose="020B0604030504040204" pitchFamily="34" charset="0"/>
                <a:ea typeface="Tahoma" panose="020B0604030504040204" pitchFamily="34" charset="0"/>
                <a:cs typeface="Tahoma" panose="020B0604030504040204" pitchFamily="34" charset="0"/>
              </a:rPr>
              <a:t> MÁY TÍNH</a:t>
            </a:r>
          </a:p>
        </p:txBody>
      </p:sp>
      <p:grpSp>
        <p:nvGrpSpPr>
          <p:cNvPr id="26" name="Group 25">
            <a:extLst>
              <a:ext uri="{FF2B5EF4-FFF2-40B4-BE49-F238E27FC236}">
                <a16:creationId xmlns=""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800726" cy="692497"/>
            </a:xfrm>
            <a:prstGeom prst="rect">
              <a:avLst/>
            </a:prstGeom>
          </p:spPr>
          <p:txBody>
            <a:bodyPr wrap="square">
              <a:spAutoFit/>
            </a:bodyPr>
            <a:lstStyle/>
            <a:p>
              <a:pPr defTabSz="342900">
                <a:lnSpc>
                  <a:spcPct val="150000"/>
                </a:lnSpc>
              </a:pPr>
              <a:r>
                <a:rPr lang="vi-VN" sz="2600" b="1">
                  <a:solidFill>
                    <a:srgbClr val="7FC354"/>
                  </a:solidFill>
                  <a:latin typeface="Tahoma" panose="020B0604030504040204" pitchFamily="34" charset="0"/>
                  <a:ea typeface="Tahoma" panose="020B0604030504040204" pitchFamily="34" charset="0"/>
                  <a:cs typeface="Tahoma" panose="020B0604030504040204" pitchFamily="34" charset="0"/>
                </a:rPr>
                <a:t>Thông tin được lưu trữ, trao đổi nhờ máy tính</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14E9F60-269C-4ADA-96F6-89C88B2CCBDD}"/>
              </a:ext>
            </a:extLst>
          </p:cNvPr>
          <p:cNvGrpSpPr/>
          <p:nvPr/>
        </p:nvGrpSpPr>
        <p:grpSpPr>
          <a:xfrm>
            <a:off x="0" y="13447"/>
            <a:ext cx="11564471" cy="2890926"/>
            <a:chOff x="-762508" y="81086"/>
            <a:chExt cx="11564471" cy="2890926"/>
          </a:xfrm>
        </p:grpSpPr>
        <p:grpSp>
          <p:nvGrpSpPr>
            <p:cNvPr id="3" name="Group 2">
              <a:extLst>
                <a:ext uri="{FF2B5EF4-FFF2-40B4-BE49-F238E27FC236}">
                  <a16:creationId xmlns="" xmlns:a16="http://schemas.microsoft.com/office/drawing/2014/main" id="{94CB9A20-E68D-4932-88B1-62526EAC880E}"/>
                </a:ext>
              </a:extLst>
            </p:cNvPr>
            <p:cNvGrpSpPr/>
            <p:nvPr/>
          </p:nvGrpSpPr>
          <p:grpSpPr>
            <a:xfrm>
              <a:off x="-762508" y="81086"/>
              <a:ext cx="11564471" cy="2890926"/>
              <a:chOff x="-762508" y="81086"/>
              <a:chExt cx="11564471" cy="2890926"/>
            </a:xfrm>
          </p:grpSpPr>
          <p:grpSp>
            <p:nvGrpSpPr>
              <p:cNvPr id="5" name="Group 4">
                <a:extLst>
                  <a:ext uri="{FF2B5EF4-FFF2-40B4-BE49-F238E27FC236}">
                    <a16:creationId xmlns="" xmlns:a16="http://schemas.microsoft.com/office/drawing/2014/main" id="{34B6CED0-895A-4EEF-9F68-4E8C61F0EEAF}"/>
                  </a:ext>
                </a:extLst>
              </p:cNvPr>
              <p:cNvGrpSpPr/>
              <p:nvPr/>
            </p:nvGrpSpPr>
            <p:grpSpPr>
              <a:xfrm>
                <a:off x="-184284" y="350027"/>
                <a:ext cx="10986247" cy="2621985"/>
                <a:chOff x="675099" y="105648"/>
                <a:chExt cx="9883704" cy="3868150"/>
              </a:xfrm>
            </p:grpSpPr>
            <p:sp>
              <p:nvSpPr>
                <p:cNvPr id="7" name="Rectangle: Rounded Corners 6">
                  <a:extLst>
                    <a:ext uri="{FF2B5EF4-FFF2-40B4-BE49-F238E27FC236}">
                      <a16:creationId xmlns=""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FB546776-AA7F-4EB1-ADF4-052736A3599C}"/>
                    </a:ext>
                  </a:extLst>
                </p:cNvPr>
                <p:cNvSpPr/>
                <p:nvPr/>
              </p:nvSpPr>
              <p:spPr>
                <a:xfrm>
                  <a:off x="675099" y="105648"/>
                  <a:ext cx="9883704" cy="386815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508" y="81086"/>
                <a:ext cx="998307" cy="883997"/>
              </a:xfrm>
              <a:prstGeom prst="rect">
                <a:avLst/>
              </a:prstGeom>
            </p:spPr>
          </p:pic>
        </p:grpSp>
        <p:sp>
          <p:nvSpPr>
            <p:cNvPr id="4" name="Rectangle 3">
              <a:extLst>
                <a:ext uri="{FF2B5EF4-FFF2-40B4-BE49-F238E27FC236}">
                  <a16:creationId xmlns="" xmlns:a16="http://schemas.microsoft.com/office/drawing/2014/main" id="{BB79ABBE-D635-4740-85D9-3AF519933D48}"/>
                </a:ext>
              </a:extLst>
            </p:cNvPr>
            <p:cNvSpPr/>
            <p:nvPr/>
          </p:nvSpPr>
          <p:spPr>
            <a:xfrm>
              <a:off x="-184284" y="327647"/>
              <a:ext cx="10986247" cy="2593402"/>
            </a:xfrm>
            <a:prstGeom prst="rect">
              <a:avLst/>
            </a:prstGeom>
          </p:spPr>
          <p:txBody>
            <a:bodyPr wrap="square">
              <a:spAutoFit/>
            </a:bodyPr>
            <a:lstStyle/>
            <a:p>
              <a:pPr algn="ctr" defTabSz="342900">
                <a:lnSpc>
                  <a:spcPct val="135000"/>
                </a:lnSpc>
              </a:pPr>
              <a:r>
                <a:rPr lang="vi-VN" sz="31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778622"/>
            <a:ext cx="3939603" cy="2812907"/>
          </a:xfrm>
          <a:prstGeom prst="rect">
            <a:avLst/>
          </a:prstGeom>
        </p:spPr>
      </p:pic>
      <p:grpSp>
        <p:nvGrpSpPr>
          <p:cNvPr id="15" name="Group 14">
            <a:extLst>
              <a:ext uri="{FF2B5EF4-FFF2-40B4-BE49-F238E27FC236}">
                <a16:creationId xmlns="" xmlns:a16="http://schemas.microsoft.com/office/drawing/2014/main" id="{62EF5811-DAD3-4563-9E0C-BD8760EEB8C7}"/>
              </a:ext>
            </a:extLst>
          </p:cNvPr>
          <p:cNvGrpSpPr/>
          <p:nvPr/>
        </p:nvGrpSpPr>
        <p:grpSpPr>
          <a:xfrm>
            <a:off x="5311292" y="2998543"/>
            <a:ext cx="6481218" cy="3314633"/>
            <a:chOff x="5240431" y="3001093"/>
            <a:chExt cx="6481218" cy="3314633"/>
          </a:xfrm>
        </p:grpSpPr>
        <p:pic>
          <p:nvPicPr>
            <p:cNvPr id="12" name="Picture 11">
              <a:extLst>
                <a:ext uri="{FF2B5EF4-FFF2-40B4-BE49-F238E27FC236}">
                  <a16:creationId xmlns=""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359697"/>
            <a:ext cx="1987701" cy="1764942"/>
          </a:xfrm>
          <a:prstGeom prst="rect">
            <a:avLst/>
          </a:prstGeom>
        </p:spPr>
      </p:pic>
      <p:pic>
        <p:nvPicPr>
          <p:cNvPr id="17" name="Picture 16" descr="Logo&#10;&#10;Description automatically generated">
            <a:extLst>
              <a:ext uri="{FF2B5EF4-FFF2-40B4-BE49-F238E27FC236}">
                <a16:creationId xmlns=""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4010160"/>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5635</TotalTime>
  <Words>876</Words>
  <Application>Microsoft Office PowerPoint</Application>
  <PresentationFormat>Custom</PresentationFormat>
  <Paragraphs>71</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DTC</cp:lastModifiedBy>
  <cp:revision>189</cp:revision>
  <dcterms:created xsi:type="dcterms:W3CDTF">2021-11-14T08:33:55Z</dcterms:created>
  <dcterms:modified xsi:type="dcterms:W3CDTF">2025-03-26T09:25:36Z</dcterms:modified>
</cp:coreProperties>
</file>