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14" r:id="rId4"/>
    <p:sldMasterId id="2147483743" r:id="rId5"/>
    <p:sldMasterId id="2147483754" r:id="rId6"/>
    <p:sldMasterId id="2147483778" r:id="rId7"/>
  </p:sldMasterIdLst>
  <p:notesMasterIdLst>
    <p:notesMasterId r:id="rId31"/>
  </p:notesMasterIdLst>
  <p:sldIdLst>
    <p:sldId id="256" r:id="rId8"/>
    <p:sldId id="341" r:id="rId9"/>
    <p:sldId id="7610" r:id="rId10"/>
    <p:sldId id="7611" r:id="rId11"/>
    <p:sldId id="7612" r:id="rId12"/>
    <p:sldId id="7608" r:id="rId13"/>
    <p:sldId id="7615" r:id="rId14"/>
    <p:sldId id="370" r:id="rId15"/>
    <p:sldId id="299" r:id="rId16"/>
    <p:sldId id="7621" r:id="rId17"/>
    <p:sldId id="373" r:id="rId18"/>
    <p:sldId id="374" r:id="rId19"/>
    <p:sldId id="364" r:id="rId20"/>
    <p:sldId id="346" r:id="rId21"/>
    <p:sldId id="7618" r:id="rId22"/>
    <p:sldId id="7614" r:id="rId23"/>
    <p:sldId id="7620" r:id="rId24"/>
    <p:sldId id="327" r:id="rId25"/>
    <p:sldId id="270" r:id="rId26"/>
    <p:sldId id="7622" r:id="rId27"/>
    <p:sldId id="7623" r:id="rId28"/>
    <p:sldId id="7624" r:id="rId29"/>
    <p:sldId id="3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3E43-6907-024F-CE1A-EF6C7DF93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4E3BB-A390-E95C-AAD6-87577CAAF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C6AB2-8378-A6C4-022B-D703C8A7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264C2-403F-D78A-739B-847D7AA2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1BC7C-E6B8-7A5C-2CD0-5B81BA9B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43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5420-7572-8079-3658-D024B2E1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C97AC-64EB-F384-77F5-5A5DF1744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469B5-C2F0-9E42-2CF4-88037E54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DC9A1-0A15-C1C7-1D0B-5A7FCCD7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91E4C-C08E-055A-F218-8B2927E7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3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3577-D301-2750-EABA-4C1A88AC0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0035E-6FC0-94E7-CFB9-E2E236B68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33EC4-5622-DF57-B19A-C0B484A1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D3A3-2782-4282-8100-BCD019D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FD89D-EA72-B96E-FC3A-C1F43D98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A425-A211-3EB1-276B-BB25DC17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2E3D6-C952-4FE5-22AF-2577D5722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48642-0420-EA56-3666-3F554292B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90A9D-276B-1097-5B92-EA50A6511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C71FB-07D8-EFD2-525B-850755AD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B0258-8CEA-A5B7-E431-F77DECE5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09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FE298-4F63-FFBF-38F5-C2C254CC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0D542-B060-39A6-BD89-D1EE29039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EBF93-FCB3-158F-47AC-2C8450C74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5BE1F-0C4D-5E76-E8CF-723A83B00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AFEB30-B3B6-A4D7-54ED-5466CF01F8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4B345-4A25-A7E0-B157-D8A54204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83EC5D-FA54-FA78-18E4-8086F6F6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7B7A2F-0A4D-5224-9DB6-335649EC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3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44A5-C9FC-2663-0DD2-3C62A591B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10489-A0CF-02E1-D124-4BF87D77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9005E-98DD-5396-2BDF-2A36BB84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E7ABE-7CE2-D84D-0FEC-7B1F5B2B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29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3F6E84-0A06-6FDE-9BE5-E644B99D7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48A74-434C-5AB0-02CF-18C23057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1240A-F19C-26E2-66E5-B2B630B2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0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D11E-4FFF-A359-242C-8F7C62426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2B6D4-8A58-D01B-7E69-AAD56257A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DF701-EBEB-4EFA-A792-73A820877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06459-B825-6121-0433-7E2AD253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381F0-8481-38F1-0F4D-1E9FADE4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2A2B7-1E1F-28B9-0DF5-1FC4D598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97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1324-E655-77C7-DA06-6CAE2E27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5254F-2718-3C9B-D766-9FAC0BFB6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E4528-0C43-8642-A80B-842C344ED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53CE7-BF62-86E9-C820-39740610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22EAA-B8E7-83AA-C0AA-6A3E0C7B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558A9-215A-5F30-D3C5-C23762D4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23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98B6-9358-7C8E-0434-921D0E5D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923EE-D84F-3B19-E4EB-787E98E6A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C7D4F-A50E-99E3-DB97-BBE702813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62203-EE48-8106-56C9-BA281178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92C07-BE2C-FECA-73A7-14D2DCEE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2B1E39-77A5-0CCF-464A-567725EFF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DB88F-8416-E524-11B4-37AA52833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B3579-1E02-916B-F0CD-DD3A852D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AE5CD-2D5D-CE0F-D517-A878F63C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6D9B7-8461-9A53-932E-2C49A8B3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21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303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468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4" name="Rectangle 3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2183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Red)">
    <p:bg>
      <p:bgPr>
        <a:blipFill dpi="0" rotWithShape="1">
          <a:blip r:embed="rId2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74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673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2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34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19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73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24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12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32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81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422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1CF8-4E61-40BE-9C90-C6EBDAE4AD3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3CD-2170-4DAE-BBC5-83729ED5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1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78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013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0"/>
          <a:stretch/>
        </p:blipFill>
        <p:spPr>
          <a:xfrm>
            <a:off x="0" y="-38099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96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3B2FB8-6B1D-4F67-A3BF-A431EECAA7D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93" b="-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61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2"/>
            <a:ext cx="12192000" cy="68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91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8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717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76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666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1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0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E207-83B5-6D37-5D51-4248C56A8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70BD3-10AB-1035-F905-15F842053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09E09-4C31-9F3A-4320-791B5986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024B-FC42-D806-86ED-C485D67C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85CB2-AD33-E44F-A1C6-202B2626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65545-0528-4051-8140-03B96E228A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765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AEE7-B01C-544F-DA7C-F2C7D41D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073F2-B67A-E124-342C-1FD1DC583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97745-7334-3B18-B5E5-E1217E63E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D409A-0558-311C-043B-48688544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774A6-0F15-3892-8133-2282A72F8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1F950-79AF-4D06-87DD-DCF893D43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427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38591-ADB2-623A-89FA-E13AC680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7171A-952A-7454-AD21-372106E5D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55F3C-DBB9-F358-90AC-7A858AEE5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7E213-83A3-561E-C80F-B26ACE0CB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D2364-879E-38A4-6B34-9065E83D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14DE4-3952-4001-8089-02082C205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3718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4EDC-8179-516C-2511-025052C27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4C15F-6A94-BB43-C996-9B61AADD2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07E74-9783-2C02-945F-0C9C1B588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3F1F1-86AD-A91C-7C49-0A147FB09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20F21-80BE-2DCE-208C-4F50ECED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40802-B622-4C6C-4AB5-DDEF663A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39D61-8AB8-407D-88B1-59829E0FB6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768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23AF-655B-E078-D704-FE124EC1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9878B-E3DF-80AE-4D54-FEB8213E5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C0AA7-0A1C-7020-CC7B-29F4F289F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846B3C-7607-D923-67F9-32EBF168F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B34A9-47D5-8D2D-33D2-7FC77F996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C7631D-EFB8-87FD-0F8C-EEA5FF8F3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68427-DADF-B47D-A567-11EACE5F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DB6684-82B6-D8CB-6FAE-A1C4882E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FB4EB-D8FB-4FD7-AD65-C965FDA29F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9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CD58-DCC4-01F7-1109-6883D69B4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7970D-3671-B6A5-EDC1-EE926F442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E95D1-4ABD-2476-8BD8-9CF8B886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661F7-72A3-D05D-C26C-125CFDC1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6AE0F-1EA1-487A-8FE4-38381C202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4563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4DB5DB-AE85-870F-C592-46666D7D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E28EB-99C1-336B-AC9E-D282D021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0A9D8-F9E0-F6FC-5B19-FDEC9E70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E12BE-9B14-40BC-802F-4CAB7589D9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9444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2314-6F8C-B51F-C6E8-E62719D1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FBDB0-A974-77F0-9BE5-D0F2405CC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C3840-8DD5-8A0E-A4D7-03C4E0822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FEAA7-D322-EA89-5152-4A0FCD6A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B6C57-E257-0872-81FD-19D347FA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0D7FA-DF4F-4AC9-1E06-C20EDF58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8DA75-A6F0-4450-9B5D-6275C5D23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992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914EE-52D7-00D5-8A60-D53F7B5F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F9EB8-6154-EBA7-3962-47F741B3C9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57E1B-BF10-D08C-83D1-269B8CDB3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50218-1203-B5C5-5434-05CC6D1C3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CEBBB-AADF-56D1-9E47-3234A776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22F39-2EE4-AE7E-1F27-75DFC89B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98C7B-12D5-4367-8E66-D95258E309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826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99FD-2992-E9EB-ADE9-DFB2B285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09792-E916-6201-F6E7-8EFEE67B5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70F1C-1FDD-58DB-04AB-73571C94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D182C-8407-1653-4DF0-4FFAE2CE5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45DDB-2C13-977C-16C5-E472A3BD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7AE36-0831-4A0D-9041-A23B328B4D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532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6FF63-3511-F284-44EF-AA9AB479C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03F91-15D4-1D81-D5A4-DA7FA949A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4CFE5-9CAD-4A51-42E9-D9EAA58C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57E14-096E-280E-38FF-6E4E64B2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8BE9C-4619-C91C-80D7-904BC0EB2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7B315-39D6-4D19-92BC-30A87CE2A8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644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79620-4DC3-65D6-D406-1478DA8C1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079A1-4468-5954-32B4-E730E939272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56EAB-1159-66F5-BB08-2B15349D05B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6CD6B1-8A77-561F-4CCD-CC0A4059476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BFA7F7-9AAD-11D6-24E4-8903F846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9C063D-AD1D-4528-CE9B-23405B70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C1B3D5-7E7F-FB61-AC93-8AD53AB5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966F804-2832-4C80-9EBD-2B04AC162D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107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62.xml"/><Relationship Id="rId9" Type="http://schemas.openxmlformats.org/officeDocument/2006/relationships/tags" Target="../tags/tag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8EC5732-9851-2896-C9D8-A0CCC2E7A3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FC2504-818A-38D3-65D2-201622E7F9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404787-9B82-047F-2A22-2477FC9F39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446494-ED22-B641-049E-D6B4D519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46807-118B-5B04-E581-0FA61BB54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DDF1C-89C3-567D-A48F-B7D4191DE6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963DC-BABD-44D7-89F6-6F9D22093DB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85A3D-FAD4-C3F7-12BB-52C035688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454ED-B1A9-62A5-41F4-58774B17E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5515B-BE00-4167-B375-F428BA71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8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699" r:id="rId13"/>
    <p:sldLayoutId id="2147483700" r:id="rId14"/>
    <p:sldLayoutId id="214748370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4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029819D-CB70-F4EE-D758-780736783E5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6992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31EEE01-46D2-4E1C-B852-A0CDDFFD896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1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E02E91-508C-E4D0-6666-B307A1D26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EBB9E9-2377-236B-9493-8FA0197CC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BDAD4F3-1C07-D3FC-84E3-0E4F79AA32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68F4C7-47EF-16E7-B58F-A3A4A7E934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CA21B1-2680-791D-705A-315B6436A0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823A3C-7609-426F-ABFE-7F77CD4F7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4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12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5.gif"/><Relationship Id="rId11" Type="http://schemas.openxmlformats.org/officeDocument/2006/relationships/image" Target="../media/image58.png"/><Relationship Id="rId5" Type="http://schemas.openxmlformats.org/officeDocument/2006/relationships/audio" Target="../media/audio6.wav"/><Relationship Id="rId10" Type="http://schemas.openxmlformats.org/officeDocument/2006/relationships/slide" Target="slide18.xml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12" Type="http://schemas.openxmlformats.org/officeDocument/2006/relationships/slide" Target="slide18.xml"/><Relationship Id="rId2" Type="http://schemas.openxmlformats.org/officeDocument/2006/relationships/audio" Target="../media/audio3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5.gif"/><Relationship Id="rId11" Type="http://schemas.openxmlformats.org/officeDocument/2006/relationships/slide" Target="slide19.xml"/><Relationship Id="rId5" Type="http://schemas.openxmlformats.org/officeDocument/2006/relationships/audio" Target="../media/audio6.wav"/><Relationship Id="rId15" Type="http://schemas.openxmlformats.org/officeDocument/2006/relationships/image" Target="../media/image60.png"/><Relationship Id="rId10" Type="http://schemas.openxmlformats.org/officeDocument/2006/relationships/audio" Target="../media/audio7.wav"/><Relationship Id="rId4" Type="http://schemas.openxmlformats.org/officeDocument/2006/relationships/audio" Target="../media/audio5.wav"/><Relationship Id="rId9" Type="http://schemas.openxmlformats.org/officeDocument/2006/relationships/slide" Target="slide9.xml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6.gif"/><Relationship Id="rId7" Type="http://schemas.openxmlformats.org/officeDocument/2006/relationships/image" Target="../media/image58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1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image" Target="../media/image5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65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image" Target="../media/image29.png"/><Relationship Id="rId9" Type="http://schemas.openxmlformats.org/officeDocument/2006/relationships/image" Target="../media/image20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7"/>
          <p:cNvPicPr>
            <a:picLocks noChangeAspect="1" noChangeArrowheads="1"/>
          </p:cNvPicPr>
          <p:nvPr/>
        </p:nvPicPr>
        <p:blipFill>
          <a:blip r:embed="rId2">
            <a:lum bright="-18000" contrast="42000"/>
          </a:blip>
          <a:srcRect/>
          <a:stretch>
            <a:fillRect/>
          </a:stretch>
        </p:blipFill>
        <p:spPr bwMode="auto">
          <a:xfrm>
            <a:off x="0" y="108333"/>
            <a:ext cx="1219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38400" y="2316163"/>
            <a:ext cx="7772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ÔN: TOÁN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4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VIÊN: L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THỊ THANH NHÀN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8400" y="1059657"/>
            <a:ext cx="80010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PHÒNG GD - ĐT </a:t>
            </a:r>
            <a:r>
              <a:rPr lang="en-US" sz="1800" b="1" dirty="0">
                <a:solidFill>
                  <a:srgbClr val="7030A0"/>
                </a:solidFill>
                <a:latin typeface="Times New Roman" pitchFamily="18" charset="0"/>
              </a:rPr>
              <a:t>HUYỆN VĨNH BẢO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TRƯỜNG TIỂU HỌC </a:t>
            </a:r>
            <a:r>
              <a:rPr lang="en-US" sz="1800" b="1" dirty="0">
                <a:solidFill>
                  <a:srgbClr val="7030A0"/>
                </a:solidFill>
                <a:latin typeface="Times New Roman" pitchFamily="18" charset="0"/>
              </a:rPr>
              <a:t>TRUNG LẬP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2700" y="2528750"/>
            <a:ext cx="7772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Chào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mừng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quý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thầy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cô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đến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dự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giờ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thăm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lớp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974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305676" y="3829050"/>
            <a:ext cx="3390900" cy="99060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F8A68-B08B-952A-79A0-9900A722B26F}"/>
              </a:ext>
            </a:extLst>
          </p:cNvPr>
          <p:cNvSpPr txBox="1"/>
          <p:nvPr/>
        </p:nvSpPr>
        <p:spPr>
          <a:xfrm>
            <a:off x="485774" y="866775"/>
            <a:ext cx="608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băng giấy thành 3 phần bằng nhau rồi tô màu 2 phần.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36E3F-BBF1-80A3-183D-206460886ACE}"/>
              </a:ext>
            </a:extLst>
          </p:cNvPr>
          <p:cNvCxnSpPr/>
          <p:nvPr/>
        </p:nvCxnSpPr>
        <p:spPr>
          <a:xfrm>
            <a:off x="8353425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E97F9-4520-CAEF-9DE7-24C65104F938}"/>
              </a:ext>
            </a:extLst>
          </p:cNvPr>
          <p:cNvCxnSpPr/>
          <p:nvPr/>
        </p:nvCxnSpPr>
        <p:spPr>
          <a:xfrm>
            <a:off x="9496425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3F3FA-1653-16F6-B598-A9FDA61E7DD9}"/>
              </a:ext>
            </a:extLst>
          </p:cNvPr>
          <p:cNvSpPr/>
          <p:nvPr/>
        </p:nvSpPr>
        <p:spPr>
          <a:xfrm>
            <a:off x="7267575" y="981075"/>
            <a:ext cx="1066800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57ECD-7804-1FA4-A9C0-5A60983C5F2D}"/>
              </a:ext>
            </a:extLst>
          </p:cNvPr>
          <p:cNvSpPr/>
          <p:nvPr/>
        </p:nvSpPr>
        <p:spPr>
          <a:xfrm>
            <a:off x="8362949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85AC1F-9541-BAEE-327F-9ED6E088D241}"/>
              </a:ext>
            </a:extLst>
          </p:cNvPr>
          <p:cNvSpPr txBox="1"/>
          <p:nvPr/>
        </p:nvSpPr>
        <p:spPr>
          <a:xfrm>
            <a:off x="408670" y="3715323"/>
            <a:ext cx="608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băng giấy thành 6 phần bằng nhau rồi màu 4 phần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91C261-EC69-29AC-B9AA-EF6B247A59CE}"/>
              </a:ext>
            </a:extLst>
          </p:cNvPr>
          <p:cNvCxnSpPr/>
          <p:nvPr/>
        </p:nvCxnSpPr>
        <p:spPr>
          <a:xfrm>
            <a:off x="7791450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5D7D0-8C20-A62C-2CF9-325B13CE459B}"/>
              </a:ext>
            </a:extLst>
          </p:cNvPr>
          <p:cNvCxnSpPr/>
          <p:nvPr/>
        </p:nvCxnSpPr>
        <p:spPr>
          <a:xfrm>
            <a:off x="89154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09007-F2B1-7B0F-5CA0-25A5FCED9E4C}"/>
              </a:ext>
            </a:extLst>
          </p:cNvPr>
          <p:cNvCxnSpPr/>
          <p:nvPr/>
        </p:nvCxnSpPr>
        <p:spPr>
          <a:xfrm>
            <a:off x="100203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270817" y="191246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E1C6A4-3D94-C786-20B3-3248BEB253DF}"/>
              </a:ext>
            </a:extLst>
          </p:cNvPr>
          <p:cNvCxnSpPr>
            <a:cxnSpLocks/>
          </p:cNvCxnSpPr>
          <p:nvPr/>
        </p:nvCxnSpPr>
        <p:spPr>
          <a:xfrm>
            <a:off x="9545568" y="1962151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8139115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7548562" y="2569109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562" y="2569109"/>
                <a:ext cx="1571625" cy="7861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8187717" y="4012543"/>
            <a:ext cx="501200" cy="2217716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inus Sign 1">
            <a:extLst>
              <a:ext uri="{FF2B5EF4-FFF2-40B4-BE49-F238E27FC236}">
                <a16:creationId xmlns:a16="http://schemas.microsoft.com/office/drawing/2014/main" id="{32D4DC04-2D32-B54B-F3E0-D4F64DE4F66C}"/>
              </a:ext>
            </a:extLst>
          </p:cNvPr>
          <p:cNvSpPr/>
          <p:nvPr/>
        </p:nvSpPr>
        <p:spPr>
          <a:xfrm>
            <a:off x="6644436" y="-724474"/>
            <a:ext cx="4560979" cy="4439797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88A4C1-E12A-49BC-052E-E792EE213D6F}"/>
              </a:ext>
            </a:extLst>
          </p:cNvPr>
          <p:cNvSpPr/>
          <p:nvPr/>
        </p:nvSpPr>
        <p:spPr>
          <a:xfrm>
            <a:off x="7315099" y="3819524"/>
            <a:ext cx="574844" cy="10477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47C39-4855-A50D-4511-8CAE028611C6}"/>
              </a:ext>
            </a:extLst>
          </p:cNvPr>
          <p:cNvSpPr/>
          <p:nvPr/>
        </p:nvSpPr>
        <p:spPr>
          <a:xfrm>
            <a:off x="7891412" y="3817460"/>
            <a:ext cx="533400" cy="10477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9CDEF9-F034-E63A-E68A-3F85F881EE0E}"/>
              </a:ext>
            </a:extLst>
          </p:cNvPr>
          <p:cNvSpPr/>
          <p:nvPr/>
        </p:nvSpPr>
        <p:spPr>
          <a:xfrm>
            <a:off x="8455077" y="3823393"/>
            <a:ext cx="553428" cy="10534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3DA79B-578F-779C-092B-C6553519CF79}"/>
              </a:ext>
            </a:extLst>
          </p:cNvPr>
          <p:cNvSpPr/>
          <p:nvPr/>
        </p:nvSpPr>
        <p:spPr>
          <a:xfrm>
            <a:off x="9018720" y="3834642"/>
            <a:ext cx="528455" cy="1052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>
            <a:cxnSpLocks/>
          </p:cNvCxnSpPr>
          <p:nvPr/>
        </p:nvCxnSpPr>
        <p:spPr>
          <a:xfrm>
            <a:off x="10125075" y="3819525"/>
            <a:ext cx="0" cy="104381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C464D-B665-2A9E-1829-AC6347DA2466}"/>
              </a:ext>
            </a:extLst>
          </p:cNvPr>
          <p:cNvCxnSpPr>
            <a:cxnSpLocks/>
          </p:cNvCxnSpPr>
          <p:nvPr/>
        </p:nvCxnSpPr>
        <p:spPr>
          <a:xfrm>
            <a:off x="7886700" y="3829050"/>
            <a:ext cx="0" cy="105842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AEF5F3-5425-379C-0670-DF6E7EE96943}"/>
              </a:ext>
            </a:extLst>
          </p:cNvPr>
          <p:cNvCxnSpPr>
            <a:cxnSpLocks/>
          </p:cNvCxnSpPr>
          <p:nvPr/>
        </p:nvCxnSpPr>
        <p:spPr>
          <a:xfrm>
            <a:off x="8436107" y="3819525"/>
            <a:ext cx="0" cy="105727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F258-A939-52E8-81DB-2956FB9553C8}"/>
              </a:ext>
            </a:extLst>
          </p:cNvPr>
          <p:cNvCxnSpPr>
            <a:cxnSpLocks/>
          </p:cNvCxnSpPr>
          <p:nvPr/>
        </p:nvCxnSpPr>
        <p:spPr>
          <a:xfrm>
            <a:off x="9001126" y="3819525"/>
            <a:ext cx="17594" cy="104381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C784E1-0C5B-E2A5-8B81-2C168D28F69C}"/>
              </a:ext>
            </a:extLst>
          </p:cNvPr>
          <p:cNvCxnSpPr>
            <a:cxnSpLocks/>
          </p:cNvCxnSpPr>
          <p:nvPr/>
        </p:nvCxnSpPr>
        <p:spPr>
          <a:xfrm>
            <a:off x="9559938" y="3819524"/>
            <a:ext cx="4831" cy="104381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00703 0.4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/>
      <p:bldP spid="18" grpId="0" animBg="1"/>
      <p:bldP spid="19" grpId="0" animBg="1"/>
      <p:bldP spid="20" grpId="0"/>
      <p:bldP spid="37" grpId="0" animBg="1"/>
      <p:bldP spid="38" grpId="0"/>
      <p:bldP spid="39" grpId="0" animBg="1"/>
      <p:bldP spid="40" grpId="0"/>
      <p:bldP spid="2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275421" y="231354"/>
            <a:ext cx="11567711" cy="6274221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7324106" y="1036038"/>
            <a:ext cx="5131568" cy="3973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924175" y="17526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952750" y="234315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553200" y="177165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581775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772774" y="1752600"/>
            <a:ext cx="75247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734675" y="2362200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829925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858500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357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0084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6" y="106737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A85DCA-6454-4DBF-4616-50C5E6C4FDBB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5" grpId="0"/>
      <p:bldP spid="6" grpId="0"/>
      <p:bldP spid="7" grpId="0"/>
      <p:bldP spid="8" grpId="0"/>
      <p:bldP spid="10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904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DCF3725-C161-0B6F-C91C-D364A273B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1C73E19-DBD6-1056-7EE2-73D6CE247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363537"/>
            <a:ext cx="8210550" cy="512286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1019C860-CF3B-5973-C484-BF4610932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133476"/>
            <a:ext cx="7378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1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41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altLang="en-US" sz="4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437" name="AutoShape 5">
            <a:extLst>
              <a:ext uri="{FF2B5EF4-FFF2-40B4-BE49-F238E27FC236}">
                <a16:creationId xmlns:a16="http://schemas.microsoft.com/office/drawing/2014/main" id="{978351B7-7F40-15AC-A503-455EABBDD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438" name="AutoShape 6">
            <a:extLst>
              <a:ext uri="{FF2B5EF4-FFF2-40B4-BE49-F238E27FC236}">
                <a16:creationId xmlns:a16="http://schemas.microsoft.com/office/drawing/2014/main" id="{C07F3552-B8B5-7A4C-D354-7C1C7F254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439" name="AutoShape 7">
            <a:extLst>
              <a:ext uri="{FF2B5EF4-FFF2-40B4-BE49-F238E27FC236}">
                <a16:creationId xmlns:a16="http://schemas.microsoft.com/office/drawing/2014/main" id="{D1058C01-5117-F3FF-AE25-A44868F79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440" name="AutoShape 8">
            <a:extLst>
              <a:ext uri="{FF2B5EF4-FFF2-40B4-BE49-F238E27FC236}">
                <a16:creationId xmlns:a16="http://schemas.microsoft.com/office/drawing/2014/main" id="{B8606B31-8DE1-5BBF-EF9E-98BB8349A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441" name="Picture 9">
            <a:extLst>
              <a:ext uri="{FF2B5EF4-FFF2-40B4-BE49-F238E27FC236}">
                <a16:creationId xmlns:a16="http://schemas.microsoft.com/office/drawing/2014/main" id="{235821E1-D623-F37E-018C-8758F45A21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38" y="368301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AutoShape 10">
            <a:extLst>
              <a:ext uri="{FF2B5EF4-FFF2-40B4-BE49-F238E27FC236}">
                <a16:creationId xmlns:a16="http://schemas.microsoft.com/office/drawing/2014/main" id="{4A1B032B-A451-B8DE-2AFB-10739BDC4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443" name="AutoShape 11">
            <a:extLst>
              <a:ext uri="{FF2B5EF4-FFF2-40B4-BE49-F238E27FC236}">
                <a16:creationId xmlns:a16="http://schemas.microsoft.com/office/drawing/2014/main" id="{67E74607-66FE-9657-02D8-96E5E1636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444" name="AutoShape 12">
            <a:extLst>
              <a:ext uri="{FF2B5EF4-FFF2-40B4-BE49-F238E27FC236}">
                <a16:creationId xmlns:a16="http://schemas.microsoft.com/office/drawing/2014/main" id="{6C231E38-3A71-076C-3848-351729F05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445" name="AutoShape 13">
            <a:extLst>
              <a:ext uri="{FF2B5EF4-FFF2-40B4-BE49-F238E27FC236}">
                <a16:creationId xmlns:a16="http://schemas.microsoft.com/office/drawing/2014/main" id="{747116C7-CFD4-0E5A-F11C-5B0C4EAE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446" name="AutoShape 14">
            <a:extLst>
              <a:ext uri="{FF2B5EF4-FFF2-40B4-BE49-F238E27FC236}">
                <a16:creationId xmlns:a16="http://schemas.microsoft.com/office/drawing/2014/main" id="{E6072DFF-016A-EE45-41A7-8B64DC85D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447" name="AutoShape 15">
            <a:extLst>
              <a:ext uri="{FF2B5EF4-FFF2-40B4-BE49-F238E27FC236}">
                <a16:creationId xmlns:a16="http://schemas.microsoft.com/office/drawing/2014/main" id="{4F99CB4F-7B6B-F887-B96F-6FA3E170C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448" name="AutoShape 16">
            <a:extLst>
              <a:ext uri="{FF2B5EF4-FFF2-40B4-BE49-F238E27FC236}">
                <a16:creationId xmlns:a16="http://schemas.microsoft.com/office/drawing/2014/main" id="{138EB82E-9279-0CFC-DD86-5792764CE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18455" name="Picture 23">
            <a:extLst>
              <a:ext uri="{FF2B5EF4-FFF2-40B4-BE49-F238E27FC236}">
                <a16:creationId xmlns:a16="http://schemas.microsoft.com/office/drawing/2014/main" id="{D56A49B6-2A24-A904-E5FE-50178EA3EA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41326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56" name="Group 24">
            <a:extLst>
              <a:ext uri="{FF2B5EF4-FFF2-40B4-BE49-F238E27FC236}">
                <a16:creationId xmlns:a16="http://schemas.microsoft.com/office/drawing/2014/main" id="{949E876A-11BC-CD40-5A08-7F2BE42D3DF1}"/>
              </a:ext>
            </a:extLst>
          </p:cNvPr>
          <p:cNvGrpSpPr>
            <a:grpSpLocks/>
          </p:cNvGrpSpPr>
          <p:nvPr/>
        </p:nvGrpSpPr>
        <p:grpSpPr bwMode="auto">
          <a:xfrm>
            <a:off x="6896448" y="5469072"/>
            <a:ext cx="2547590" cy="973137"/>
            <a:chOff x="912" y="2592"/>
            <a:chExt cx="3072" cy="960"/>
          </a:xfrm>
        </p:grpSpPr>
        <p:sp>
          <p:nvSpPr>
            <p:cNvPr id="18457" name="Oval 25">
              <a:extLst>
                <a:ext uri="{FF2B5EF4-FFF2-40B4-BE49-F238E27FC236}">
                  <a16:creationId xmlns:a16="http://schemas.microsoft.com/office/drawing/2014/main" id="{50B3D06D-B231-F15E-6026-E02939936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58" name="WordArt 26">
              <a:extLst>
                <a:ext uri="{FF2B5EF4-FFF2-40B4-BE49-F238E27FC236}">
                  <a16:creationId xmlns:a16="http://schemas.microsoft.com/office/drawing/2014/main" id="{32A9EA4D-6FEB-E1B7-C736-B6FA9429A7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US" sz="3600" b="1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36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8459" name="Picture 27">
            <a:extLst>
              <a:ext uri="{FF2B5EF4-FFF2-40B4-BE49-F238E27FC236}">
                <a16:creationId xmlns:a16="http://schemas.microsoft.com/office/drawing/2014/main" id="{0928C1DF-345C-99CB-22F8-975E6F8A4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800100"/>
            <a:ext cx="5238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69" name="Rectangle 37">
            <a:extLst>
              <a:ext uri="{FF2B5EF4-FFF2-40B4-BE49-F238E27FC236}">
                <a16:creationId xmlns:a16="http://schemas.microsoft.com/office/drawing/2014/main" id="{09B5BACC-AA59-BF14-0DE2-4A979E724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3301998"/>
            <a:ext cx="2032347" cy="127648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70" name="Text Box 38">
            <a:extLst>
              <a:ext uri="{FF2B5EF4-FFF2-40B4-BE49-F238E27FC236}">
                <a16:creationId xmlns:a16="http://schemas.microsoft.com/office/drawing/2014/main" id="{A3ED409A-1ED3-D034-D5AF-2EF6B1FF1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314701"/>
            <a:ext cx="914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471" name="Text Box 39">
            <a:extLst>
              <a:ext uri="{FF2B5EF4-FFF2-40B4-BE49-F238E27FC236}">
                <a16:creationId xmlns:a16="http://schemas.microsoft.com/office/drawing/2014/main" id="{1737F6E5-71E0-3A88-E8C5-C9B23EE48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3556001"/>
            <a:ext cx="2235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472" name="Group 40">
            <a:extLst>
              <a:ext uri="{FF2B5EF4-FFF2-40B4-BE49-F238E27FC236}">
                <a16:creationId xmlns:a16="http://schemas.microsoft.com/office/drawing/2014/main" id="{A7736168-5CF6-08C0-0F6C-15E289382102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583238"/>
            <a:ext cx="717550" cy="558800"/>
            <a:chOff x="960" y="480"/>
            <a:chExt cx="2134" cy="2400"/>
          </a:xfrm>
        </p:grpSpPr>
        <p:grpSp>
          <p:nvGrpSpPr>
            <p:cNvPr id="18473" name="Group 41">
              <a:extLst>
                <a:ext uri="{FF2B5EF4-FFF2-40B4-BE49-F238E27FC236}">
                  <a16:creationId xmlns:a16="http://schemas.microsoft.com/office/drawing/2014/main" id="{83043189-5580-A25F-560B-0E2943B1F3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18474" name="Group 42">
                <a:extLst>
                  <a:ext uri="{FF2B5EF4-FFF2-40B4-BE49-F238E27FC236}">
                    <a16:creationId xmlns:a16="http://schemas.microsoft.com/office/drawing/2014/main" id="{8191ADA0-C75D-8C81-A921-49A78BC97E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18475" name="Freeform 43">
                  <a:extLst>
                    <a:ext uri="{FF2B5EF4-FFF2-40B4-BE49-F238E27FC236}">
                      <a16:creationId xmlns:a16="http://schemas.microsoft.com/office/drawing/2014/main" id="{8E3F1567-DA16-39F9-733E-DB81BA30A6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76" name="Freeform 44">
                  <a:extLst>
                    <a:ext uri="{FF2B5EF4-FFF2-40B4-BE49-F238E27FC236}">
                      <a16:creationId xmlns:a16="http://schemas.microsoft.com/office/drawing/2014/main" id="{42FE4E88-CE64-A6F4-A120-EAFCCE4BA5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77" name="Line 45">
                  <a:extLst>
                    <a:ext uri="{FF2B5EF4-FFF2-40B4-BE49-F238E27FC236}">
                      <a16:creationId xmlns:a16="http://schemas.microsoft.com/office/drawing/2014/main" id="{9E56DD7F-10F8-C986-BAF2-27C1598D2C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78" name="Oval 46">
                  <a:extLst>
                    <a:ext uri="{FF2B5EF4-FFF2-40B4-BE49-F238E27FC236}">
                      <a16:creationId xmlns:a16="http://schemas.microsoft.com/office/drawing/2014/main" id="{413C286E-296A-24A9-8A02-09DFB7FA2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8479" name="Oval 47">
                <a:extLst>
                  <a:ext uri="{FF2B5EF4-FFF2-40B4-BE49-F238E27FC236}">
                    <a16:creationId xmlns:a16="http://schemas.microsoft.com/office/drawing/2014/main" id="{04557D0A-1A2F-3BEF-7780-B4092B344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0" name="Rectangle 4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E8C6B97-A93F-8266-4F75-2CF2210E2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1" name="Oval 49">
                <a:extLst>
                  <a:ext uri="{FF2B5EF4-FFF2-40B4-BE49-F238E27FC236}">
                    <a16:creationId xmlns:a16="http://schemas.microsoft.com/office/drawing/2014/main" id="{691217CD-7B6A-978D-02BD-3ECF43AF6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2" name="Oval 50">
                <a:extLst>
                  <a:ext uri="{FF2B5EF4-FFF2-40B4-BE49-F238E27FC236}">
                    <a16:creationId xmlns:a16="http://schemas.microsoft.com/office/drawing/2014/main" id="{48167626-7DC8-63F7-CCE1-75AF4A28B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3" name="Oval 51">
                <a:extLst>
                  <a:ext uri="{FF2B5EF4-FFF2-40B4-BE49-F238E27FC236}">
                    <a16:creationId xmlns:a16="http://schemas.microsoft.com/office/drawing/2014/main" id="{B87A3806-D1B3-97EE-88B8-6EF338FB9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484" name="Picture 52">
              <a:hlinkClick r:id="rId10" action="ppaction://hlinksldjump"/>
              <a:extLst>
                <a:ext uri="{FF2B5EF4-FFF2-40B4-BE49-F238E27FC236}">
                  <a16:creationId xmlns:a16="http://schemas.microsoft.com/office/drawing/2014/main" id="{9E2E55AC-E36F-9299-BF40-E19500E16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E9E268-17BC-797D-E547-79294EA39EC5}"/>
                  </a:ext>
                </a:extLst>
              </p:cNvPr>
              <p:cNvSpPr txBox="1"/>
              <p:nvPr/>
            </p:nvSpPr>
            <p:spPr>
              <a:xfrm>
                <a:off x="2428818" y="2667132"/>
                <a:ext cx="4124325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𝟖</m:t>
                        </m:r>
                      </m:den>
                    </m:f>
                    <m:r>
                      <a:rPr lang="en-US" sz="54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  <m: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  <m: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  <m:r>
                      <a:rPr lang="en-US" sz="54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𝟏𝟓</m:t>
                        </m:r>
                      </m:num>
                      <m:den>
                        <m:r>
                          <a:rPr lang="en-US" sz="5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E9E268-17BC-797D-E547-79294EA39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18" y="2667132"/>
                <a:ext cx="4124325" cy="13449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BB81F2C-022D-5593-DF9D-D673118C3F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8591" y="4573620"/>
            <a:ext cx="2032347" cy="196926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8438" grpId="0" animBg="1"/>
      <p:bldP spid="18439" grpId="0" animBg="1"/>
      <p:bldP spid="18440" grpId="0" animBg="1"/>
      <p:bldP spid="18442" grpId="0" animBg="1"/>
      <p:bldP spid="18443" grpId="0" animBg="1"/>
      <p:bldP spid="18444" grpId="0" animBg="1"/>
      <p:bldP spid="18445" grpId="0" animBg="1"/>
      <p:bldP spid="18446" grpId="0" animBg="1"/>
      <p:bldP spid="18447" grpId="0" animBg="1"/>
      <p:bldP spid="18448" grpId="0" animBg="1"/>
      <p:bldP spid="18470" grpId="0"/>
      <p:bldP spid="18470" grpId="1"/>
      <p:bldP spid="1847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DCF3725-C161-0B6F-C91C-D364A273B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1C73E19-DBD6-1056-7EE2-73D6CE247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363537"/>
            <a:ext cx="8210550" cy="512286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1019C860-CF3B-5973-C484-BF4610932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133476"/>
            <a:ext cx="7523162" cy="281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1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41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100" b="1" i="1" u="sng" dirty="0">
                <a:solidFill>
                  <a:srgbClr val="000000"/>
                </a:solidFill>
                <a:latin typeface=".VnTime" pitchFamily="34" charset="0"/>
              </a:rPr>
              <a:t>2: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100" b="1" i="1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4100" b="1" i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100" b="1" i="1" dirty="0" err="1">
                <a:solidFill>
                  <a:srgbClr val="000000"/>
                </a:solidFill>
                <a:latin typeface=".VnTime" pitchFamily="34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    ta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100" b="1" i="1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100" b="1" i="1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48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7" name="AutoShape 5">
            <a:extLst>
              <a:ext uri="{FF2B5EF4-FFF2-40B4-BE49-F238E27FC236}">
                <a16:creationId xmlns:a16="http://schemas.microsoft.com/office/drawing/2014/main" id="{978351B7-7F40-15AC-A503-455EABBDD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438" name="AutoShape 6">
            <a:extLst>
              <a:ext uri="{FF2B5EF4-FFF2-40B4-BE49-F238E27FC236}">
                <a16:creationId xmlns:a16="http://schemas.microsoft.com/office/drawing/2014/main" id="{C07F3552-B8B5-7A4C-D354-7C1C7F254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439" name="AutoShape 7">
            <a:extLst>
              <a:ext uri="{FF2B5EF4-FFF2-40B4-BE49-F238E27FC236}">
                <a16:creationId xmlns:a16="http://schemas.microsoft.com/office/drawing/2014/main" id="{D1058C01-5117-F3FF-AE25-A44868F79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440" name="AutoShape 8">
            <a:extLst>
              <a:ext uri="{FF2B5EF4-FFF2-40B4-BE49-F238E27FC236}">
                <a16:creationId xmlns:a16="http://schemas.microsoft.com/office/drawing/2014/main" id="{B8606B31-8DE1-5BBF-EF9E-98BB8349A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441" name="Picture 9">
            <a:extLst>
              <a:ext uri="{FF2B5EF4-FFF2-40B4-BE49-F238E27FC236}">
                <a16:creationId xmlns:a16="http://schemas.microsoft.com/office/drawing/2014/main" id="{235821E1-D623-F37E-018C-8758F45A21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38" y="368301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AutoShape 10">
            <a:extLst>
              <a:ext uri="{FF2B5EF4-FFF2-40B4-BE49-F238E27FC236}">
                <a16:creationId xmlns:a16="http://schemas.microsoft.com/office/drawing/2014/main" id="{4A1B032B-A451-B8DE-2AFB-10739BDC4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443" name="AutoShape 11">
            <a:extLst>
              <a:ext uri="{FF2B5EF4-FFF2-40B4-BE49-F238E27FC236}">
                <a16:creationId xmlns:a16="http://schemas.microsoft.com/office/drawing/2014/main" id="{67E74607-66FE-9657-02D8-96E5E1636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444" name="AutoShape 12">
            <a:extLst>
              <a:ext uri="{FF2B5EF4-FFF2-40B4-BE49-F238E27FC236}">
                <a16:creationId xmlns:a16="http://schemas.microsoft.com/office/drawing/2014/main" id="{6C231E38-3A71-076C-3848-351729F05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445" name="AutoShape 13">
            <a:extLst>
              <a:ext uri="{FF2B5EF4-FFF2-40B4-BE49-F238E27FC236}">
                <a16:creationId xmlns:a16="http://schemas.microsoft.com/office/drawing/2014/main" id="{747116C7-CFD4-0E5A-F11C-5B0C4EAE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446" name="AutoShape 14">
            <a:extLst>
              <a:ext uri="{FF2B5EF4-FFF2-40B4-BE49-F238E27FC236}">
                <a16:creationId xmlns:a16="http://schemas.microsoft.com/office/drawing/2014/main" id="{E6072DFF-016A-EE45-41A7-8B64DC85D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447" name="AutoShape 15">
            <a:extLst>
              <a:ext uri="{FF2B5EF4-FFF2-40B4-BE49-F238E27FC236}">
                <a16:creationId xmlns:a16="http://schemas.microsoft.com/office/drawing/2014/main" id="{4F99CB4F-7B6B-F887-B96F-6FA3E170C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448" name="AutoShape 16">
            <a:extLst>
              <a:ext uri="{FF2B5EF4-FFF2-40B4-BE49-F238E27FC236}">
                <a16:creationId xmlns:a16="http://schemas.microsoft.com/office/drawing/2014/main" id="{138EB82E-9279-0CFC-DD86-5792764CE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18455" name="Picture 23">
            <a:extLst>
              <a:ext uri="{FF2B5EF4-FFF2-40B4-BE49-F238E27FC236}">
                <a16:creationId xmlns:a16="http://schemas.microsoft.com/office/drawing/2014/main" id="{D56A49B6-2A24-A904-E5FE-50178EA3EA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41326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56" name="Group 24">
            <a:extLst>
              <a:ext uri="{FF2B5EF4-FFF2-40B4-BE49-F238E27FC236}">
                <a16:creationId xmlns:a16="http://schemas.microsoft.com/office/drawing/2014/main" id="{949E876A-11BC-CD40-5A08-7F2BE42D3DF1}"/>
              </a:ext>
            </a:extLst>
          </p:cNvPr>
          <p:cNvGrpSpPr>
            <a:grpSpLocks/>
          </p:cNvGrpSpPr>
          <p:nvPr/>
        </p:nvGrpSpPr>
        <p:grpSpPr bwMode="auto">
          <a:xfrm>
            <a:off x="6896448" y="5469072"/>
            <a:ext cx="2547590" cy="973137"/>
            <a:chOff x="912" y="2592"/>
            <a:chExt cx="3072" cy="960"/>
          </a:xfrm>
        </p:grpSpPr>
        <p:sp>
          <p:nvSpPr>
            <p:cNvPr id="18457" name="Oval 25">
              <a:extLst>
                <a:ext uri="{FF2B5EF4-FFF2-40B4-BE49-F238E27FC236}">
                  <a16:creationId xmlns:a16="http://schemas.microsoft.com/office/drawing/2014/main" id="{50B3D06D-B231-F15E-6026-E02939936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58" name="WordArt 26">
              <a:extLst>
                <a:ext uri="{FF2B5EF4-FFF2-40B4-BE49-F238E27FC236}">
                  <a16:creationId xmlns:a16="http://schemas.microsoft.com/office/drawing/2014/main" id="{32A9EA4D-6FEB-E1B7-C736-B6FA9429A7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US" sz="3600" b="1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36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8459" name="Picture 27">
            <a:extLst>
              <a:ext uri="{FF2B5EF4-FFF2-40B4-BE49-F238E27FC236}">
                <a16:creationId xmlns:a16="http://schemas.microsoft.com/office/drawing/2014/main" id="{0928C1DF-345C-99CB-22F8-975E6F8A4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800100"/>
            <a:ext cx="5238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60" name="AutoShape 28">
            <a:hlinkClick r:id="rId9" action="ppaction://hlinksldjump" highlightClick="1">
              <a:snd r:embed="rId10" name="camera.wav"/>
            </a:hlinkClick>
            <a:extLst>
              <a:ext uri="{FF2B5EF4-FFF2-40B4-BE49-F238E27FC236}">
                <a16:creationId xmlns:a16="http://schemas.microsoft.com/office/drawing/2014/main" id="{23F3468C-CFFF-92D4-4AA9-16D89347D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876" y="5795964"/>
            <a:ext cx="550863" cy="477837"/>
          </a:xfrm>
          <a:prstGeom prst="actionButtonReturn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69" name="Rectangle 37">
            <a:extLst>
              <a:ext uri="{FF2B5EF4-FFF2-40B4-BE49-F238E27FC236}">
                <a16:creationId xmlns:a16="http://schemas.microsoft.com/office/drawing/2014/main" id="{09B5BACC-AA59-BF14-0DE2-4A979E724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9039" y="4082913"/>
            <a:ext cx="2702719" cy="127648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70" name="Text Box 38">
            <a:extLst>
              <a:ext uri="{FF2B5EF4-FFF2-40B4-BE49-F238E27FC236}">
                <a16:creationId xmlns:a16="http://schemas.microsoft.com/office/drawing/2014/main" id="{A3ED409A-1ED3-D034-D5AF-2EF6B1FF1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5372" y="3969344"/>
            <a:ext cx="914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471" name="Text Box 39">
            <a:extLst>
              <a:ext uri="{FF2B5EF4-FFF2-40B4-BE49-F238E27FC236}">
                <a16:creationId xmlns:a16="http://schemas.microsoft.com/office/drawing/2014/main" id="{1737F6E5-71E0-3A88-E8C5-C9B23EE48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557" y="4311144"/>
            <a:ext cx="26457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noProof="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472" name="Group 40">
            <a:extLst>
              <a:ext uri="{FF2B5EF4-FFF2-40B4-BE49-F238E27FC236}">
                <a16:creationId xmlns:a16="http://schemas.microsoft.com/office/drawing/2014/main" id="{A7736168-5CF6-08C0-0F6C-15E289382102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583238"/>
            <a:ext cx="717550" cy="558800"/>
            <a:chOff x="960" y="480"/>
            <a:chExt cx="2134" cy="2400"/>
          </a:xfrm>
        </p:grpSpPr>
        <p:grpSp>
          <p:nvGrpSpPr>
            <p:cNvPr id="18473" name="Group 41">
              <a:extLst>
                <a:ext uri="{FF2B5EF4-FFF2-40B4-BE49-F238E27FC236}">
                  <a16:creationId xmlns:a16="http://schemas.microsoft.com/office/drawing/2014/main" id="{83043189-5580-A25F-560B-0E2943B1F3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18474" name="Group 42">
                <a:extLst>
                  <a:ext uri="{FF2B5EF4-FFF2-40B4-BE49-F238E27FC236}">
                    <a16:creationId xmlns:a16="http://schemas.microsoft.com/office/drawing/2014/main" id="{8191ADA0-C75D-8C81-A921-49A78BC97E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18475" name="Freeform 43">
                  <a:extLst>
                    <a:ext uri="{FF2B5EF4-FFF2-40B4-BE49-F238E27FC236}">
                      <a16:creationId xmlns:a16="http://schemas.microsoft.com/office/drawing/2014/main" id="{8E3F1567-DA16-39F9-733E-DB81BA30A6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76" name="Freeform 44">
                  <a:extLst>
                    <a:ext uri="{FF2B5EF4-FFF2-40B4-BE49-F238E27FC236}">
                      <a16:creationId xmlns:a16="http://schemas.microsoft.com/office/drawing/2014/main" id="{42FE4E88-CE64-A6F4-A120-EAFCCE4BA5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77" name="Line 45">
                  <a:extLst>
                    <a:ext uri="{FF2B5EF4-FFF2-40B4-BE49-F238E27FC236}">
                      <a16:creationId xmlns:a16="http://schemas.microsoft.com/office/drawing/2014/main" id="{9E56DD7F-10F8-C986-BAF2-27C1598D2C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78" name="Oval 46">
                  <a:extLst>
                    <a:ext uri="{FF2B5EF4-FFF2-40B4-BE49-F238E27FC236}">
                      <a16:creationId xmlns:a16="http://schemas.microsoft.com/office/drawing/2014/main" id="{413C286E-296A-24A9-8A02-09DFB7FA2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8479" name="Oval 47">
                <a:extLst>
                  <a:ext uri="{FF2B5EF4-FFF2-40B4-BE49-F238E27FC236}">
                    <a16:creationId xmlns:a16="http://schemas.microsoft.com/office/drawing/2014/main" id="{04557D0A-1A2F-3BEF-7780-B4092B344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0" name="Rectangl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E8C6B97-A93F-8266-4F75-2CF2210E2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1" name="Oval 49">
                <a:extLst>
                  <a:ext uri="{FF2B5EF4-FFF2-40B4-BE49-F238E27FC236}">
                    <a16:creationId xmlns:a16="http://schemas.microsoft.com/office/drawing/2014/main" id="{691217CD-7B6A-978D-02BD-3ECF43AF6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2" name="Oval 50">
                <a:extLst>
                  <a:ext uri="{FF2B5EF4-FFF2-40B4-BE49-F238E27FC236}">
                    <a16:creationId xmlns:a16="http://schemas.microsoft.com/office/drawing/2014/main" id="{48167626-7DC8-63F7-CCE1-75AF4A28B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3" name="Oval 51">
                <a:extLst>
                  <a:ext uri="{FF2B5EF4-FFF2-40B4-BE49-F238E27FC236}">
                    <a16:creationId xmlns:a16="http://schemas.microsoft.com/office/drawing/2014/main" id="{B87A3806-D1B3-97EE-88B8-6EF338FB9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484" name="Picture 52">
              <a:hlinkClick r:id="rId12" action="ppaction://hlinksldjump"/>
              <a:extLst>
                <a:ext uri="{FF2B5EF4-FFF2-40B4-BE49-F238E27FC236}">
                  <a16:creationId xmlns:a16="http://schemas.microsoft.com/office/drawing/2014/main" id="{9E2E55AC-E36F-9299-BF40-E19500E16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B81F2C-022D-5593-DF9D-D673118C3F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8591" y="4573620"/>
            <a:ext cx="2032347" cy="19692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0F5D69-88FF-F5C1-BC56-CB63AE401B5D}"/>
                  </a:ext>
                </a:extLst>
              </p:cNvPr>
              <p:cNvSpPr txBox="1"/>
              <p:nvPr/>
            </p:nvSpPr>
            <p:spPr>
              <a:xfrm>
                <a:off x="9255245" y="3044584"/>
                <a:ext cx="711162" cy="101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kern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kern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kern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vi-VN" sz="3200" b="1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0F5D69-88FF-F5C1-BC56-CB63AE401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245" y="3044584"/>
                <a:ext cx="711162" cy="10157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947D09-C8A8-1A1E-58C0-25D7D25C1133}"/>
                  </a:ext>
                </a:extLst>
              </p:cNvPr>
              <p:cNvSpPr txBox="1"/>
              <p:nvPr/>
            </p:nvSpPr>
            <p:spPr>
              <a:xfrm>
                <a:off x="5050460" y="3088942"/>
                <a:ext cx="846309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kern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kern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kern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947D09-C8A8-1A1E-58C0-25D7D25C1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460" y="3088942"/>
                <a:ext cx="846309" cy="101752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0856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8438" grpId="0" animBg="1"/>
      <p:bldP spid="18439" grpId="0" animBg="1"/>
      <p:bldP spid="18440" grpId="0" animBg="1"/>
      <p:bldP spid="18442" grpId="0" animBg="1"/>
      <p:bldP spid="18443" grpId="0" animBg="1"/>
      <p:bldP spid="18444" grpId="0" animBg="1"/>
      <p:bldP spid="18445" grpId="0" animBg="1"/>
      <p:bldP spid="18446" grpId="0" animBg="1"/>
      <p:bldP spid="18447" grpId="0" animBg="1"/>
      <p:bldP spid="18448" grpId="0" animBg="1"/>
      <p:bldP spid="18470" grpId="0"/>
      <p:bldP spid="18470" grpId="1"/>
      <p:bldP spid="184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DCF3725-C161-0B6F-C91C-D364A273B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1C73E19-DBD6-1056-7EE2-73D6CE247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363537"/>
            <a:ext cx="8210550" cy="5122863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1019C860-CF3B-5973-C484-BF4610932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133476"/>
            <a:ext cx="7669824" cy="230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1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41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100" b="1" i="1" u="sng" dirty="0">
                <a:solidFill>
                  <a:srgbClr val="000000"/>
                </a:solidFill>
                <a:latin typeface=".VnTime" pitchFamily="34" charset="0"/>
              </a:rPr>
              <a:t>3</a:t>
            </a:r>
            <a:r>
              <a:rPr kumimoji="0" lang="en-US" altLang="en-US" sz="41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100" b="1" i="1" dirty="0">
                <a:solidFill>
                  <a:srgbClr val="000000"/>
                </a:solidFill>
                <a:latin typeface=".VnTime" pitchFamily="34" charset="0"/>
              </a:rPr>
              <a:t>    </a:t>
            </a:r>
            <a:r>
              <a:rPr lang="en-US" altLang="en-US" sz="4100" b="1" i="1" dirty="0" err="1">
                <a:solidFill>
                  <a:srgbClr val="000000"/>
                </a:solidFill>
                <a:latin typeface=".VnTime" pitchFamily="34" charset="0"/>
              </a:rPr>
              <a:t>Hãy</a:t>
            </a:r>
            <a:r>
              <a:rPr lang="en-US" altLang="en-US" sz="4100" b="1" i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4100" b="1" i="1" dirty="0" err="1">
                <a:solidFill>
                  <a:srgbClr val="000000"/>
                </a:solidFill>
                <a:latin typeface=".VnTime" pitchFamily="34" charset="0"/>
              </a:rPr>
              <a:t>nêu</a:t>
            </a:r>
            <a:r>
              <a:rPr lang="en-US" altLang="en-US" sz="4100" b="1" i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4100" b="1" i="1" dirty="0" err="1">
                <a:solidFill>
                  <a:srgbClr val="000000"/>
                </a:solidFill>
                <a:latin typeface=".VnTime" pitchFamily="34" charset="0"/>
              </a:rPr>
              <a:t>tính</a:t>
            </a:r>
            <a:r>
              <a:rPr lang="en-US" altLang="en-US" sz="4100" b="1" i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4100" b="1" i="1" dirty="0" err="1">
                <a:solidFill>
                  <a:srgbClr val="000000"/>
                </a:solidFill>
                <a:latin typeface=".VnTime" pitchFamily="34" charset="0"/>
              </a:rPr>
              <a:t>chất</a:t>
            </a:r>
            <a:r>
              <a:rPr lang="en-US" altLang="en-US" sz="4100" b="1" i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4100" b="1" i="1" dirty="0" err="1">
                <a:solidFill>
                  <a:srgbClr val="000000"/>
                </a:solidFill>
                <a:latin typeface=".VnTime" pitchFamily="34" charset="0"/>
              </a:rPr>
              <a:t>cơ</a:t>
            </a:r>
            <a:r>
              <a:rPr lang="en-US" altLang="en-US" sz="4100" b="1" i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4100" b="1" i="1" dirty="0" err="1">
                <a:solidFill>
                  <a:srgbClr val="000000"/>
                </a:solidFill>
                <a:latin typeface=".VnTime" pitchFamily="34" charset="0"/>
              </a:rPr>
              <a:t>bản</a:t>
            </a:r>
            <a:r>
              <a:rPr lang="en-US" altLang="en-US" sz="4100" b="1" i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4100" b="1" i="1" dirty="0" err="1">
                <a:solidFill>
                  <a:srgbClr val="000000"/>
                </a:solidFill>
                <a:latin typeface=".VnTime" pitchFamily="34" charset="0"/>
              </a:rPr>
              <a:t>của</a:t>
            </a:r>
            <a:r>
              <a:rPr lang="en-US" altLang="en-US" sz="4100" b="1" i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4100" b="1" i="1" dirty="0" err="1">
                <a:solidFill>
                  <a:srgbClr val="000000"/>
                </a:solidFill>
                <a:latin typeface=".VnTime" pitchFamily="34" charset="0"/>
              </a:rPr>
              <a:t>phân</a:t>
            </a:r>
            <a:r>
              <a:rPr lang="en-US" altLang="en-US" sz="4100" b="1" i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4100" b="1" i="1" dirty="0" err="1">
                <a:solidFill>
                  <a:srgbClr val="000000"/>
                </a:solidFill>
                <a:latin typeface=".VnTime" pitchFamily="34" charset="0"/>
              </a:rPr>
              <a:t>số</a:t>
            </a:r>
            <a:r>
              <a:rPr lang="en-US" altLang="en-US" sz="4100" b="1" i="1" dirty="0">
                <a:solidFill>
                  <a:srgbClr val="000000"/>
                </a:solidFill>
                <a:latin typeface=".VnTime" pitchFamily="34" charset="0"/>
              </a:rPr>
              <a:t>?</a:t>
            </a:r>
            <a:endParaRPr kumimoji="0" lang="en-US" altLang="en-US" sz="4100" b="1" i="1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441" name="Picture 9">
            <a:extLst>
              <a:ext uri="{FF2B5EF4-FFF2-40B4-BE49-F238E27FC236}">
                <a16:creationId xmlns:a16="http://schemas.microsoft.com/office/drawing/2014/main" id="{235821E1-D623-F37E-018C-8758F45A21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38" y="368301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5" name="Picture 23">
            <a:extLst>
              <a:ext uri="{FF2B5EF4-FFF2-40B4-BE49-F238E27FC236}">
                <a16:creationId xmlns:a16="http://schemas.microsoft.com/office/drawing/2014/main" id="{D56A49B6-2A24-A904-E5FE-50178EA3EA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41326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9" name="Picture 27">
            <a:extLst>
              <a:ext uri="{FF2B5EF4-FFF2-40B4-BE49-F238E27FC236}">
                <a16:creationId xmlns:a16="http://schemas.microsoft.com/office/drawing/2014/main" id="{0928C1DF-345C-99CB-22F8-975E6F8A4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800100"/>
            <a:ext cx="5238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72" name="Group 40">
            <a:extLst>
              <a:ext uri="{FF2B5EF4-FFF2-40B4-BE49-F238E27FC236}">
                <a16:creationId xmlns:a16="http://schemas.microsoft.com/office/drawing/2014/main" id="{A7736168-5CF6-08C0-0F6C-15E289382102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583238"/>
            <a:ext cx="717550" cy="558800"/>
            <a:chOff x="960" y="480"/>
            <a:chExt cx="2134" cy="2400"/>
          </a:xfrm>
        </p:grpSpPr>
        <p:grpSp>
          <p:nvGrpSpPr>
            <p:cNvPr id="18473" name="Group 41">
              <a:extLst>
                <a:ext uri="{FF2B5EF4-FFF2-40B4-BE49-F238E27FC236}">
                  <a16:creationId xmlns:a16="http://schemas.microsoft.com/office/drawing/2014/main" id="{83043189-5580-A25F-560B-0E2943B1F3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18474" name="Group 42">
                <a:extLst>
                  <a:ext uri="{FF2B5EF4-FFF2-40B4-BE49-F238E27FC236}">
                    <a16:creationId xmlns:a16="http://schemas.microsoft.com/office/drawing/2014/main" id="{8191ADA0-C75D-8C81-A921-49A78BC97E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18475" name="Freeform 43">
                  <a:extLst>
                    <a:ext uri="{FF2B5EF4-FFF2-40B4-BE49-F238E27FC236}">
                      <a16:creationId xmlns:a16="http://schemas.microsoft.com/office/drawing/2014/main" id="{8E3F1567-DA16-39F9-733E-DB81BA30A6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76" name="Freeform 44">
                  <a:extLst>
                    <a:ext uri="{FF2B5EF4-FFF2-40B4-BE49-F238E27FC236}">
                      <a16:creationId xmlns:a16="http://schemas.microsoft.com/office/drawing/2014/main" id="{42FE4E88-CE64-A6F4-A120-EAFCCE4BA5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77" name="Line 45">
                  <a:extLst>
                    <a:ext uri="{FF2B5EF4-FFF2-40B4-BE49-F238E27FC236}">
                      <a16:creationId xmlns:a16="http://schemas.microsoft.com/office/drawing/2014/main" id="{9E56DD7F-10F8-C986-BAF2-27C1598D2C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78" name="Oval 46">
                  <a:extLst>
                    <a:ext uri="{FF2B5EF4-FFF2-40B4-BE49-F238E27FC236}">
                      <a16:creationId xmlns:a16="http://schemas.microsoft.com/office/drawing/2014/main" id="{413C286E-296A-24A9-8A02-09DFB7FA2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8479" name="Oval 47">
                <a:extLst>
                  <a:ext uri="{FF2B5EF4-FFF2-40B4-BE49-F238E27FC236}">
                    <a16:creationId xmlns:a16="http://schemas.microsoft.com/office/drawing/2014/main" id="{04557D0A-1A2F-3BEF-7780-B4092B344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0" name="Rectangle 4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E8C6B97-A93F-8266-4F75-2CF2210E2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1" name="Oval 49">
                <a:extLst>
                  <a:ext uri="{FF2B5EF4-FFF2-40B4-BE49-F238E27FC236}">
                    <a16:creationId xmlns:a16="http://schemas.microsoft.com/office/drawing/2014/main" id="{691217CD-7B6A-978D-02BD-3ECF43AF6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2" name="Oval 50">
                <a:extLst>
                  <a:ext uri="{FF2B5EF4-FFF2-40B4-BE49-F238E27FC236}">
                    <a16:creationId xmlns:a16="http://schemas.microsoft.com/office/drawing/2014/main" id="{48167626-7DC8-63F7-CCE1-75AF4A28B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483" name="Oval 51">
                <a:extLst>
                  <a:ext uri="{FF2B5EF4-FFF2-40B4-BE49-F238E27FC236}">
                    <a16:creationId xmlns:a16="http://schemas.microsoft.com/office/drawing/2014/main" id="{B87A3806-D1B3-97EE-88B8-6EF338FB9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484" name="Picture 52">
              <a:hlinkClick r:id="rId6" action="ppaction://hlinksldjump"/>
              <a:extLst>
                <a:ext uri="{FF2B5EF4-FFF2-40B4-BE49-F238E27FC236}">
                  <a16:creationId xmlns:a16="http://schemas.microsoft.com/office/drawing/2014/main" id="{9E2E55AC-E36F-9299-BF40-E19500E16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B81F2C-022D-5593-DF9D-D673118C3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591" y="4573620"/>
            <a:ext cx="2032347" cy="19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7731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095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-283534" y="1331858"/>
            <a:ext cx="9357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phân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chỉ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phần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đã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tô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màu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hình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sau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: </a:t>
            </a:r>
          </a:p>
          <a:p>
            <a:pPr lvl="0" algn="ctr"/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6379196" y="4290327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938841" y="5417520"/>
              <a:ext cx="1387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F73DD4-1DB2-26D7-8FEA-A8FBF480484B}"/>
                  </a:ext>
                </a:extLst>
              </p:cNvPr>
              <p:cNvSpPr txBox="1"/>
              <p:nvPr/>
            </p:nvSpPr>
            <p:spPr>
              <a:xfrm>
                <a:off x="6405668" y="4760816"/>
                <a:ext cx="6312664" cy="1480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Fredoka One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F73DD4-1DB2-26D7-8FEA-A8FBF480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668" y="4760816"/>
                <a:ext cx="6312664" cy="14800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E0B3878-1329-ED84-046A-8C2BACE566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163" y="3263062"/>
            <a:ext cx="2822693" cy="20545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45995" y="1785831"/>
            <a:ext cx="6049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19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dưới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dạng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phân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88" y="107721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206671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3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B7CA528-6BD8-4B7F-83C7-47E446E33DC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1" b="53360"/>
          <a:stretch/>
        </p:blipFill>
        <p:spPr>
          <a:xfrm>
            <a:off x="2155908" y="4280484"/>
            <a:ext cx="6257925" cy="2410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87E7550-AF11-39B8-6089-645E3017B4FF}"/>
                  </a:ext>
                </a:extLst>
              </p:cNvPr>
              <p:cNvSpPr txBox="1"/>
              <p:nvPr/>
            </p:nvSpPr>
            <p:spPr>
              <a:xfrm>
                <a:off x="2251852" y="4745555"/>
                <a:ext cx="6312664" cy="1475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Fredoka One"/>
                            </a:rPr>
                            <m:t>𝟏𝟗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Fredoka One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87E7550-AF11-39B8-6089-645E3017B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852" y="4745555"/>
                <a:ext cx="6312664" cy="147521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426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503" y="739061"/>
            <a:ext cx="9016765" cy="5614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5AB38-2E13-E136-3E1E-B40171C86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09" y="2406153"/>
            <a:ext cx="3712786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229" y="4953"/>
            <a:ext cx="12192000" cy="6864534"/>
          </a:xfrm>
          <a:prstGeom prst="rect">
            <a:avLst/>
          </a:prstGeom>
        </p:spPr>
      </p:pic>
      <p:sp>
        <p:nvSpPr>
          <p:cNvPr id="8" name="矩形: 圆角 3">
            <a:extLst>
              <a:ext uri="{FF2B5EF4-FFF2-40B4-BE49-F238E27FC236}">
                <a16:creationId xmlns:a16="http://schemas.microsoft.com/office/drawing/2014/main" id="{26BF8E6F-D5F2-F0EF-60A0-DAD09ACFCE31}"/>
              </a:ext>
            </a:extLst>
          </p:cNvPr>
          <p:cNvSpPr/>
          <p:nvPr/>
        </p:nvSpPr>
        <p:spPr>
          <a:xfrm>
            <a:off x="359229" y="119742"/>
            <a:ext cx="11549743" cy="64987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- Đọc đúng từ ngữ, câu, đoạn và toàn bộ câu chuyện Người tìm đường lên các vì sao.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- Biết đọc diễn cảm với giọng điệu ca ngợi, khâm phục nhà khoa học, đọc đúng lời thoại của các nhân vật trong câu chuyện.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- Hiểu được nhờ lòng say mê khoa học, khổ công nghiên cứu, kiên trì tìm tòi, sáng tạo suốt 40 năm của nhà khoa học Xi-ôn-cốp-xki để thực hiện thành công ước mơ tìm đường lên các vì sao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7203F9-0F8B-26FE-6A0B-A81FB6F30AFF}"/>
              </a:ext>
            </a:extLst>
          </p:cNvPr>
          <p:cNvGrpSpPr/>
          <p:nvPr/>
        </p:nvGrpSpPr>
        <p:grpSpPr>
          <a:xfrm>
            <a:off x="916262" y="564627"/>
            <a:ext cx="4569093" cy="1231122"/>
            <a:chOff x="3521613" y="0"/>
            <a:chExt cx="3962399" cy="111912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EE2DF0B-DDD6-310B-82F6-03E6819AD5FA}"/>
                </a:ext>
              </a:extLst>
            </p:cNvPr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6" name="Flowchart: Alternate Process 15">
                <a:extLst>
                  <a:ext uri="{FF2B5EF4-FFF2-40B4-BE49-F238E27FC236}">
                    <a16:creationId xmlns:a16="http://schemas.microsoft.com/office/drawing/2014/main" id="{A8363C4D-3BDB-6248-4D82-2108E5E9A5EB}"/>
                  </a:ext>
                </a:extLst>
              </p:cNvPr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C000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8BBB7CF-D527-5E7F-3EDD-73E5CC8EE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B66717D4-02E3-4499-6759-506D49372ADC}"/>
                </a:ext>
              </a:extLst>
            </p:cNvPr>
            <p:cNvSpPr txBox="1"/>
            <p:nvPr/>
          </p:nvSpPr>
          <p:spPr>
            <a:xfrm>
              <a:off x="4235988" y="41910"/>
              <a:ext cx="31337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srgbClr val="17406D">
                      <a:lumMod val="50000"/>
                    </a:srgbClr>
                  </a:solidFill>
                  <a:latin typeface="Calibri" panose="020F0502020204030204" charset="0"/>
                  <a:cs typeface="Calibri" panose="020F0502020204030204" charset="0"/>
                </a:rPr>
                <a:t>Thảo</a:t>
              </a:r>
              <a:r>
                <a:rPr lang="en-US" sz="3200" dirty="0">
                  <a:solidFill>
                    <a:srgbClr val="17406D">
                      <a:lumMod val="50000"/>
                    </a:srgb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dirty="0" err="1">
                  <a:solidFill>
                    <a:srgbClr val="17406D">
                      <a:lumMod val="50000"/>
                    </a:srgbClr>
                  </a:solidFill>
                  <a:latin typeface="Calibri" panose="020F0502020204030204" charset="0"/>
                  <a:cs typeface="Calibri" panose="020F0502020204030204" charset="0"/>
                </a:rPr>
                <a:t>luận</a:t>
              </a:r>
              <a:r>
                <a:rPr lang="en-US" sz="3200" dirty="0">
                  <a:solidFill>
                    <a:srgbClr val="17406D">
                      <a:lumMod val="50000"/>
                    </a:srgb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dirty="0" err="1">
                  <a:solidFill>
                    <a:srgbClr val="17406D">
                      <a:lumMod val="50000"/>
                    </a:srgbClr>
                  </a:solidFill>
                  <a:latin typeface="Calibri" panose="020F0502020204030204" charset="0"/>
                  <a:cs typeface="Calibri" panose="020F0502020204030204" charset="0"/>
                </a:rPr>
                <a:t>nhóm</a:t>
              </a:r>
              <a:r>
                <a:rPr lang="en-US" sz="3200" dirty="0">
                  <a:solidFill>
                    <a:srgbClr val="17406D">
                      <a:lumMod val="50000"/>
                    </a:srgb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dirty="0" err="1">
                  <a:solidFill>
                    <a:srgbClr val="17406D">
                      <a:lumMod val="50000"/>
                    </a:srgbClr>
                  </a:solidFill>
                  <a:latin typeface="Calibri" panose="020F0502020204030204" charset="0"/>
                  <a:cs typeface="Calibri" panose="020F0502020204030204" charset="0"/>
                </a:rPr>
                <a:t>đôi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>
                    <a:lumMod val="50000"/>
                  </a:srgb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929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495</TotalTime>
  <Words>435</Words>
  <Application>Microsoft Office PowerPoint</Application>
  <PresentationFormat>Widescreen</PresentationFormat>
  <Paragraphs>96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等线</vt:lpstr>
      <vt:lpstr>等线 Light</vt:lpstr>
      <vt:lpstr>#9Slide02 Noi dung dai</vt:lpstr>
      <vt:lpstr>#9Slide03 NguyenHa 01</vt:lpstr>
      <vt:lpstr>.VnTime</vt:lpstr>
      <vt:lpstr>Arial</vt:lpstr>
      <vt:lpstr>Calibri</vt:lpstr>
      <vt:lpstr>Calibri Light</vt:lpstr>
      <vt:lpstr>Cambria</vt:lpstr>
      <vt:lpstr>Cambria Math</vt:lpstr>
      <vt:lpstr>Comfortaa</vt:lpstr>
      <vt:lpstr>Corbel</vt:lpstr>
      <vt:lpstr>HP001 5 hàng</vt:lpstr>
      <vt:lpstr>Palatino Linotype</vt:lpstr>
      <vt:lpstr>Times New Roman</vt:lpstr>
      <vt:lpstr>UTM Cooper Black</vt:lpstr>
      <vt:lpstr>字魂59号-创粗黑</vt:lpstr>
      <vt:lpstr>Office 主题​​</vt:lpstr>
      <vt:lpstr>1_Office 主题​​</vt:lpstr>
      <vt:lpstr>Custom Design</vt:lpstr>
      <vt:lpstr>Basis</vt:lpstr>
      <vt:lpstr>1_Office Theme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39</cp:revision>
  <dcterms:created xsi:type="dcterms:W3CDTF">2023-12-06T14:58:26Z</dcterms:created>
  <dcterms:modified xsi:type="dcterms:W3CDTF">2025-03-06T09:31:58Z</dcterms:modified>
  <cp:category>9Slide.vn</cp:category>
</cp:coreProperties>
</file>