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007577240" r:id="rId3"/>
    <p:sldId id="258" r:id="rId4"/>
    <p:sldId id="276" r:id="rId5"/>
    <p:sldId id="271" r:id="rId6"/>
    <p:sldId id="2007577239" r:id="rId7"/>
    <p:sldId id="277" r:id="rId8"/>
    <p:sldId id="278" r:id="rId9"/>
    <p:sldId id="265" r:id="rId10"/>
    <p:sldId id="279" r:id="rId11"/>
    <p:sldId id="2007577215" r:id="rId12"/>
    <p:sldId id="2007577234" r:id="rId13"/>
    <p:sldId id="2007577235" r:id="rId14"/>
    <p:sldId id="2007577236" r:id="rId15"/>
    <p:sldId id="2007577238" r:id="rId16"/>
    <p:sldId id="268" r:id="rId1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FE9C4"/>
    <a:srgbClr val="FBD1AF"/>
    <a:srgbClr val="FEF4EC"/>
    <a:srgbClr val="A1DFFB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7" autoAdjust="0"/>
  </p:normalViewPr>
  <p:slideViewPr>
    <p:cSldViewPr>
      <p:cViewPr varScale="1">
        <p:scale>
          <a:sx n="58" d="100"/>
          <a:sy n="58" d="100"/>
        </p:scale>
        <p:origin x="878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3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65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4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06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11" Type="http://schemas.openxmlformats.org/officeDocument/2006/relationships/image" Target="../media/image21.GIF"/><Relationship Id="rId5" Type="http://schemas.openxmlformats.org/officeDocument/2006/relationships/image" Target="../media/image17.png"/><Relationship Id="rId10" Type="http://schemas.openxmlformats.org/officeDocument/2006/relationships/image" Target="../media/image20.GIF"/><Relationship Id="rId4" Type="http://schemas.openxmlformats.org/officeDocument/2006/relationships/audio" Target="../media/audio1.wav"/><Relationship Id="rId9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11" Type="http://schemas.openxmlformats.org/officeDocument/2006/relationships/image" Target="../media/image21.GIF"/><Relationship Id="rId5" Type="http://schemas.openxmlformats.org/officeDocument/2006/relationships/image" Target="../media/image17.png"/><Relationship Id="rId10" Type="http://schemas.openxmlformats.org/officeDocument/2006/relationships/image" Target="../media/image20.GIF"/><Relationship Id="rId4" Type="http://schemas.openxmlformats.org/officeDocument/2006/relationships/audio" Target="../media/audio1.wav"/><Relationship Id="rId9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11" Type="http://schemas.openxmlformats.org/officeDocument/2006/relationships/image" Target="../media/image21.GIF"/><Relationship Id="rId5" Type="http://schemas.openxmlformats.org/officeDocument/2006/relationships/image" Target="../media/image17.png"/><Relationship Id="rId10" Type="http://schemas.openxmlformats.org/officeDocument/2006/relationships/image" Target="../media/image20.GIF"/><Relationship Id="rId4" Type="http://schemas.openxmlformats.org/officeDocument/2006/relationships/audio" Target="../media/audio1.wav"/><Relationship Id="rId9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GIF"/><Relationship Id="rId4" Type="http://schemas.openxmlformats.org/officeDocument/2006/relationships/audio" Target="../media/audio1.wav"/><Relationship Id="rId9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956719" y="2052564"/>
            <a:ext cx="10631869" cy="373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73 - THU THẬP, PHÂN LOẠI, 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CHÉP SỐ LIỆU. BẢNG SỐ LIỆU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19" y="62484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71490">
            <a:off x="12134930" y="5428578"/>
            <a:ext cx="2173231" cy="283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9404" flipH="1">
            <a:off x="3890897" y="412995"/>
            <a:ext cx="1910331" cy="138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73F8669-F936-4BD9-973F-9FCA6CA50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9" y="259303"/>
            <a:ext cx="14782800" cy="50337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5837EB8-4D6E-4530-B047-758922574CC6}"/>
              </a:ext>
            </a:extLst>
          </p:cNvPr>
          <p:cNvSpPr/>
          <p:nvPr/>
        </p:nvSpPr>
        <p:spPr>
          <a:xfrm>
            <a:off x="61120" y="5434756"/>
            <a:ext cx="7848599" cy="3586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6934B5-3591-45FE-9ED1-BF33884E7B67}"/>
              </a:ext>
            </a:extLst>
          </p:cNvPr>
          <p:cNvSpPr/>
          <p:nvPr/>
        </p:nvSpPr>
        <p:spPr>
          <a:xfrm>
            <a:off x="7909719" y="5450414"/>
            <a:ext cx="8305799" cy="3586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3B, 3C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3B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3B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1DA020-98C6-4AD3-A05C-7249E406B448}"/>
              </a:ext>
            </a:extLst>
          </p:cNvPr>
          <p:cNvSpPr txBox="1"/>
          <p:nvPr/>
        </p:nvSpPr>
        <p:spPr>
          <a:xfrm>
            <a:off x="6385719" y="3107034"/>
            <a:ext cx="886781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F90189-A698-4E16-B92C-593EC6B9ED44}"/>
              </a:ext>
            </a:extLst>
          </p:cNvPr>
          <p:cNvSpPr txBox="1"/>
          <p:nvPr/>
        </p:nvSpPr>
        <p:spPr>
          <a:xfrm>
            <a:off x="9662319" y="2179529"/>
            <a:ext cx="88678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082478-2A6A-482E-8276-3C49B38FB312}"/>
              </a:ext>
            </a:extLst>
          </p:cNvPr>
          <p:cNvSpPr txBox="1"/>
          <p:nvPr/>
        </p:nvSpPr>
        <p:spPr>
          <a:xfrm>
            <a:off x="12938919" y="4212456"/>
            <a:ext cx="88678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39423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0EE139-4703-7A3D-C87B-3C96C550C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" y="707882"/>
            <a:ext cx="4965700" cy="24511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826899" y="2438023"/>
            <a:ext cx="11879365" cy="3046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en-US" altLang="zh-CN" sz="9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pin heiti" panose="00000500000000000000" pitchFamily="2" charset="-122"/>
              </a:rPr>
              <a:t>RUNG CHUÔNG </a:t>
            </a:r>
            <a:r>
              <a:rPr lang="en-US" altLang="zh-CN" sz="9600" b="1" dirty="0">
                <a:ln w="12700" cmpd="sng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pin heiti" panose="00000500000000000000" pitchFamily="2" charset="-122"/>
              </a:rPr>
              <a:t>VÀNG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83F48-E7C9-3248-4EA1-D68E7CB813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093" y="3600091"/>
            <a:ext cx="4470345" cy="544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3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69B56412-CB0F-6FD6-E8CF-A91E82DEB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9628DC1F-264E-9A2C-510F-CAECB60E8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093" y="3600091"/>
            <a:ext cx="4470345" cy="5443869"/>
          </a:xfrm>
          <a:prstGeom prst="rect">
            <a:avLst/>
          </a:prstGeom>
        </p:spPr>
      </p:pic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4609838" y="5374218"/>
            <a:ext cx="6474884" cy="89323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3A; 3B</a:t>
            </a:r>
            <a:endParaRPr lang="en-US" sz="7200" dirty="0">
              <a:solidFill>
                <a:srgbClr val="FFFFFF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31" name="AutoShape 51"/>
          <p:cNvSpPr/>
          <p:nvPr/>
        </p:nvSpPr>
        <p:spPr>
          <a:xfrm>
            <a:off x="3871119" y="1905000"/>
            <a:ext cx="10009808" cy="2057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algn="ctr" defTabSz="1219170" eaLnBrk="1" hangingPunct="1">
              <a:spcBef>
                <a:spcPct val="0"/>
              </a:spcBef>
              <a:buNone/>
              <a:defRPr/>
            </a:pPr>
            <a:endParaRPr lang="en-US" altLang="en-US" sz="40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1219170" eaLnBrk="1" hangingPunct="1">
              <a:spcBef>
                <a:spcPct val="0"/>
              </a:spcBef>
              <a:buNone/>
              <a:defRPr/>
            </a:pP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3556" name="Group 51"/>
          <p:cNvGrpSpPr/>
          <p:nvPr/>
        </p:nvGrpSpPr>
        <p:grpSpPr>
          <a:xfrm>
            <a:off x="2347121" y="1143000"/>
            <a:ext cx="427567" cy="7679267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>
                <a:defRPr/>
              </a:pPr>
              <a:endParaRPr lang="en-US" sz="26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91" name="Rectangle 10"/>
            <p:cNvSpPr/>
            <p:nvPr/>
          </p:nvSpPr>
          <p:spPr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Arial" panose="020B0604020202020204" pitchFamily="34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indent="0" defTabSz="1219170" eaLnBrk="1" hangingPunct="1">
                <a:spcBef>
                  <a:spcPct val="0"/>
                </a:spcBef>
                <a:buNone/>
                <a:defRPr/>
              </a:pPr>
              <a:endParaRPr lang="en-US" altLang="en-US" sz="2667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428"/>
              <a:ext cx="75877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>
                <a:defRPr/>
              </a:pPr>
              <a:endParaRPr lang="en-US" sz="2667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4609838" y="4114802"/>
            <a:ext cx="6474884" cy="84455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3A</a:t>
            </a:r>
            <a:endParaRPr lang="en-US" sz="5333" dirty="0">
              <a:solidFill>
                <a:srgbClr val="FFFFFF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pic>
        <p:nvPicPr>
          <p:cNvPr id="38" name="Picture 37" descr="Blue_chapterlist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4572" y="4607986"/>
            <a:ext cx="791633" cy="35136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" name="Picture 38" descr="Classicmode"/>
          <p:cNvPicPr>
            <a:picLocks noChangeAspect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2572" y="4353984"/>
            <a:ext cx="2000249" cy="802216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0" name="Oval 39">
            <a:hlinkHover r:id="" action="ppaction://noaction">
              <a:snd r:embed="rId9" name="cached_combo42.wav"/>
            </a:hlinkHover>
          </p:cNvPr>
          <p:cNvSpPr/>
          <p:nvPr/>
        </p:nvSpPr>
        <p:spPr>
          <a:xfrm>
            <a:off x="2874170" y="44280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defTabSz="1219170" eaLnBrk="1" hangingPunct="1">
              <a:spcBef>
                <a:spcPct val="0"/>
              </a:spcBef>
              <a:buNone/>
              <a:defRPr/>
            </a:pPr>
            <a:endParaRPr lang="en-US" altLang="en-US" sz="2667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561" name="WordArt 226"/>
          <p:cNvSpPr>
            <a:spLocks noTextEdit="1"/>
          </p:cNvSpPr>
          <p:nvPr/>
        </p:nvSpPr>
        <p:spPr>
          <a:xfrm>
            <a:off x="3149339" y="45402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47500" lnSpcReduction="20000"/>
          </a:bodyPr>
          <a:lstStyle/>
          <a:p>
            <a:pPr algn="ctr" defTabSz="1219170">
              <a:defRPr/>
            </a:pPr>
            <a:r>
              <a:rPr lang="en-US" sz="48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panose="020B7200000000000000" charset="0"/>
                <a:ea typeface=".VnTimeH" panose="020B7200000000000000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4609838" y="6704483"/>
            <a:ext cx="6474884" cy="79375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  <a:defRPr/>
            </a:pPr>
            <a:r>
              <a:rPr lang="en-US" altLang="en-US" sz="5333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3B; 3C</a:t>
            </a:r>
            <a:endParaRPr lang="en-US" altLang="en-US" sz="5333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9172" y="5671923"/>
            <a:ext cx="791633" cy="35136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4" name="Picture 39" descr="Classicmode"/>
          <p:cNvPicPr>
            <a:picLocks noChangeAspect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3152" y="5356541"/>
            <a:ext cx="2000251" cy="800100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5" name="Oval 59">
            <a:hlinkHover r:id="" action="ppaction://noaction">
              <a:snd r:embed="rId9" name="cached_combo42.wav"/>
            </a:hlinkHover>
          </p:cNvPr>
          <p:cNvSpPr/>
          <p:nvPr/>
        </p:nvSpPr>
        <p:spPr>
          <a:xfrm>
            <a:off x="2855121" y="5485657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defTabSz="1219170" eaLnBrk="1" hangingPunct="1">
              <a:spcBef>
                <a:spcPct val="0"/>
              </a:spcBef>
              <a:buNone/>
              <a:defRPr/>
            </a:pPr>
            <a:endParaRPr lang="en-US" altLang="en-US" sz="2667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566" name="WordArt 226"/>
          <p:cNvSpPr>
            <a:spLocks noTextEdit="1"/>
          </p:cNvSpPr>
          <p:nvPr/>
        </p:nvSpPr>
        <p:spPr>
          <a:xfrm>
            <a:off x="3159921" y="556185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47500" lnSpcReduction="20000"/>
          </a:bodyPr>
          <a:lstStyle/>
          <a:p>
            <a:pPr algn="ctr" defTabSz="1219170">
              <a:defRPr/>
            </a:pPr>
            <a:r>
              <a:rPr lang="en-US" sz="48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</a:p>
        </p:txBody>
      </p:sp>
      <p:pic>
        <p:nvPicPr>
          <p:cNvPr id="48" name="Picture 37" descr="Blue_chapterlist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9172" y="6867841"/>
            <a:ext cx="791633" cy="349249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9" name="Picture 39" descr="Classicmode"/>
          <p:cNvPicPr>
            <a:picLocks noChangeAspect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7172" y="6643472"/>
            <a:ext cx="2000249" cy="802216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0" name="Oval 59">
            <a:hlinkHover r:id="" action="ppaction://noaction">
              <a:snd r:embed="rId9" name="cached_combo42.wav"/>
            </a:hlinkHover>
          </p:cNvPr>
          <p:cNvSpPr/>
          <p:nvPr/>
        </p:nvSpPr>
        <p:spPr>
          <a:xfrm>
            <a:off x="2855121" y="6704857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defTabSz="1219170" eaLnBrk="1" hangingPunct="1">
              <a:spcBef>
                <a:spcPct val="0"/>
              </a:spcBef>
              <a:buNone/>
              <a:defRPr/>
            </a:pPr>
            <a:endParaRPr lang="en-US" altLang="en-US" sz="2667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571" name="WordArt 226"/>
          <p:cNvSpPr>
            <a:spLocks noTextEdit="1"/>
          </p:cNvSpPr>
          <p:nvPr/>
        </p:nvSpPr>
        <p:spPr>
          <a:xfrm>
            <a:off x="3159921" y="685725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47500" lnSpcReduction="20000"/>
          </a:bodyPr>
          <a:lstStyle/>
          <a:p>
            <a:pPr algn="ctr" defTabSz="1219170">
              <a:defRPr/>
            </a:pPr>
            <a:r>
              <a:rPr lang="en-US" sz="48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panose="020B7200000000000000" charset="0"/>
                <a:ea typeface=".VnTimeH" panose="020B7200000000000000" charset="0"/>
              </a:rPr>
              <a:t>c</a:t>
            </a:r>
          </a:p>
        </p:txBody>
      </p:sp>
      <p:sp>
        <p:nvSpPr>
          <p:cNvPr id="57" name="AutoShape 27"/>
          <p:cNvSpPr/>
          <p:nvPr/>
        </p:nvSpPr>
        <p:spPr>
          <a:xfrm>
            <a:off x="2118519" y="2133602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defTabSz="1219170" eaLnBrk="1" hangingPunct="1">
              <a:spcBef>
                <a:spcPct val="0"/>
              </a:spcBef>
              <a:buNone/>
              <a:defRPr/>
            </a:pP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573" name="WordArt 28"/>
          <p:cNvSpPr>
            <a:spLocks noTextEdit="1"/>
          </p:cNvSpPr>
          <p:nvPr/>
        </p:nvSpPr>
        <p:spPr>
          <a:xfrm>
            <a:off x="2626519" y="2499784"/>
            <a:ext cx="91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 defTabSz="1219170">
              <a:defRPr/>
            </a:pPr>
            <a:r>
              <a:rPr lang="en-US" sz="4800" b="1" dirty="0" err="1">
                <a:ln w="1905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800" b="1" dirty="0">
                <a:ln w="1905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</a:p>
        </p:txBody>
      </p:sp>
      <p:pic>
        <p:nvPicPr>
          <p:cNvPr id="23575" name="Picture 32" descr="Bellcoll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2472" y="914400"/>
            <a:ext cx="2203449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87" name="Picture 29" descr="Picture1"/>
          <p:cNvPicPr/>
          <p:nvPr/>
        </p:nvPicPr>
        <p:blipFill>
          <a:blip r:embed="rId11"/>
          <a:stretch>
            <a:fillRect/>
          </a:stretch>
        </p:blipFill>
        <p:spPr>
          <a:xfrm>
            <a:off x="4093371" y="1864783"/>
            <a:ext cx="6991352" cy="1820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AutoShape 51">
            <a:extLst>
              <a:ext uri="{FF2B5EF4-FFF2-40B4-BE49-F238E27FC236}">
                <a16:creationId xmlns:a16="http://schemas.microsoft.com/office/drawing/2014/main" id="{1B3AB5B2-5ACB-1BB2-9C04-72F96555F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838" y="7809638"/>
            <a:ext cx="6474884" cy="89323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3A; 3C</a:t>
            </a:r>
            <a:endParaRPr lang="en-US" sz="7200" dirty="0">
              <a:solidFill>
                <a:srgbClr val="FFFFFF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pic>
        <p:nvPicPr>
          <p:cNvPr id="37" name="Picture 37" descr="Blue_chapterlist">
            <a:extLst>
              <a:ext uri="{FF2B5EF4-FFF2-40B4-BE49-F238E27FC236}">
                <a16:creationId xmlns:a16="http://schemas.microsoft.com/office/drawing/2014/main" id="{2B980E92-9FC4-A5E5-0047-7D50F13CF5B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7121" y="8109578"/>
            <a:ext cx="791633" cy="35136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" name="Picture 39" descr="Classicmode">
            <a:extLst>
              <a:ext uri="{FF2B5EF4-FFF2-40B4-BE49-F238E27FC236}">
                <a16:creationId xmlns:a16="http://schemas.microsoft.com/office/drawing/2014/main" id="{5A9A50AB-6B70-2765-1238-4C75AB27F4D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1102" y="7794195"/>
            <a:ext cx="2000251" cy="800100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2" name="Oval 59">
            <a:hlinkHover r:id="" action="ppaction://noaction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E04BEC59-C516-3428-0C81-9D634B5477E2}"/>
              </a:ext>
            </a:extLst>
          </p:cNvPr>
          <p:cNvSpPr/>
          <p:nvPr/>
        </p:nvSpPr>
        <p:spPr>
          <a:xfrm>
            <a:off x="2963070" y="7923312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defTabSz="1219170" eaLnBrk="1" hangingPunct="1">
              <a:spcBef>
                <a:spcPct val="0"/>
              </a:spcBef>
              <a:buNone/>
              <a:defRPr/>
            </a:pPr>
            <a:endParaRPr lang="en-US" altLang="en-US" sz="2667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5" name="WordArt 226">
            <a:extLst>
              <a:ext uri="{FF2B5EF4-FFF2-40B4-BE49-F238E27FC236}">
                <a16:creationId xmlns:a16="http://schemas.microsoft.com/office/drawing/2014/main" id="{5F9C92BA-A1B0-6E61-AE4A-085E60187AA9}"/>
              </a:ext>
            </a:extLst>
          </p:cNvPr>
          <p:cNvSpPr>
            <a:spLocks noTextEdit="1"/>
          </p:cNvSpPr>
          <p:nvPr/>
        </p:nvSpPr>
        <p:spPr>
          <a:xfrm>
            <a:off x="3267871" y="7999511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47500" lnSpcReduction="20000"/>
          </a:bodyPr>
          <a:lstStyle/>
          <a:p>
            <a:pPr algn="ctr" defTabSz="1219170">
              <a:defRPr/>
            </a:pPr>
            <a:r>
              <a:rPr lang="en-US" sz="48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</a:p>
        </p:txBody>
      </p:sp>
      <p:pic>
        <p:nvPicPr>
          <p:cNvPr id="61" name="10s">
            <a:hlinkClick r:id="" action="ppaction://media"/>
            <a:extLst>
              <a:ext uri="{FF2B5EF4-FFF2-40B4-BE49-F238E27FC236}">
                <a16:creationId xmlns:a16="http://schemas.microsoft.com/office/drawing/2014/main" id="{1A11B0A6-0317-905D-DD5E-2A73275362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687064" y="243464"/>
            <a:ext cx="2385548" cy="134187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BA10D5-0C17-866F-4EF8-21F984F34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487380"/>
              </p:ext>
            </p:extLst>
          </p:nvPr>
        </p:nvGraphicFramePr>
        <p:xfrm>
          <a:off x="3945205" y="100041"/>
          <a:ext cx="7850714" cy="2213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1280">
                  <a:extLst>
                    <a:ext uri="{9D8B030D-6E8A-4147-A177-3AD203B41FA5}">
                      <a16:colId xmlns:a16="http://schemas.microsoft.com/office/drawing/2014/main" val="590198707"/>
                    </a:ext>
                  </a:extLst>
                </a:gridCol>
                <a:gridCol w="1814642">
                  <a:extLst>
                    <a:ext uri="{9D8B030D-6E8A-4147-A177-3AD203B41FA5}">
                      <a16:colId xmlns:a16="http://schemas.microsoft.com/office/drawing/2014/main" val="3688029151"/>
                    </a:ext>
                  </a:extLst>
                </a:gridCol>
                <a:gridCol w="2196672">
                  <a:extLst>
                    <a:ext uri="{9D8B030D-6E8A-4147-A177-3AD203B41FA5}">
                      <a16:colId xmlns:a16="http://schemas.microsoft.com/office/drawing/2014/main" val="4275852687"/>
                    </a:ext>
                  </a:extLst>
                </a:gridCol>
                <a:gridCol w="1528120">
                  <a:extLst>
                    <a:ext uri="{9D8B030D-6E8A-4147-A177-3AD203B41FA5}">
                      <a16:colId xmlns:a16="http://schemas.microsoft.com/office/drawing/2014/main" val="3156638532"/>
                    </a:ext>
                  </a:extLst>
                </a:gridCol>
              </a:tblGrid>
              <a:tr h="899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          </a:t>
                      </a:r>
                      <a:r>
                        <a:rPr lang="vi-VN" sz="2800" kern="0">
                          <a:effectLst/>
                        </a:rPr>
                        <a:t>Lớp</a:t>
                      </a:r>
                      <a:endParaRPr lang="en-US" sz="2800" kern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 Số HS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3A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3B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3C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0171916"/>
                  </a:ext>
                </a:extLst>
              </a:tr>
              <a:tr h="438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Nam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15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15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20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0490298"/>
                  </a:ext>
                </a:extLst>
              </a:tr>
              <a:tr h="438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Nữ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15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18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11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4113681"/>
                  </a:ext>
                </a:extLst>
              </a:tr>
              <a:tr h="438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Cả lớp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30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33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 dirty="0">
                          <a:effectLst/>
                        </a:rPr>
                        <a:t>31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1902529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46D6AB-E51B-FFD4-ABCE-AF5C7D21D9B3}"/>
              </a:ext>
            </a:extLst>
          </p:cNvPr>
          <p:cNvCxnSpPr>
            <a:cxnSpLocks/>
          </p:cNvCxnSpPr>
          <p:nvPr/>
        </p:nvCxnSpPr>
        <p:spPr>
          <a:xfrm>
            <a:off x="3964253" y="122452"/>
            <a:ext cx="2269066" cy="8323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29849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1.11111E-6 L -1.25E-6 -0.07222 " pathEditMode="relative" rAng="0" ptsTypes="AA">
                                      <p:cBhvr>
                                        <p:cTn id="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8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3444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video>
              <p:cMediaNode vol="80000">
                <p:cTn id="103" fill="hold" display="0">
                  <p:stCondLst>
                    <p:cond delay="indefinite"/>
                  </p:stCondLst>
                </p:cTn>
                <p:tgtEl>
                  <p:spTgt spid="61"/>
                </p:tgtEl>
              </p:cMediaNode>
            </p:video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69B56412-CB0F-6FD6-E8CF-A91E82DEB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9628DC1F-264E-9A2C-510F-CAECB60E8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093" y="3600091"/>
            <a:ext cx="4470345" cy="5443869"/>
          </a:xfrm>
          <a:prstGeom prst="rect">
            <a:avLst/>
          </a:prstGeom>
        </p:spPr>
      </p:pic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4579517" y="6555661"/>
            <a:ext cx="6474884" cy="89323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3C</a:t>
            </a:r>
            <a:endParaRPr lang="en-US" sz="7200" dirty="0">
              <a:solidFill>
                <a:srgbClr val="FFFFFF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31" name="AutoShape 51"/>
          <p:cNvSpPr/>
          <p:nvPr/>
        </p:nvSpPr>
        <p:spPr>
          <a:xfrm>
            <a:off x="4224509" y="1824628"/>
            <a:ext cx="9324010" cy="2057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algn="ctr" defTabSz="1219170" eaLnBrk="1" hangingPunct="1">
              <a:spcBef>
                <a:spcPct val="0"/>
              </a:spcBef>
              <a:buNone/>
              <a:defRPr/>
            </a:pPr>
            <a:endParaRPr lang="en-US" altLang="en-US" sz="40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1219170" eaLnBrk="1" hangingPunct="1">
              <a:spcBef>
                <a:spcPct val="0"/>
              </a:spcBef>
              <a:buNone/>
              <a:defRPr/>
            </a:pP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3556" name="Group 51"/>
          <p:cNvGrpSpPr/>
          <p:nvPr/>
        </p:nvGrpSpPr>
        <p:grpSpPr>
          <a:xfrm>
            <a:off x="2347121" y="1143000"/>
            <a:ext cx="427567" cy="7679267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>
                <a:defRPr/>
              </a:pPr>
              <a:endParaRPr lang="en-US" sz="26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91" name="Rectangle 10"/>
            <p:cNvSpPr/>
            <p:nvPr/>
          </p:nvSpPr>
          <p:spPr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Arial" panose="020B0604020202020204" pitchFamily="34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indent="0" defTabSz="1219170" eaLnBrk="1" hangingPunct="1">
                <a:spcBef>
                  <a:spcPct val="0"/>
                </a:spcBef>
                <a:buNone/>
                <a:defRPr/>
              </a:pPr>
              <a:endParaRPr lang="en-US" altLang="en-US" sz="2667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428"/>
              <a:ext cx="75877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>
                <a:defRPr/>
              </a:pPr>
              <a:endParaRPr lang="en-US" sz="2667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4609838" y="4114802"/>
            <a:ext cx="6474884" cy="84455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3A</a:t>
            </a:r>
            <a:endParaRPr lang="en-US" sz="5333" dirty="0">
              <a:solidFill>
                <a:srgbClr val="FFFFFF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pic>
        <p:nvPicPr>
          <p:cNvPr id="38" name="Picture 37" descr="Blue_chapterlist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4572" y="4607986"/>
            <a:ext cx="791633" cy="35136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" name="Picture 38" descr="Classicmode"/>
          <p:cNvPicPr>
            <a:picLocks noChangeAspect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2572" y="4353984"/>
            <a:ext cx="2000249" cy="802216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0" name="Oval 39">
            <a:hlinkHover r:id="" action="ppaction://noaction">
              <a:snd r:embed="rId9" name="cached_combo42.wav"/>
            </a:hlinkHover>
          </p:cNvPr>
          <p:cNvSpPr/>
          <p:nvPr/>
        </p:nvSpPr>
        <p:spPr>
          <a:xfrm>
            <a:off x="2874170" y="44280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defTabSz="1219170" eaLnBrk="1" hangingPunct="1">
              <a:spcBef>
                <a:spcPct val="0"/>
              </a:spcBef>
              <a:buNone/>
              <a:defRPr/>
            </a:pPr>
            <a:endParaRPr lang="en-US" altLang="en-US" sz="2667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561" name="WordArt 226"/>
          <p:cNvSpPr>
            <a:spLocks noTextEdit="1"/>
          </p:cNvSpPr>
          <p:nvPr/>
        </p:nvSpPr>
        <p:spPr>
          <a:xfrm>
            <a:off x="3149339" y="45402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47500" lnSpcReduction="20000"/>
          </a:bodyPr>
          <a:lstStyle/>
          <a:p>
            <a:pPr algn="ctr" defTabSz="1219170">
              <a:defRPr/>
            </a:pPr>
            <a:r>
              <a:rPr lang="en-US" sz="48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panose="020B7200000000000000" charset="0"/>
                <a:ea typeface=".VnTimeH" panose="020B7200000000000000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4545454" y="5336388"/>
            <a:ext cx="6474884" cy="79375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  <a:defRPr/>
            </a:pPr>
            <a:r>
              <a:rPr lang="en-US" altLang="en-US" sz="5333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3B</a:t>
            </a:r>
            <a:endParaRPr lang="en-US" altLang="en-US" sz="5333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9172" y="5671923"/>
            <a:ext cx="791633" cy="35136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4" name="Picture 39" descr="Classicmode"/>
          <p:cNvPicPr>
            <a:picLocks noChangeAspect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3152" y="5356541"/>
            <a:ext cx="2000251" cy="800100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5" name="Oval 59">
            <a:hlinkHover r:id="" action="ppaction://noaction">
              <a:snd r:embed="rId9" name="cached_combo42.wav"/>
            </a:hlinkHover>
          </p:cNvPr>
          <p:cNvSpPr/>
          <p:nvPr/>
        </p:nvSpPr>
        <p:spPr>
          <a:xfrm>
            <a:off x="2855121" y="5485657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defTabSz="1219170" eaLnBrk="1" hangingPunct="1">
              <a:spcBef>
                <a:spcPct val="0"/>
              </a:spcBef>
              <a:buNone/>
              <a:defRPr/>
            </a:pPr>
            <a:endParaRPr lang="en-US" altLang="en-US" sz="2667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566" name="WordArt 226"/>
          <p:cNvSpPr>
            <a:spLocks noTextEdit="1"/>
          </p:cNvSpPr>
          <p:nvPr/>
        </p:nvSpPr>
        <p:spPr>
          <a:xfrm>
            <a:off x="3159921" y="556185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47500" lnSpcReduction="20000"/>
          </a:bodyPr>
          <a:lstStyle/>
          <a:p>
            <a:pPr algn="ctr" defTabSz="1219170">
              <a:defRPr/>
            </a:pPr>
            <a:r>
              <a:rPr lang="en-US" sz="4800" dirty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</a:p>
        </p:txBody>
      </p:sp>
      <p:pic>
        <p:nvPicPr>
          <p:cNvPr id="48" name="Picture 37" descr="Blue_chapterlist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9172" y="6867841"/>
            <a:ext cx="791633" cy="349249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9" name="Picture 39" descr="Classicmode"/>
          <p:cNvPicPr>
            <a:picLocks noChangeAspect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7172" y="6643472"/>
            <a:ext cx="2000249" cy="802216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0" name="Oval 59">
            <a:hlinkHover r:id="" action="ppaction://noaction">
              <a:snd r:embed="rId9" name="cached_combo42.wav"/>
            </a:hlinkHover>
          </p:cNvPr>
          <p:cNvSpPr/>
          <p:nvPr/>
        </p:nvSpPr>
        <p:spPr>
          <a:xfrm>
            <a:off x="2855121" y="6704857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defTabSz="1219170" eaLnBrk="1" hangingPunct="1">
              <a:spcBef>
                <a:spcPct val="0"/>
              </a:spcBef>
              <a:buNone/>
              <a:defRPr/>
            </a:pPr>
            <a:endParaRPr lang="en-US" altLang="en-US" sz="2667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571" name="WordArt 226"/>
          <p:cNvSpPr>
            <a:spLocks noTextEdit="1"/>
          </p:cNvSpPr>
          <p:nvPr/>
        </p:nvSpPr>
        <p:spPr>
          <a:xfrm>
            <a:off x="3159921" y="685725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47500" lnSpcReduction="20000"/>
          </a:bodyPr>
          <a:lstStyle/>
          <a:p>
            <a:pPr algn="ctr" defTabSz="1219170">
              <a:defRPr/>
            </a:pPr>
            <a:r>
              <a:rPr lang="en-US" sz="4800" dirty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panose="020B7200000000000000" charset="0"/>
                <a:ea typeface=".VnTimeH" panose="020B7200000000000000" charset="0"/>
              </a:rPr>
              <a:t>c</a:t>
            </a:r>
          </a:p>
        </p:txBody>
      </p:sp>
      <p:sp>
        <p:nvSpPr>
          <p:cNvPr id="57" name="AutoShape 27"/>
          <p:cNvSpPr/>
          <p:nvPr/>
        </p:nvSpPr>
        <p:spPr>
          <a:xfrm>
            <a:off x="2118519" y="2133602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defTabSz="1219170" eaLnBrk="1" hangingPunct="1">
              <a:spcBef>
                <a:spcPct val="0"/>
              </a:spcBef>
              <a:buNone/>
              <a:defRPr/>
            </a:pP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573" name="WordArt 28"/>
          <p:cNvSpPr>
            <a:spLocks noTextEdit="1"/>
          </p:cNvSpPr>
          <p:nvPr/>
        </p:nvSpPr>
        <p:spPr>
          <a:xfrm>
            <a:off x="2626519" y="2499784"/>
            <a:ext cx="91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 defTabSz="1219170">
              <a:defRPr/>
            </a:pPr>
            <a:r>
              <a:rPr lang="en-US" sz="4800" b="1" dirty="0" err="1">
                <a:ln w="1905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800" b="1" dirty="0">
                <a:ln w="1905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</a:p>
        </p:txBody>
      </p:sp>
      <p:pic>
        <p:nvPicPr>
          <p:cNvPr id="23575" name="Picture 32" descr="Bellcoll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2472" y="914400"/>
            <a:ext cx="2203449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87" name="Picture 29" descr="Picture1"/>
          <p:cNvPicPr/>
          <p:nvPr/>
        </p:nvPicPr>
        <p:blipFill>
          <a:blip r:embed="rId11"/>
          <a:stretch>
            <a:fillRect/>
          </a:stretch>
        </p:blipFill>
        <p:spPr>
          <a:xfrm>
            <a:off x="4093371" y="1864783"/>
            <a:ext cx="6991352" cy="1820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AutoShape 51">
            <a:extLst>
              <a:ext uri="{FF2B5EF4-FFF2-40B4-BE49-F238E27FC236}">
                <a16:creationId xmlns:a16="http://schemas.microsoft.com/office/drawing/2014/main" id="{1B3AB5B2-5ACB-1BB2-9C04-72F96555F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838" y="7809638"/>
            <a:ext cx="6474884" cy="89323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3A; 3B</a:t>
            </a:r>
            <a:endParaRPr lang="en-US" sz="7200" dirty="0">
              <a:solidFill>
                <a:srgbClr val="FFFFFF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pic>
        <p:nvPicPr>
          <p:cNvPr id="37" name="Picture 37" descr="Blue_chapterlist">
            <a:extLst>
              <a:ext uri="{FF2B5EF4-FFF2-40B4-BE49-F238E27FC236}">
                <a16:creationId xmlns:a16="http://schemas.microsoft.com/office/drawing/2014/main" id="{2B980E92-9FC4-A5E5-0047-7D50F13CF5B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7121" y="8109578"/>
            <a:ext cx="791633" cy="35136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" name="Picture 39" descr="Classicmode">
            <a:extLst>
              <a:ext uri="{FF2B5EF4-FFF2-40B4-BE49-F238E27FC236}">
                <a16:creationId xmlns:a16="http://schemas.microsoft.com/office/drawing/2014/main" id="{5A9A50AB-6B70-2765-1238-4C75AB27F4D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1102" y="7794195"/>
            <a:ext cx="2000251" cy="800100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2" name="Oval 59">
            <a:hlinkHover r:id="" action="ppaction://noaction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E04BEC59-C516-3428-0C81-9D634B5477E2}"/>
              </a:ext>
            </a:extLst>
          </p:cNvPr>
          <p:cNvSpPr/>
          <p:nvPr/>
        </p:nvSpPr>
        <p:spPr>
          <a:xfrm>
            <a:off x="2963070" y="7923312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defTabSz="1219170" eaLnBrk="1" hangingPunct="1">
              <a:spcBef>
                <a:spcPct val="0"/>
              </a:spcBef>
              <a:buNone/>
              <a:defRPr/>
            </a:pPr>
            <a:endParaRPr lang="en-US" altLang="en-US" sz="2667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5" name="WordArt 226">
            <a:extLst>
              <a:ext uri="{FF2B5EF4-FFF2-40B4-BE49-F238E27FC236}">
                <a16:creationId xmlns:a16="http://schemas.microsoft.com/office/drawing/2014/main" id="{5F9C92BA-A1B0-6E61-AE4A-085E60187AA9}"/>
              </a:ext>
            </a:extLst>
          </p:cNvPr>
          <p:cNvSpPr>
            <a:spLocks noTextEdit="1"/>
          </p:cNvSpPr>
          <p:nvPr/>
        </p:nvSpPr>
        <p:spPr>
          <a:xfrm>
            <a:off x="3267871" y="7999511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47500" lnSpcReduction="20000"/>
          </a:bodyPr>
          <a:lstStyle/>
          <a:p>
            <a:pPr algn="ctr" defTabSz="1219170">
              <a:defRPr/>
            </a:pPr>
            <a:r>
              <a:rPr lang="en-US" sz="48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</a:p>
        </p:txBody>
      </p:sp>
      <p:pic>
        <p:nvPicPr>
          <p:cNvPr id="61" name="10s">
            <a:hlinkClick r:id="" action="ppaction://media"/>
            <a:extLst>
              <a:ext uri="{FF2B5EF4-FFF2-40B4-BE49-F238E27FC236}">
                <a16:creationId xmlns:a16="http://schemas.microsoft.com/office/drawing/2014/main" id="{1A11B0A6-0317-905D-DD5E-2A73275362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412908" y="243464"/>
            <a:ext cx="2385548" cy="134187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AAF34A2-6511-4958-0BFE-ABC212C00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17785"/>
              </p:ext>
            </p:extLst>
          </p:nvPr>
        </p:nvGraphicFramePr>
        <p:xfrm>
          <a:off x="3945205" y="100041"/>
          <a:ext cx="8155514" cy="2213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1014">
                  <a:extLst>
                    <a:ext uri="{9D8B030D-6E8A-4147-A177-3AD203B41FA5}">
                      <a16:colId xmlns:a16="http://schemas.microsoft.com/office/drawing/2014/main" val="590198707"/>
                    </a:ext>
                  </a:extLst>
                </a:gridCol>
                <a:gridCol w="1885095">
                  <a:extLst>
                    <a:ext uri="{9D8B030D-6E8A-4147-A177-3AD203B41FA5}">
                      <a16:colId xmlns:a16="http://schemas.microsoft.com/office/drawing/2014/main" val="3688029151"/>
                    </a:ext>
                  </a:extLst>
                </a:gridCol>
                <a:gridCol w="2281957">
                  <a:extLst>
                    <a:ext uri="{9D8B030D-6E8A-4147-A177-3AD203B41FA5}">
                      <a16:colId xmlns:a16="http://schemas.microsoft.com/office/drawing/2014/main" val="4275852687"/>
                    </a:ext>
                  </a:extLst>
                </a:gridCol>
                <a:gridCol w="1587448">
                  <a:extLst>
                    <a:ext uri="{9D8B030D-6E8A-4147-A177-3AD203B41FA5}">
                      <a16:colId xmlns:a16="http://schemas.microsoft.com/office/drawing/2014/main" val="3156638532"/>
                    </a:ext>
                  </a:extLst>
                </a:gridCol>
              </a:tblGrid>
              <a:tr h="899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          </a:t>
                      </a:r>
                      <a:r>
                        <a:rPr lang="vi-VN" sz="2800" kern="0">
                          <a:effectLst/>
                        </a:rPr>
                        <a:t>Lớp</a:t>
                      </a:r>
                      <a:endParaRPr lang="en-US" sz="2800" kern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 Số HS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3A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3B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3C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0171916"/>
                  </a:ext>
                </a:extLst>
              </a:tr>
              <a:tr h="438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Nam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15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15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20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0490298"/>
                  </a:ext>
                </a:extLst>
              </a:tr>
              <a:tr h="438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Nữ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15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18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11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4113681"/>
                  </a:ext>
                </a:extLst>
              </a:tr>
              <a:tr h="438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Cả lớp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30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33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 dirty="0">
                          <a:effectLst/>
                        </a:rPr>
                        <a:t>31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1902529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80AD5C-E49E-2D4F-9221-21E692F4AE63}"/>
              </a:ext>
            </a:extLst>
          </p:cNvPr>
          <p:cNvCxnSpPr/>
          <p:nvPr/>
        </p:nvCxnSpPr>
        <p:spPr>
          <a:xfrm>
            <a:off x="3945205" y="100041"/>
            <a:ext cx="2440514" cy="8143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41992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6957E-6 -3.33333E-6 L -3.96957E-6 -0.07222 " pathEditMode="relative" rAng="0" ptsTypes="AA">
                                      <p:cBhvr>
                                        <p:cTn id="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8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3444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video>
              <p:cMediaNode vol="80000">
                <p:cTn id="103" fill="hold" display="0">
                  <p:stCondLst>
                    <p:cond delay="indefinite"/>
                  </p:stCondLst>
                </p:cTn>
                <p:tgtEl>
                  <p:spTgt spid="61"/>
                </p:tgtEl>
              </p:cMediaNode>
            </p:video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69B56412-CB0F-6FD6-E8CF-A91E82DEB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9628DC1F-264E-9A2C-510F-CAECB60E8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093" y="3600091"/>
            <a:ext cx="4470345" cy="5443869"/>
          </a:xfrm>
          <a:prstGeom prst="rect">
            <a:avLst/>
          </a:prstGeom>
        </p:spPr>
      </p:pic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4609838" y="5374218"/>
            <a:ext cx="6474884" cy="89323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3B</a:t>
            </a:r>
            <a:endParaRPr lang="en-US" sz="7200" dirty="0">
              <a:solidFill>
                <a:srgbClr val="FFFFFF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31" name="AutoShape 51"/>
          <p:cNvSpPr/>
          <p:nvPr/>
        </p:nvSpPr>
        <p:spPr>
          <a:xfrm>
            <a:off x="3871118" y="1905000"/>
            <a:ext cx="9001205" cy="2057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algn="ctr" defTabSz="1219170" eaLnBrk="1" hangingPunct="1">
              <a:spcBef>
                <a:spcPct val="0"/>
              </a:spcBef>
              <a:buNone/>
              <a:defRPr/>
            </a:pPr>
            <a:r>
              <a:rPr lang="en-US" altLang="en-US" sz="5867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5867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4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4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3556" name="Group 51"/>
          <p:cNvGrpSpPr/>
          <p:nvPr/>
        </p:nvGrpSpPr>
        <p:grpSpPr>
          <a:xfrm>
            <a:off x="2347121" y="1143000"/>
            <a:ext cx="427567" cy="7679267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>
                <a:defRPr/>
              </a:pPr>
              <a:endParaRPr lang="en-US" sz="26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91" name="Rectangle 10"/>
            <p:cNvSpPr/>
            <p:nvPr/>
          </p:nvSpPr>
          <p:spPr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Arial" panose="020B0604020202020204" pitchFamily="34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indent="0" defTabSz="1219170" eaLnBrk="1" hangingPunct="1">
                <a:spcBef>
                  <a:spcPct val="0"/>
                </a:spcBef>
                <a:buNone/>
                <a:defRPr/>
              </a:pPr>
              <a:endParaRPr lang="en-US" altLang="en-US" sz="2667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428"/>
              <a:ext cx="75877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>
                <a:defRPr/>
              </a:pPr>
              <a:endParaRPr lang="en-US" sz="2667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4546540" y="6682944"/>
            <a:ext cx="6474884" cy="84455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3A</a:t>
            </a:r>
            <a:endParaRPr lang="en-US" sz="5333" dirty="0">
              <a:solidFill>
                <a:srgbClr val="FFFFFF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pic>
        <p:nvPicPr>
          <p:cNvPr id="38" name="Picture 37" descr="Blue_chapterlist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4572" y="4607986"/>
            <a:ext cx="791633" cy="35136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" name="Picture 38" descr="Classicmode"/>
          <p:cNvPicPr>
            <a:picLocks noChangeAspect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2572" y="4353984"/>
            <a:ext cx="2000249" cy="802216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0" name="Oval 39">
            <a:hlinkHover r:id="" action="ppaction://noaction">
              <a:snd r:embed="rId9" name="cached_combo42.wav"/>
            </a:hlinkHover>
          </p:cNvPr>
          <p:cNvSpPr/>
          <p:nvPr/>
        </p:nvSpPr>
        <p:spPr>
          <a:xfrm>
            <a:off x="2874170" y="44280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defTabSz="1219170" eaLnBrk="1" hangingPunct="1">
              <a:spcBef>
                <a:spcPct val="0"/>
              </a:spcBef>
              <a:buNone/>
              <a:defRPr/>
            </a:pPr>
            <a:endParaRPr lang="en-US" altLang="en-US" sz="2667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561" name="WordArt 226"/>
          <p:cNvSpPr>
            <a:spLocks noTextEdit="1"/>
          </p:cNvSpPr>
          <p:nvPr/>
        </p:nvSpPr>
        <p:spPr>
          <a:xfrm>
            <a:off x="3149339" y="45402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47500" lnSpcReduction="20000"/>
          </a:bodyPr>
          <a:lstStyle/>
          <a:p>
            <a:pPr algn="ctr" defTabSz="1219170">
              <a:defRPr/>
            </a:pPr>
            <a:r>
              <a:rPr lang="en-US" sz="48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panose="020B7200000000000000" charset="0"/>
                <a:ea typeface=".VnTimeH" panose="020B7200000000000000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4546073" y="4364441"/>
            <a:ext cx="6474884" cy="79375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  <a:defRPr/>
            </a:pPr>
            <a:r>
              <a:rPr lang="en-US" altLang="en-US" sz="5333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3C</a:t>
            </a:r>
            <a:endParaRPr lang="en-US" altLang="en-US" sz="5333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9172" y="5671923"/>
            <a:ext cx="791633" cy="35136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4" name="Picture 39" descr="Classicmode"/>
          <p:cNvPicPr>
            <a:picLocks noChangeAspect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3152" y="5356541"/>
            <a:ext cx="2000251" cy="800100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5" name="Oval 59">
            <a:hlinkHover r:id="" action="ppaction://noaction">
              <a:snd r:embed="rId9" name="cached_combo42.wav"/>
            </a:hlinkHover>
          </p:cNvPr>
          <p:cNvSpPr/>
          <p:nvPr/>
        </p:nvSpPr>
        <p:spPr>
          <a:xfrm>
            <a:off x="2855121" y="5485657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defTabSz="1219170" eaLnBrk="1" hangingPunct="1">
              <a:spcBef>
                <a:spcPct val="0"/>
              </a:spcBef>
              <a:buNone/>
              <a:defRPr/>
            </a:pPr>
            <a:endParaRPr lang="en-US" altLang="en-US" sz="2667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566" name="WordArt 226"/>
          <p:cNvSpPr>
            <a:spLocks noTextEdit="1"/>
          </p:cNvSpPr>
          <p:nvPr/>
        </p:nvSpPr>
        <p:spPr>
          <a:xfrm>
            <a:off x="3159921" y="556185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47500" lnSpcReduction="20000"/>
          </a:bodyPr>
          <a:lstStyle/>
          <a:p>
            <a:pPr algn="ctr" defTabSz="1219170">
              <a:defRPr/>
            </a:pPr>
            <a:r>
              <a:rPr lang="en-US" sz="48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</a:p>
        </p:txBody>
      </p:sp>
      <p:pic>
        <p:nvPicPr>
          <p:cNvPr id="48" name="Picture 37" descr="Blue_chapterlist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9172" y="6867841"/>
            <a:ext cx="791633" cy="349249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9" name="Picture 39" descr="Classicmode"/>
          <p:cNvPicPr>
            <a:picLocks noChangeAspect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7172" y="6643472"/>
            <a:ext cx="2000249" cy="802216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0" name="Oval 59">
            <a:hlinkHover r:id="" action="ppaction://noaction">
              <a:snd r:embed="rId9" name="cached_combo42.wav"/>
            </a:hlinkHover>
          </p:cNvPr>
          <p:cNvSpPr/>
          <p:nvPr/>
        </p:nvSpPr>
        <p:spPr>
          <a:xfrm>
            <a:off x="2855121" y="6704857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defTabSz="1219170" eaLnBrk="1" hangingPunct="1">
              <a:spcBef>
                <a:spcPct val="0"/>
              </a:spcBef>
              <a:buNone/>
              <a:defRPr/>
            </a:pPr>
            <a:endParaRPr lang="en-US" altLang="en-US" sz="2667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571" name="WordArt 226"/>
          <p:cNvSpPr>
            <a:spLocks noTextEdit="1"/>
          </p:cNvSpPr>
          <p:nvPr/>
        </p:nvSpPr>
        <p:spPr>
          <a:xfrm>
            <a:off x="3159921" y="685725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47500" lnSpcReduction="20000"/>
          </a:bodyPr>
          <a:lstStyle/>
          <a:p>
            <a:pPr algn="ctr" defTabSz="1219170">
              <a:defRPr/>
            </a:pPr>
            <a:r>
              <a:rPr lang="en-US" sz="48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panose="020B7200000000000000" charset="0"/>
                <a:ea typeface=".VnTimeH" panose="020B7200000000000000" charset="0"/>
              </a:rPr>
              <a:t>c</a:t>
            </a:r>
          </a:p>
        </p:txBody>
      </p:sp>
      <p:sp>
        <p:nvSpPr>
          <p:cNvPr id="57" name="AutoShape 27"/>
          <p:cNvSpPr/>
          <p:nvPr/>
        </p:nvSpPr>
        <p:spPr>
          <a:xfrm>
            <a:off x="2118519" y="2133602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defTabSz="1219170" eaLnBrk="1" hangingPunct="1">
              <a:spcBef>
                <a:spcPct val="0"/>
              </a:spcBef>
              <a:buNone/>
              <a:defRPr/>
            </a:pP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573" name="WordArt 28"/>
          <p:cNvSpPr>
            <a:spLocks noTextEdit="1"/>
          </p:cNvSpPr>
          <p:nvPr/>
        </p:nvSpPr>
        <p:spPr>
          <a:xfrm>
            <a:off x="2626519" y="2499784"/>
            <a:ext cx="91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 defTabSz="1219170">
              <a:defRPr/>
            </a:pPr>
            <a:r>
              <a:rPr lang="en-US" sz="4800" b="1" dirty="0" err="1">
                <a:ln w="1905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800" b="1" dirty="0">
                <a:ln w="1905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</a:p>
        </p:txBody>
      </p:sp>
      <p:pic>
        <p:nvPicPr>
          <p:cNvPr id="23575" name="Picture 32" descr="Bellcoll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2472" y="914400"/>
            <a:ext cx="2203449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87" name="Picture 29" descr="Picture1"/>
          <p:cNvPicPr/>
          <p:nvPr/>
        </p:nvPicPr>
        <p:blipFill>
          <a:blip r:embed="rId11"/>
          <a:stretch>
            <a:fillRect/>
          </a:stretch>
        </p:blipFill>
        <p:spPr>
          <a:xfrm>
            <a:off x="4093371" y="1864783"/>
            <a:ext cx="6991352" cy="1820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AutoShape 51">
            <a:extLst>
              <a:ext uri="{FF2B5EF4-FFF2-40B4-BE49-F238E27FC236}">
                <a16:creationId xmlns:a16="http://schemas.microsoft.com/office/drawing/2014/main" id="{1B3AB5B2-5ACB-1BB2-9C04-72F96555F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838" y="7809638"/>
            <a:ext cx="6474884" cy="89323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3A; 3C</a:t>
            </a:r>
            <a:endParaRPr lang="en-US" sz="7200" dirty="0">
              <a:solidFill>
                <a:srgbClr val="FFFFFF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pic>
        <p:nvPicPr>
          <p:cNvPr id="37" name="Picture 37" descr="Blue_chapterlist">
            <a:extLst>
              <a:ext uri="{FF2B5EF4-FFF2-40B4-BE49-F238E27FC236}">
                <a16:creationId xmlns:a16="http://schemas.microsoft.com/office/drawing/2014/main" id="{2B980E92-9FC4-A5E5-0047-7D50F13CF5B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7121" y="8109578"/>
            <a:ext cx="791633" cy="35136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" name="Picture 39" descr="Classicmode">
            <a:extLst>
              <a:ext uri="{FF2B5EF4-FFF2-40B4-BE49-F238E27FC236}">
                <a16:creationId xmlns:a16="http://schemas.microsoft.com/office/drawing/2014/main" id="{5A9A50AB-6B70-2765-1238-4C75AB27F4D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1102" y="7794195"/>
            <a:ext cx="2000251" cy="800100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2" name="Oval 59">
            <a:hlinkHover r:id="" action="ppaction://noaction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E04BEC59-C516-3428-0C81-9D634B5477E2}"/>
              </a:ext>
            </a:extLst>
          </p:cNvPr>
          <p:cNvSpPr/>
          <p:nvPr/>
        </p:nvSpPr>
        <p:spPr>
          <a:xfrm>
            <a:off x="2963070" y="7923312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defTabSz="1219170" eaLnBrk="1" hangingPunct="1">
              <a:spcBef>
                <a:spcPct val="0"/>
              </a:spcBef>
              <a:buNone/>
              <a:defRPr/>
            </a:pPr>
            <a:endParaRPr lang="en-US" altLang="en-US" sz="2667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5" name="WordArt 226">
            <a:extLst>
              <a:ext uri="{FF2B5EF4-FFF2-40B4-BE49-F238E27FC236}">
                <a16:creationId xmlns:a16="http://schemas.microsoft.com/office/drawing/2014/main" id="{5F9C92BA-A1B0-6E61-AE4A-085E60187AA9}"/>
              </a:ext>
            </a:extLst>
          </p:cNvPr>
          <p:cNvSpPr>
            <a:spLocks noTextEdit="1"/>
          </p:cNvSpPr>
          <p:nvPr/>
        </p:nvSpPr>
        <p:spPr>
          <a:xfrm>
            <a:off x="3267871" y="7999511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47500" lnSpcReduction="20000"/>
          </a:bodyPr>
          <a:lstStyle/>
          <a:p>
            <a:pPr algn="ctr" defTabSz="1219170">
              <a:defRPr/>
            </a:pPr>
            <a:r>
              <a:rPr lang="en-US" sz="48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</a:p>
        </p:txBody>
      </p:sp>
      <p:pic>
        <p:nvPicPr>
          <p:cNvPr id="61" name="10s">
            <a:hlinkClick r:id="" action="ppaction://media"/>
            <a:extLst>
              <a:ext uri="{FF2B5EF4-FFF2-40B4-BE49-F238E27FC236}">
                <a16:creationId xmlns:a16="http://schemas.microsoft.com/office/drawing/2014/main" id="{1A11B0A6-0317-905D-DD5E-2A73275362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236213" y="243464"/>
            <a:ext cx="2385548" cy="134187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143597-2395-DC84-E432-30B05E104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884500"/>
              </p:ext>
            </p:extLst>
          </p:nvPr>
        </p:nvGraphicFramePr>
        <p:xfrm>
          <a:off x="3945205" y="100041"/>
          <a:ext cx="7850714" cy="2213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1280">
                  <a:extLst>
                    <a:ext uri="{9D8B030D-6E8A-4147-A177-3AD203B41FA5}">
                      <a16:colId xmlns:a16="http://schemas.microsoft.com/office/drawing/2014/main" val="590198707"/>
                    </a:ext>
                  </a:extLst>
                </a:gridCol>
                <a:gridCol w="1814642">
                  <a:extLst>
                    <a:ext uri="{9D8B030D-6E8A-4147-A177-3AD203B41FA5}">
                      <a16:colId xmlns:a16="http://schemas.microsoft.com/office/drawing/2014/main" val="3688029151"/>
                    </a:ext>
                  </a:extLst>
                </a:gridCol>
                <a:gridCol w="2196672">
                  <a:extLst>
                    <a:ext uri="{9D8B030D-6E8A-4147-A177-3AD203B41FA5}">
                      <a16:colId xmlns:a16="http://schemas.microsoft.com/office/drawing/2014/main" val="4275852687"/>
                    </a:ext>
                  </a:extLst>
                </a:gridCol>
                <a:gridCol w="1528120">
                  <a:extLst>
                    <a:ext uri="{9D8B030D-6E8A-4147-A177-3AD203B41FA5}">
                      <a16:colId xmlns:a16="http://schemas.microsoft.com/office/drawing/2014/main" val="3156638532"/>
                    </a:ext>
                  </a:extLst>
                </a:gridCol>
              </a:tblGrid>
              <a:tr h="899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          </a:t>
                      </a:r>
                      <a:r>
                        <a:rPr lang="vi-VN" sz="2800" kern="0">
                          <a:effectLst/>
                        </a:rPr>
                        <a:t>Lớp</a:t>
                      </a:r>
                      <a:endParaRPr lang="en-US" sz="2800" kern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 Số HS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3A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3B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3C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0171916"/>
                  </a:ext>
                </a:extLst>
              </a:tr>
              <a:tr h="438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Nam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15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15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20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0490298"/>
                  </a:ext>
                </a:extLst>
              </a:tr>
              <a:tr h="438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Nữ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15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18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11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4113681"/>
                  </a:ext>
                </a:extLst>
              </a:tr>
              <a:tr h="438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Cả lớp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30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33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 dirty="0">
                          <a:effectLst/>
                        </a:rPr>
                        <a:t>31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1902529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654C77-D580-ACF2-306C-92A0B4351DD7}"/>
              </a:ext>
            </a:extLst>
          </p:cNvPr>
          <p:cNvCxnSpPr/>
          <p:nvPr/>
        </p:nvCxnSpPr>
        <p:spPr>
          <a:xfrm>
            <a:off x="3945205" y="100041"/>
            <a:ext cx="2288114" cy="8143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38972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502E-6 2.77778E-7 L -1.502E-6 -0.07222 " pathEditMode="relative" rAng="0" ptsTypes="AA">
                                      <p:cBhvr>
                                        <p:cTn id="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8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3444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video>
              <p:cMediaNode vol="80000">
                <p:cTn id="103" fill="hold" display="0">
                  <p:stCondLst>
                    <p:cond delay="indefinite"/>
                  </p:stCondLst>
                </p:cTn>
                <p:tgtEl>
                  <p:spTgt spid="61"/>
                </p:tgtEl>
              </p:cMediaNode>
            </p:video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9628DC1F-264E-9A2C-510F-CAECB60E89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093" y="3600091"/>
            <a:ext cx="4470345" cy="5443869"/>
          </a:xfrm>
          <a:prstGeom prst="rect">
            <a:avLst/>
          </a:prstGeom>
        </p:spPr>
      </p:pic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4609838" y="5374218"/>
            <a:ext cx="6474884" cy="89323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3B; 3C</a:t>
            </a:r>
            <a:endParaRPr lang="en-US" sz="7200" dirty="0">
              <a:solidFill>
                <a:srgbClr val="FFFFFF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31" name="AutoShape 51"/>
          <p:cNvSpPr/>
          <p:nvPr/>
        </p:nvSpPr>
        <p:spPr>
          <a:xfrm>
            <a:off x="3871119" y="1825310"/>
            <a:ext cx="11811000" cy="213709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algn="ctr" defTabSz="1219170" eaLnBrk="1" hangingPunct="1">
              <a:spcBef>
                <a:spcPct val="0"/>
              </a:spcBef>
              <a:buNone/>
              <a:defRPr/>
            </a:pPr>
            <a:r>
              <a:rPr lang="en-US" altLang="en-US" sz="4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3556" name="Group 51"/>
          <p:cNvGrpSpPr/>
          <p:nvPr/>
        </p:nvGrpSpPr>
        <p:grpSpPr>
          <a:xfrm>
            <a:off x="2347121" y="1143000"/>
            <a:ext cx="427567" cy="7679267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>
                <a:defRPr/>
              </a:pPr>
              <a:endParaRPr lang="en-US" sz="26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91" name="Rectangle 10"/>
            <p:cNvSpPr/>
            <p:nvPr/>
          </p:nvSpPr>
          <p:spPr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Arial" panose="020B0604020202020204" pitchFamily="34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indent="0" defTabSz="1219170" eaLnBrk="1" hangingPunct="1">
                <a:spcBef>
                  <a:spcPct val="0"/>
                </a:spcBef>
                <a:buNone/>
                <a:defRPr/>
              </a:pPr>
              <a:endParaRPr lang="en-US" altLang="en-US" sz="2667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428"/>
              <a:ext cx="75877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>
                <a:defRPr/>
              </a:pPr>
              <a:endParaRPr lang="en-US" sz="2667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4687562" y="4245408"/>
            <a:ext cx="6474884" cy="84455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3A; 3C</a:t>
            </a:r>
            <a:endParaRPr lang="en-US" sz="5333" dirty="0">
              <a:solidFill>
                <a:srgbClr val="FFFFFF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pic>
        <p:nvPicPr>
          <p:cNvPr id="38" name="Picture 37" descr="Blue_chapterlist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4572" y="4607986"/>
            <a:ext cx="791633" cy="35136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" name="Picture 38" descr="Classicmode"/>
          <p:cNvPicPr>
            <a:picLocks noChangeAspect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2572" y="4353984"/>
            <a:ext cx="2000249" cy="802216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0" name="Oval 39">
            <a:hlinkHover r:id="" action="ppaction://noaction">
              <a:snd r:embed="rId8" name="cached_combo42.wav"/>
            </a:hlinkHover>
          </p:cNvPr>
          <p:cNvSpPr/>
          <p:nvPr/>
        </p:nvSpPr>
        <p:spPr>
          <a:xfrm>
            <a:off x="2874170" y="44280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defTabSz="1219170" eaLnBrk="1" hangingPunct="1">
              <a:spcBef>
                <a:spcPct val="0"/>
              </a:spcBef>
              <a:buNone/>
              <a:defRPr/>
            </a:pPr>
            <a:endParaRPr lang="en-US" altLang="en-US" sz="2667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561" name="WordArt 226"/>
          <p:cNvSpPr>
            <a:spLocks noTextEdit="1"/>
          </p:cNvSpPr>
          <p:nvPr/>
        </p:nvSpPr>
        <p:spPr>
          <a:xfrm>
            <a:off x="3149339" y="45402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47500" lnSpcReduction="20000"/>
          </a:bodyPr>
          <a:lstStyle/>
          <a:p>
            <a:pPr algn="ctr" defTabSz="1219170">
              <a:defRPr/>
            </a:pPr>
            <a:r>
              <a:rPr lang="en-US" sz="48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panose="020B7200000000000000" charset="0"/>
                <a:ea typeface=".VnTimeH" panose="020B7200000000000000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4599401" y="6646738"/>
            <a:ext cx="6474884" cy="79375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  <a:defRPr/>
            </a:pPr>
            <a:r>
              <a:rPr lang="en-US" altLang="en-US" sz="5333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3A; 3B</a:t>
            </a:r>
            <a:endParaRPr lang="en-US" altLang="en-US" sz="5333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9172" y="5671923"/>
            <a:ext cx="791633" cy="35136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4" name="Picture 39" descr="Classicmode"/>
          <p:cNvPicPr>
            <a:picLocks noChangeAspect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3152" y="5356541"/>
            <a:ext cx="2000251" cy="800100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5" name="Oval 59">
            <a:hlinkHover r:id="" action="ppaction://noaction">
              <a:snd r:embed="rId8" name="cached_combo42.wav"/>
            </a:hlinkHover>
          </p:cNvPr>
          <p:cNvSpPr/>
          <p:nvPr/>
        </p:nvSpPr>
        <p:spPr>
          <a:xfrm>
            <a:off x="2855121" y="5485657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defTabSz="1219170" eaLnBrk="1" hangingPunct="1">
              <a:spcBef>
                <a:spcPct val="0"/>
              </a:spcBef>
              <a:buNone/>
              <a:defRPr/>
            </a:pPr>
            <a:endParaRPr lang="en-US" altLang="en-US" sz="2667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566" name="WordArt 226"/>
          <p:cNvSpPr>
            <a:spLocks noTextEdit="1"/>
          </p:cNvSpPr>
          <p:nvPr/>
        </p:nvSpPr>
        <p:spPr>
          <a:xfrm>
            <a:off x="3159921" y="556185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47500" lnSpcReduction="20000"/>
          </a:bodyPr>
          <a:lstStyle/>
          <a:p>
            <a:pPr algn="ctr" defTabSz="1219170">
              <a:defRPr/>
            </a:pPr>
            <a:r>
              <a:rPr lang="en-US" sz="48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</a:p>
        </p:txBody>
      </p:sp>
      <p:pic>
        <p:nvPicPr>
          <p:cNvPr id="48" name="Picture 37" descr="Blue_chapterlist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9172" y="6867841"/>
            <a:ext cx="791633" cy="349249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9" name="Picture 39" descr="Classicmode"/>
          <p:cNvPicPr>
            <a:picLocks noChangeAspect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7172" y="6643472"/>
            <a:ext cx="2000249" cy="802216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0" name="Oval 59">
            <a:hlinkHover r:id="" action="ppaction://noaction">
              <a:snd r:embed="rId8" name="cached_combo42.wav"/>
            </a:hlinkHover>
          </p:cNvPr>
          <p:cNvSpPr/>
          <p:nvPr/>
        </p:nvSpPr>
        <p:spPr>
          <a:xfrm>
            <a:off x="2855121" y="6704857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defTabSz="1219170" eaLnBrk="1" hangingPunct="1">
              <a:spcBef>
                <a:spcPct val="0"/>
              </a:spcBef>
              <a:buNone/>
              <a:defRPr/>
            </a:pPr>
            <a:endParaRPr lang="en-US" altLang="en-US" sz="2667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571" name="WordArt 226"/>
          <p:cNvSpPr>
            <a:spLocks noTextEdit="1"/>
          </p:cNvSpPr>
          <p:nvPr/>
        </p:nvSpPr>
        <p:spPr>
          <a:xfrm>
            <a:off x="3159921" y="685725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47500" lnSpcReduction="20000"/>
          </a:bodyPr>
          <a:lstStyle/>
          <a:p>
            <a:pPr algn="ctr" defTabSz="1219170">
              <a:defRPr/>
            </a:pPr>
            <a:r>
              <a:rPr lang="en-US" sz="48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panose="020B7200000000000000" charset="0"/>
                <a:ea typeface=".VnTimeH" panose="020B7200000000000000" charset="0"/>
              </a:rPr>
              <a:t>c</a:t>
            </a:r>
          </a:p>
        </p:txBody>
      </p:sp>
      <p:sp>
        <p:nvSpPr>
          <p:cNvPr id="57" name="AutoShape 27"/>
          <p:cNvSpPr/>
          <p:nvPr/>
        </p:nvSpPr>
        <p:spPr>
          <a:xfrm>
            <a:off x="2118519" y="2133602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defTabSz="1219170" eaLnBrk="1" hangingPunct="1">
              <a:spcBef>
                <a:spcPct val="0"/>
              </a:spcBef>
              <a:buNone/>
              <a:defRPr/>
            </a:pP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573" name="WordArt 28"/>
          <p:cNvSpPr>
            <a:spLocks noTextEdit="1"/>
          </p:cNvSpPr>
          <p:nvPr/>
        </p:nvSpPr>
        <p:spPr>
          <a:xfrm>
            <a:off x="2626518" y="2499784"/>
            <a:ext cx="1255186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 defTabSz="1219170">
              <a:defRPr/>
            </a:pPr>
            <a:r>
              <a:rPr lang="en-US" sz="4800" b="1" dirty="0" err="1">
                <a:ln w="1905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800" b="1" dirty="0">
                <a:ln w="1905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</a:p>
        </p:txBody>
      </p:sp>
      <p:pic>
        <p:nvPicPr>
          <p:cNvPr id="23575" name="Picture 32" descr="Bellcoll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2472" y="914400"/>
            <a:ext cx="2203449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87" name="Picture 29" descr="Picture1"/>
          <p:cNvPicPr/>
          <p:nvPr/>
        </p:nvPicPr>
        <p:blipFill>
          <a:blip r:embed="rId10"/>
          <a:stretch>
            <a:fillRect/>
          </a:stretch>
        </p:blipFill>
        <p:spPr>
          <a:xfrm>
            <a:off x="4093371" y="1864783"/>
            <a:ext cx="6991352" cy="1820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Picture 37" descr="Blue_chapterlist">
            <a:extLst>
              <a:ext uri="{FF2B5EF4-FFF2-40B4-BE49-F238E27FC236}">
                <a16:creationId xmlns:a16="http://schemas.microsoft.com/office/drawing/2014/main" id="{2B980E92-9FC4-A5E5-0047-7D50F13CF5B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7121" y="8109578"/>
            <a:ext cx="791633" cy="35136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1" name="10s">
            <a:hlinkClick r:id="" action="ppaction://media"/>
            <a:extLst>
              <a:ext uri="{FF2B5EF4-FFF2-40B4-BE49-F238E27FC236}">
                <a16:creationId xmlns:a16="http://schemas.microsoft.com/office/drawing/2014/main" id="{1A11B0A6-0317-905D-DD5E-2A73275362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954487" y="200431"/>
            <a:ext cx="2385548" cy="134187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CB2CB1C-E1A3-F465-FA40-52F60D27D5A9}"/>
              </a:ext>
            </a:extLst>
          </p:cNvPr>
          <p:cNvGraphicFramePr>
            <a:graphicFrameLocks noGrp="1"/>
          </p:cNvGraphicFramePr>
          <p:nvPr/>
        </p:nvGraphicFramePr>
        <p:xfrm>
          <a:off x="3945205" y="100041"/>
          <a:ext cx="7850714" cy="2213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1280">
                  <a:extLst>
                    <a:ext uri="{9D8B030D-6E8A-4147-A177-3AD203B41FA5}">
                      <a16:colId xmlns:a16="http://schemas.microsoft.com/office/drawing/2014/main" val="590198707"/>
                    </a:ext>
                  </a:extLst>
                </a:gridCol>
                <a:gridCol w="1814642">
                  <a:extLst>
                    <a:ext uri="{9D8B030D-6E8A-4147-A177-3AD203B41FA5}">
                      <a16:colId xmlns:a16="http://schemas.microsoft.com/office/drawing/2014/main" val="3688029151"/>
                    </a:ext>
                  </a:extLst>
                </a:gridCol>
                <a:gridCol w="2196672">
                  <a:extLst>
                    <a:ext uri="{9D8B030D-6E8A-4147-A177-3AD203B41FA5}">
                      <a16:colId xmlns:a16="http://schemas.microsoft.com/office/drawing/2014/main" val="4275852687"/>
                    </a:ext>
                  </a:extLst>
                </a:gridCol>
                <a:gridCol w="1528120">
                  <a:extLst>
                    <a:ext uri="{9D8B030D-6E8A-4147-A177-3AD203B41FA5}">
                      <a16:colId xmlns:a16="http://schemas.microsoft.com/office/drawing/2014/main" val="3156638532"/>
                    </a:ext>
                  </a:extLst>
                </a:gridCol>
              </a:tblGrid>
              <a:tr h="899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          </a:t>
                      </a:r>
                      <a:r>
                        <a:rPr lang="vi-VN" sz="2800" kern="0">
                          <a:effectLst/>
                        </a:rPr>
                        <a:t>Lớp</a:t>
                      </a:r>
                      <a:endParaRPr lang="en-US" sz="2800" kern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 Số HS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3A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3B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3C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0171916"/>
                  </a:ext>
                </a:extLst>
              </a:tr>
              <a:tr h="438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Nam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15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15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20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0490298"/>
                  </a:ext>
                </a:extLst>
              </a:tr>
              <a:tr h="438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Nữ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15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18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11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4113681"/>
                  </a:ext>
                </a:extLst>
              </a:tr>
              <a:tr h="438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Cả lớp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30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>
                          <a:effectLst/>
                        </a:rPr>
                        <a:t>33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0" dirty="0">
                          <a:effectLst/>
                        </a:rPr>
                        <a:t>31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1902529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AB9224-D972-53FA-EE6D-AF0FA9337E6D}"/>
              </a:ext>
            </a:extLst>
          </p:cNvPr>
          <p:cNvCxnSpPr/>
          <p:nvPr/>
        </p:nvCxnSpPr>
        <p:spPr>
          <a:xfrm>
            <a:off x="3964253" y="100041"/>
            <a:ext cx="2269066" cy="8143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02715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7.2174E-8 -2.5E-6 L -7.2174E-8 -0.07222 " pathEditMode="relative" rAng="0" ptsTypes="AA">
                                      <p:cBhvr>
                                        <p:cTn id="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6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3444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video>
              <p:cMediaNode vol="80000">
                <p:cTn id="91" fill="hold" display="0">
                  <p:stCondLst>
                    <p:cond delay="indefinite"/>
                  </p:stCondLst>
                </p:cTn>
                <p:tgtEl>
                  <p:spTgt spid="61"/>
                </p:tgtEl>
              </p:cMediaNode>
            </p:video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4175919" y="3294062"/>
            <a:ext cx="8305800" cy="1277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MẾ</a:t>
            </a:r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 CH</a:t>
            </a:r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ÀO</a:t>
            </a:r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D913-0097-2899-2F79-300E25A8F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F3B8D58-0638-79D5-6FB8-D8D33196BA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879056"/>
              </p:ext>
            </p:extLst>
          </p:nvPr>
        </p:nvGraphicFramePr>
        <p:xfrm>
          <a:off x="975519" y="3733800"/>
          <a:ext cx="14935201" cy="2799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7575">
                  <a:extLst>
                    <a:ext uri="{9D8B030D-6E8A-4147-A177-3AD203B41FA5}">
                      <a16:colId xmlns:a16="http://schemas.microsoft.com/office/drawing/2014/main" val="2883155339"/>
                    </a:ext>
                  </a:extLst>
                </a:gridCol>
                <a:gridCol w="2942235">
                  <a:extLst>
                    <a:ext uri="{9D8B030D-6E8A-4147-A177-3AD203B41FA5}">
                      <a16:colId xmlns:a16="http://schemas.microsoft.com/office/drawing/2014/main" val="1689451404"/>
                    </a:ext>
                  </a:extLst>
                </a:gridCol>
                <a:gridCol w="2637556">
                  <a:extLst>
                    <a:ext uri="{9D8B030D-6E8A-4147-A177-3AD203B41FA5}">
                      <a16:colId xmlns:a16="http://schemas.microsoft.com/office/drawing/2014/main" val="1025175929"/>
                    </a:ext>
                  </a:extLst>
                </a:gridCol>
                <a:gridCol w="2329892">
                  <a:extLst>
                    <a:ext uri="{9D8B030D-6E8A-4147-A177-3AD203B41FA5}">
                      <a16:colId xmlns:a16="http://schemas.microsoft.com/office/drawing/2014/main" val="1504867181"/>
                    </a:ext>
                  </a:extLst>
                </a:gridCol>
                <a:gridCol w="2317943">
                  <a:extLst>
                    <a:ext uri="{9D8B030D-6E8A-4147-A177-3AD203B41FA5}">
                      <a16:colId xmlns:a16="http://schemas.microsoft.com/office/drawing/2014/main" val="2608834792"/>
                    </a:ext>
                  </a:extLst>
                </a:gridCol>
              </a:tblGrid>
              <a:tr h="10474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endParaRPr lang="en-US" sz="4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4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en-US" sz="4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4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259015"/>
                  </a:ext>
                </a:extLst>
              </a:tr>
              <a:tr h="1120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4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4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4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4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9.9</a:t>
                      </a:r>
                      <a:endParaRPr lang="en-US" sz="4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96033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EBF2FB0-C960-0DB6-E4A2-7BB940A0A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19" y="2464279"/>
            <a:ext cx="1493520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thống kê điểm nề nếp của lớp 3B trong 4 tuần vừa qua?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7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88AD783-CC11-431A-96FC-EE08764B9081}"/>
              </a:ext>
            </a:extLst>
          </p:cNvPr>
          <p:cNvGrpSpPr/>
          <p:nvPr/>
        </p:nvGrpSpPr>
        <p:grpSpPr>
          <a:xfrm>
            <a:off x="5490298" y="0"/>
            <a:ext cx="2147980" cy="1189910"/>
            <a:chOff x="4788341" y="36367"/>
            <a:chExt cx="2111739" cy="11899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6B27DA-97DD-4063-BC75-8255F0925F59}"/>
                </a:ext>
              </a:extLst>
            </p:cNvPr>
            <p:cNvSpPr txBox="1"/>
            <p:nvPr/>
          </p:nvSpPr>
          <p:spPr>
            <a:xfrm>
              <a:off x="4788341" y="36367"/>
              <a:ext cx="181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FB5680-FBC6-44FF-8D05-D4AAF7F6AB47}"/>
                </a:ext>
              </a:extLst>
            </p:cNvPr>
            <p:cNvSpPr txBox="1"/>
            <p:nvPr/>
          </p:nvSpPr>
          <p:spPr>
            <a:xfrm>
              <a:off x="6718466" y="641502"/>
              <a:ext cx="181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CACC79A-CC43-4F22-8E85-4F06B1AD7E14}"/>
              </a:ext>
            </a:extLst>
          </p:cNvPr>
          <p:cNvSpPr/>
          <p:nvPr/>
        </p:nvSpPr>
        <p:spPr>
          <a:xfrm>
            <a:off x="289720" y="1066800"/>
            <a:ext cx="15011400" cy="136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Cho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Mai, Nam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D75B94-F9F9-4788-866A-E2231002B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60" y="2667000"/>
            <a:ext cx="15301120" cy="33192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A12076-F189-45A4-B26E-B3077112D103}"/>
              </a:ext>
            </a:extLst>
          </p:cNvPr>
          <p:cNvSpPr/>
          <p:nvPr/>
        </p:nvSpPr>
        <p:spPr>
          <a:xfrm>
            <a:off x="2347120" y="6048554"/>
            <a:ext cx="11430000" cy="2413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qua:</a:t>
            </a:r>
          </a:p>
          <a:p>
            <a:pPr>
              <a:lnSpc>
                <a:spcPct val="13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ACC79A-CC43-4F22-8E85-4F06B1AD7E14}"/>
              </a:ext>
            </a:extLst>
          </p:cNvPr>
          <p:cNvSpPr/>
          <p:nvPr/>
        </p:nvSpPr>
        <p:spPr>
          <a:xfrm>
            <a:off x="0" y="101025"/>
            <a:ext cx="15682119" cy="150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Cho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Mai, Nam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D75B94-F9F9-4788-866A-E2231002B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19" y="1623400"/>
            <a:ext cx="12496800" cy="14088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FD2346-CDBB-444A-9BF4-7E61D07DA90C}"/>
              </a:ext>
            </a:extLst>
          </p:cNvPr>
          <p:cNvSpPr/>
          <p:nvPr/>
        </p:nvSpPr>
        <p:spPr>
          <a:xfrm>
            <a:off x="971517" y="3200400"/>
            <a:ext cx="13262801" cy="4013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30000"/>
              </a:lnSpc>
              <a:buAutoNum type="alphaLcParenR"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55A8FD-93A8-4D38-9F21-E927A2446071}"/>
              </a:ext>
            </a:extLst>
          </p:cNvPr>
          <p:cNvSpPr/>
          <p:nvPr/>
        </p:nvSpPr>
        <p:spPr>
          <a:xfrm>
            <a:off x="2772099" y="8055269"/>
            <a:ext cx="11386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AAFF9C-37E4-4779-BD76-923064B14A46}"/>
              </a:ext>
            </a:extLst>
          </p:cNvPr>
          <p:cNvSpPr/>
          <p:nvPr/>
        </p:nvSpPr>
        <p:spPr>
          <a:xfrm>
            <a:off x="2535617" y="7213999"/>
            <a:ext cx="12155902" cy="81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47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796BA4B-5278-4674-82C3-86B3F876EA8F}"/>
              </a:ext>
            </a:extLst>
          </p:cNvPr>
          <p:cNvGrpSpPr/>
          <p:nvPr/>
        </p:nvGrpSpPr>
        <p:grpSpPr>
          <a:xfrm>
            <a:off x="5490298" y="0"/>
            <a:ext cx="2972760" cy="1095956"/>
            <a:chOff x="4788341" y="36367"/>
            <a:chExt cx="2922602" cy="109595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B26BDC-5A81-4A98-B97F-64460F6179D7}"/>
                </a:ext>
              </a:extLst>
            </p:cNvPr>
            <p:cNvSpPr txBox="1"/>
            <p:nvPr/>
          </p:nvSpPr>
          <p:spPr>
            <a:xfrm>
              <a:off x="4788341" y="36367"/>
              <a:ext cx="2698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E49934-D802-4FD0-A2F9-3B4D98BF23B1}"/>
                </a:ext>
              </a:extLst>
            </p:cNvPr>
            <p:cNvSpPr txBox="1"/>
            <p:nvPr/>
          </p:nvSpPr>
          <p:spPr>
            <a:xfrm>
              <a:off x="7327671" y="547548"/>
              <a:ext cx="3832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903AD54-8BB0-47ED-BCE0-0E65D06B172C}"/>
              </a:ext>
            </a:extLst>
          </p:cNvPr>
          <p:cNvSpPr/>
          <p:nvPr/>
        </p:nvSpPr>
        <p:spPr>
          <a:xfrm>
            <a:off x="213520" y="299788"/>
            <a:ext cx="15087600" cy="5152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Sa-Pa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10 </a:t>
            </a:r>
            <a:r>
              <a:rPr lang="en-US" sz="4000" b="1" baseline="30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17 </a:t>
            </a:r>
            <a:r>
              <a:rPr lang="en-US" sz="4000" b="1" baseline="30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11 </a:t>
            </a:r>
            <a:r>
              <a:rPr lang="en-US" sz="4000" b="1" baseline="30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19 </a:t>
            </a:r>
            <a:r>
              <a:rPr lang="en-US" sz="4000" b="1" baseline="30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7 </a:t>
            </a:r>
            <a:r>
              <a:rPr lang="en-US" sz="4000" b="1" baseline="30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12 </a:t>
            </a:r>
            <a:r>
              <a:rPr lang="en-US" sz="4000" b="1" baseline="30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D5428C-4CE1-48E2-A806-71036D154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719" y="2590800"/>
            <a:ext cx="10363200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4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E35CA-4DB1-180A-FE8A-F4F54D067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5EC01-6198-2629-31D8-368CA9D47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1. Giới thiệu về hệ thực vật và hệ động vật ở Phan Xi Păng - Ảnh 1">
            <a:extLst>
              <a:ext uri="{FF2B5EF4-FFF2-40B4-BE49-F238E27FC236}">
                <a16:creationId xmlns:a16="http://schemas.microsoft.com/office/drawing/2014/main" id="{3FE56C0B-CB17-5841-36E9-178B41689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2" y="-493554"/>
            <a:ext cx="14334887" cy="940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635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796BA4B-5278-4674-82C3-86B3F876EA8F}"/>
              </a:ext>
            </a:extLst>
          </p:cNvPr>
          <p:cNvGrpSpPr/>
          <p:nvPr/>
        </p:nvGrpSpPr>
        <p:grpSpPr>
          <a:xfrm>
            <a:off x="5490296" y="0"/>
            <a:ext cx="2151023" cy="1151786"/>
            <a:chOff x="4788341" y="36367"/>
            <a:chExt cx="2114731" cy="11517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B26BDC-5A81-4A98-B97F-64460F6179D7}"/>
                </a:ext>
              </a:extLst>
            </p:cNvPr>
            <p:cNvSpPr txBox="1"/>
            <p:nvPr/>
          </p:nvSpPr>
          <p:spPr>
            <a:xfrm>
              <a:off x="4788341" y="36367"/>
              <a:ext cx="181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E49934-D802-4FD0-A2F9-3B4D98BF23B1}"/>
                </a:ext>
              </a:extLst>
            </p:cNvPr>
            <p:cNvSpPr txBox="1"/>
            <p:nvPr/>
          </p:nvSpPr>
          <p:spPr>
            <a:xfrm>
              <a:off x="6721458" y="603378"/>
              <a:ext cx="181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6DCACF36-E8D0-4E36-8FE4-DC357A0DE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319" y="1126734"/>
            <a:ext cx="14020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5E7BDE-234F-4B6C-B578-3EEFD452F21F}"/>
              </a:ext>
            </a:extLst>
          </p:cNvPr>
          <p:cNvSpPr txBox="1"/>
          <p:nvPr/>
        </p:nvSpPr>
        <p:spPr>
          <a:xfrm>
            <a:off x="123592" y="163966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03AD54-8BB0-47ED-BCE0-0E65D06B172C}"/>
              </a:ext>
            </a:extLst>
          </p:cNvPr>
          <p:cNvSpPr/>
          <p:nvPr/>
        </p:nvSpPr>
        <p:spPr>
          <a:xfrm>
            <a:off x="270374" y="-76201"/>
            <a:ext cx="15860284" cy="402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Sa-Pa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10 </a:t>
            </a:r>
            <a:r>
              <a:rPr lang="en-US" sz="3600" b="1" baseline="30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17 </a:t>
            </a:r>
            <a:r>
              <a:rPr lang="en-US" sz="3600" b="1" baseline="30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11 </a:t>
            </a:r>
            <a:r>
              <a:rPr lang="en-US" sz="3600" b="1" baseline="30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19 </a:t>
            </a:r>
            <a:r>
              <a:rPr lang="en-US" sz="3600" b="1" baseline="30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7 </a:t>
            </a:r>
            <a:r>
              <a:rPr lang="en-US" sz="3600" b="1" baseline="30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12 </a:t>
            </a:r>
            <a:r>
              <a:rPr lang="en-US" sz="3600" b="1" baseline="30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966161-3100-4BFD-BA55-BF3B6D01DCE7}"/>
              </a:ext>
            </a:extLst>
          </p:cNvPr>
          <p:cNvSpPr/>
          <p:nvPr/>
        </p:nvSpPr>
        <p:spPr>
          <a:xfrm>
            <a:off x="6080919" y="1800572"/>
            <a:ext cx="9677400" cy="2243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buAutoNum type="alphaLcParenR"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1F80ED-3DF8-44DF-92C9-0C0B3F054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95" y="3946888"/>
            <a:ext cx="15905648" cy="53707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8BCC93-A2D0-4953-9002-ED4DC5210D3E}"/>
              </a:ext>
            </a:extLst>
          </p:cNvPr>
          <p:cNvSpPr/>
          <p:nvPr/>
        </p:nvSpPr>
        <p:spPr>
          <a:xfrm>
            <a:off x="9901934" y="8077200"/>
            <a:ext cx="1916166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54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AF8DF7-F05C-4D46-B860-BCEF79FA5A3D}"/>
              </a:ext>
            </a:extLst>
          </p:cNvPr>
          <p:cNvSpPr/>
          <p:nvPr/>
        </p:nvSpPr>
        <p:spPr>
          <a:xfrm>
            <a:off x="9890919" y="6644496"/>
            <a:ext cx="1781257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sz="54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B1066E-6958-4D42-9423-AF1FEFB076D4}"/>
              </a:ext>
            </a:extLst>
          </p:cNvPr>
          <p:cNvSpPr/>
          <p:nvPr/>
        </p:nvSpPr>
        <p:spPr>
          <a:xfrm>
            <a:off x="13597523" y="6644496"/>
            <a:ext cx="1781257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54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799A50-667F-4AC6-B01D-044D869BC9C1}"/>
              </a:ext>
            </a:extLst>
          </p:cNvPr>
          <p:cNvSpPr/>
          <p:nvPr/>
        </p:nvSpPr>
        <p:spPr>
          <a:xfrm>
            <a:off x="13786475" y="8077200"/>
            <a:ext cx="1608133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54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0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796BA4B-5278-4674-82C3-86B3F876EA8F}"/>
              </a:ext>
            </a:extLst>
          </p:cNvPr>
          <p:cNvGrpSpPr/>
          <p:nvPr/>
        </p:nvGrpSpPr>
        <p:grpSpPr>
          <a:xfrm>
            <a:off x="5490301" y="0"/>
            <a:ext cx="2250509" cy="1189910"/>
            <a:chOff x="4788341" y="36367"/>
            <a:chExt cx="2212536" cy="11899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B26BDC-5A81-4A98-B97F-64460F6179D7}"/>
                </a:ext>
              </a:extLst>
            </p:cNvPr>
            <p:cNvSpPr txBox="1"/>
            <p:nvPr/>
          </p:nvSpPr>
          <p:spPr>
            <a:xfrm>
              <a:off x="4788341" y="36367"/>
              <a:ext cx="2698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E49934-D802-4FD0-A2F9-3B4D98BF23B1}"/>
                </a:ext>
              </a:extLst>
            </p:cNvPr>
            <p:cNvSpPr txBox="1"/>
            <p:nvPr/>
          </p:nvSpPr>
          <p:spPr>
            <a:xfrm>
              <a:off x="6718466" y="641502"/>
              <a:ext cx="2824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6DCACF36-E8D0-4E36-8FE4-DC357A0DE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319" y="1126734"/>
            <a:ext cx="14020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5E7BDE-234F-4B6C-B578-3EEFD452F21F}"/>
              </a:ext>
            </a:extLst>
          </p:cNvPr>
          <p:cNvSpPr txBox="1"/>
          <p:nvPr/>
        </p:nvSpPr>
        <p:spPr>
          <a:xfrm>
            <a:off x="123592" y="163966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03AD54-8BB0-47ED-BCE0-0E65D06B172C}"/>
              </a:ext>
            </a:extLst>
          </p:cNvPr>
          <p:cNvSpPr/>
          <p:nvPr/>
        </p:nvSpPr>
        <p:spPr>
          <a:xfrm>
            <a:off x="286676" y="2286000"/>
            <a:ext cx="15697200" cy="668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1F80ED-3DF8-44DF-92C9-0C0B3F054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28" y="2224312"/>
            <a:ext cx="15618348" cy="60052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8BCC93-A2D0-4953-9002-ED4DC5210D3E}"/>
              </a:ext>
            </a:extLst>
          </p:cNvPr>
          <p:cNvSpPr/>
          <p:nvPr/>
        </p:nvSpPr>
        <p:spPr>
          <a:xfrm>
            <a:off x="9780849" y="6876417"/>
            <a:ext cx="1916166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54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AF8DF7-F05C-4D46-B860-BCEF79FA5A3D}"/>
              </a:ext>
            </a:extLst>
          </p:cNvPr>
          <p:cNvSpPr/>
          <p:nvPr/>
        </p:nvSpPr>
        <p:spPr>
          <a:xfrm>
            <a:off x="9814719" y="5300779"/>
            <a:ext cx="1781257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sz="54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B1066E-6958-4D42-9423-AF1FEFB076D4}"/>
              </a:ext>
            </a:extLst>
          </p:cNvPr>
          <p:cNvSpPr/>
          <p:nvPr/>
        </p:nvSpPr>
        <p:spPr>
          <a:xfrm>
            <a:off x="13624719" y="5377337"/>
            <a:ext cx="1781257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54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799A50-667F-4AC6-B01D-044D869BC9C1}"/>
              </a:ext>
            </a:extLst>
          </p:cNvPr>
          <p:cNvSpPr/>
          <p:nvPr/>
        </p:nvSpPr>
        <p:spPr>
          <a:xfrm>
            <a:off x="13727312" y="6919688"/>
            <a:ext cx="1608133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54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2E046C-EEDE-46F8-B3A6-E8F68C61FC89}"/>
              </a:ext>
            </a:extLst>
          </p:cNvPr>
          <p:cNvSpPr/>
          <p:nvPr/>
        </p:nvSpPr>
        <p:spPr>
          <a:xfrm>
            <a:off x="975519" y="310693"/>
            <a:ext cx="14107270" cy="199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10 </a:t>
            </a:r>
            <a:r>
              <a:rPr lang="en-US" sz="5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8687D-F3EE-4FE3-8CDD-3B57E9C48207}"/>
              </a:ext>
            </a:extLst>
          </p:cNvPr>
          <p:cNvSpPr/>
          <p:nvPr/>
        </p:nvSpPr>
        <p:spPr>
          <a:xfrm>
            <a:off x="3010167" y="7978889"/>
            <a:ext cx="13281552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025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0D45D6D-0D57-4AF3-ADF5-5CF93FD1D4D2}"/>
              </a:ext>
            </a:extLst>
          </p:cNvPr>
          <p:cNvGrpSpPr/>
          <p:nvPr/>
        </p:nvGrpSpPr>
        <p:grpSpPr>
          <a:xfrm>
            <a:off x="5490298" y="0"/>
            <a:ext cx="2147980" cy="1189910"/>
            <a:chOff x="4788341" y="36367"/>
            <a:chExt cx="2111739" cy="118991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D25EC3-86F5-41DE-A940-59A732B24D45}"/>
                </a:ext>
              </a:extLst>
            </p:cNvPr>
            <p:cNvSpPr txBox="1"/>
            <p:nvPr/>
          </p:nvSpPr>
          <p:spPr>
            <a:xfrm>
              <a:off x="4788341" y="36367"/>
              <a:ext cx="181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2487C1-A367-486B-9565-4B11BC1E2ED8}"/>
                </a:ext>
              </a:extLst>
            </p:cNvPr>
            <p:cNvSpPr txBox="1"/>
            <p:nvPr/>
          </p:nvSpPr>
          <p:spPr>
            <a:xfrm>
              <a:off x="6718466" y="641502"/>
              <a:ext cx="181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73C2CA0-DEE2-49B1-B0DD-28D7A6BA8908}"/>
              </a:ext>
            </a:extLst>
          </p:cNvPr>
          <p:cNvSpPr/>
          <p:nvPr/>
        </p:nvSpPr>
        <p:spPr>
          <a:xfrm>
            <a:off x="322050" y="149767"/>
            <a:ext cx="138360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 a)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3F8669-F936-4BD9-973F-9FCA6CA50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186" y="1824109"/>
            <a:ext cx="11988290" cy="746602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638355E-1282-4665-B434-B0EF61FB012E}"/>
              </a:ext>
            </a:extLst>
          </p:cNvPr>
          <p:cNvSpPr txBox="1"/>
          <p:nvPr/>
        </p:nvSpPr>
        <p:spPr>
          <a:xfrm>
            <a:off x="9357519" y="6158166"/>
            <a:ext cx="12954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BBB636-CE8B-4DB9-A7A2-A7D3B681875E}"/>
              </a:ext>
            </a:extLst>
          </p:cNvPr>
          <p:cNvSpPr txBox="1"/>
          <p:nvPr/>
        </p:nvSpPr>
        <p:spPr>
          <a:xfrm>
            <a:off x="12176919" y="4800600"/>
            <a:ext cx="88678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75232D-AFCD-419F-A137-B39E35293764}"/>
              </a:ext>
            </a:extLst>
          </p:cNvPr>
          <p:cNvSpPr txBox="1"/>
          <p:nvPr/>
        </p:nvSpPr>
        <p:spPr>
          <a:xfrm>
            <a:off x="14691519" y="7924800"/>
            <a:ext cx="88678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31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78F1FEE-AE52-4D70-86D5-9C08426A7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1" y="1849161"/>
            <a:ext cx="4648200" cy="424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750</Words>
  <Application>Microsoft Office PowerPoint</Application>
  <PresentationFormat>Custom</PresentationFormat>
  <Paragraphs>187</Paragraphs>
  <Slides>16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等线</vt:lpstr>
      <vt:lpstr>.VnTimeH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245</cp:revision>
  <dcterms:created xsi:type="dcterms:W3CDTF">2022-07-10T01:37:20Z</dcterms:created>
  <dcterms:modified xsi:type="dcterms:W3CDTF">2024-04-22T23:28:57Z</dcterms:modified>
</cp:coreProperties>
</file>