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80" r:id="rId4"/>
    <p:sldId id="288" r:id="rId5"/>
    <p:sldId id="281" r:id="rId6"/>
    <p:sldId id="289" r:id="rId7"/>
    <p:sldId id="283" r:id="rId8"/>
    <p:sldId id="291" r:id="rId9"/>
    <p:sldId id="292" r:id="rId10"/>
    <p:sldId id="279" r:id="rId11"/>
    <p:sldId id="287" r:id="rId12"/>
    <p:sldId id="282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83</a:t>
            </a:r>
            <a:endParaRPr lang="en-VN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43</a:t>
            </a:r>
            <a:endParaRPr lang="en-VN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580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95</cp:revision>
  <dcterms:created xsi:type="dcterms:W3CDTF">2021-06-02T01:34:28Z</dcterms:created>
  <dcterms:modified xsi:type="dcterms:W3CDTF">2025-01-12T13:53:32Z</dcterms:modified>
</cp:coreProperties>
</file>