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CC48-1158-458A-9B42-16DB2D22816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DE6E-B814-4B99-A7B8-16E435A03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5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54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3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9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4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3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12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7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0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9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9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132226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14AA-E9A8-47FD-9E60-FDEAA577F594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gif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image" Target="../media/image24.gi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9" y="4908622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64"/>
            <a:ext cx="870957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4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3" y="-81640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345774" y="1393017"/>
            <a:ext cx="3868936" cy="1579787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33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3E</a:t>
            </a:r>
            <a:endParaRPr lang="en-US" sz="3333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226539" y="6161505"/>
            <a:ext cx="9980416" cy="696497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33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942913" y="214292"/>
            <a:ext cx="9732902" cy="723305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333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T</a:t>
            </a:r>
            <a:r>
              <a:rPr lang="en-US" sz="3333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SƠN</a:t>
            </a:r>
            <a:endParaRPr lang="en-US" sz="3333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1114" y="1000108"/>
            <a:ext cx="3050103" cy="1857389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7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3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539079" y="3487529"/>
            <a:ext cx="8763061" cy="2032232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49 :  LUYỆN TẬP CHUNG</a:t>
            </a:r>
          </a:p>
          <a:p>
            <a:pPr algn="ctr"/>
            <a:r>
              <a:rPr lang="en-US" sz="3333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TIẾT 3 )</a:t>
            </a:r>
            <a:endParaRPr lang="en-US" sz="3333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0" y="1329848"/>
            <a:ext cx="9481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F3A6D-1934-4D4E-BA6B-524E99E7A95E}"/>
              </a:ext>
            </a:extLst>
          </p:cNvPr>
          <p:cNvSpPr txBox="1"/>
          <p:nvPr/>
        </p:nvSpPr>
        <p:spPr>
          <a:xfrm>
            <a:off x="209006" y="1914623"/>
            <a:ext cx="11861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 – bốt có 1992 học sinh. Nếu làm tròn số học sinh đến hàng trăm, ta có thể nói: 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 – bốt có khoảng: 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học sinh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1950 học sinh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1900 học sinh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1000 học sinh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1095FC-F157-48FB-BA1C-FFC26B611D37}"/>
              </a:ext>
            </a:extLst>
          </p:cNvPr>
          <p:cNvSpPr/>
          <p:nvPr/>
        </p:nvSpPr>
        <p:spPr>
          <a:xfrm>
            <a:off x="209006" y="3245056"/>
            <a:ext cx="4191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2229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làm tròn số học sinh đến hàng trăm, ta có thể nói trường học của Rô – bốt có khoảng: 2000 học sinh.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CA8353-EAD9-4EBA-9CE8-7A8C18748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310" y="2426986"/>
            <a:ext cx="4468755" cy="3115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90E052-599F-4402-867B-DC6566C75F91}"/>
              </a:ext>
            </a:extLst>
          </p:cNvPr>
          <p:cNvSpPr txBox="1"/>
          <p:nvPr/>
        </p:nvSpPr>
        <p:spPr>
          <a:xfrm>
            <a:off x="4846834" y="133833"/>
            <a:ext cx="6488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-382269" y="-458469"/>
            <a:ext cx="12658724" cy="7172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886AA4-605E-4623-9C83-E9E004CF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05" y="206057"/>
            <a:ext cx="2558415" cy="124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BEBF6-4C35-42D0-A0CB-A9B263A41AA6}"/>
              </a:ext>
            </a:extLst>
          </p:cNvPr>
          <p:cNvSpPr txBox="1"/>
          <p:nvPr/>
        </p:nvSpPr>
        <p:spPr>
          <a:xfrm>
            <a:off x="1485899" y="1628775"/>
            <a:ext cx="9496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XUẤT PHÁT,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ô XUẤT PHÁT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3 579).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CHÚC MỪNG NĂM MỚI.</a:t>
            </a:r>
          </a:p>
        </p:txBody>
      </p:sp>
    </p:spTree>
    <p:extLst>
      <p:ext uri="{BB962C8B-B14F-4D97-AF65-F5344CB8AC3E}">
        <p14:creationId xmlns:p14="http://schemas.microsoft.com/office/powerpoint/2010/main" val="192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74134" y="-224725"/>
            <a:ext cx="12683118" cy="7608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64D3E-C07C-4C7A-BC9A-5FB2FA5B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41" y="740092"/>
            <a:ext cx="9337040" cy="55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A126A2-CA64-425B-B786-8EE91217B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61176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647667" y="2744071"/>
            <a:ext cx="6878471" cy="1185548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0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92000" cy="701871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85" y="2273209"/>
            <a:ext cx="3162863" cy="46661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638028" y="263085"/>
            <a:ext cx="5874392" cy="1205936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r>
              <a:rPr lang="en-US" altLang="zh-CN" sz="7333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7333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50842" y="6679668"/>
            <a:ext cx="152207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8" end="3001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65" y="459284"/>
            <a:ext cx="3161602" cy="817338"/>
            <a:chOff x="8422160" y="1489938"/>
            <a:chExt cx="3843532" cy="9936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17826" y="1489938"/>
              <a:ext cx="3147866" cy="954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A. 3 876 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38632"/>
            <a:ext cx="3542838" cy="784830"/>
            <a:chOff x="8422168" y="2846690"/>
            <a:chExt cx="4306994" cy="9541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944227" y="2846690"/>
              <a:ext cx="3784935" cy="95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3 786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1" y="3367660"/>
            <a:ext cx="3542846" cy="799636"/>
            <a:chOff x="8422168" y="3702145"/>
            <a:chExt cx="4307004" cy="9721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63796" y="3702145"/>
              <a:ext cx="3265376" cy="9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3 687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1" y="4840938"/>
            <a:ext cx="2952432" cy="784830"/>
            <a:chOff x="8469285" y="4670840"/>
            <a:chExt cx="3589246" cy="9541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98088" y="4670840"/>
              <a:ext cx="2660443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3 678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5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A5E36AD-020D-4DE8-98A1-AFBE695A26A8}"/>
              </a:ext>
            </a:extLst>
          </p:cNvPr>
          <p:cNvSpPr txBox="1"/>
          <p:nvPr/>
        </p:nvSpPr>
        <p:spPr>
          <a:xfrm>
            <a:off x="2484783" y="2653888"/>
            <a:ext cx="4870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3 678, 3 687, 3 786, 3 876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52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85" y="422247"/>
            <a:ext cx="3621702" cy="861774"/>
            <a:chOff x="8422160" y="1444912"/>
            <a:chExt cx="4402863" cy="1047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93709" y="1444912"/>
              <a:ext cx="2931314" cy="104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3 786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75" y="1906783"/>
            <a:ext cx="3733920" cy="861774"/>
            <a:chOff x="8422168" y="2807976"/>
            <a:chExt cx="4539293" cy="1047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57315" y="2807976"/>
              <a:ext cx="3204146" cy="104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3 876 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395426"/>
            <a:ext cx="3838554" cy="861774"/>
            <a:chOff x="8422168" y="3735900"/>
            <a:chExt cx="4666489" cy="1047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87954" y="3735900"/>
              <a:ext cx="3600703" cy="10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3 678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4" y="4816636"/>
            <a:ext cx="3674970" cy="861774"/>
            <a:chOff x="8469285" y="4641292"/>
            <a:chExt cx="4467632" cy="10476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9670" y="4641292"/>
              <a:ext cx="3027247" cy="10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3 687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9E7BB7F-BFCE-4D2D-A31B-424BF6A1271E}"/>
              </a:ext>
            </a:extLst>
          </p:cNvPr>
          <p:cNvSpPr txBox="1"/>
          <p:nvPr/>
        </p:nvSpPr>
        <p:spPr>
          <a:xfrm>
            <a:off x="2583749" y="2405410"/>
            <a:ext cx="4691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3 678, 3 687, 3 786, 3 876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81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86D71-4037-4207-92DB-E5596F7F6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909" y="2393311"/>
            <a:ext cx="45114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219892" y="1230801"/>
            <a:ext cx="2102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DC3A58-58C9-4896-9757-A1F51E52036C}"/>
              </a:ext>
            </a:extLst>
          </p:cNvPr>
          <p:cNvGrpSpPr/>
          <p:nvPr/>
        </p:nvGrpSpPr>
        <p:grpSpPr>
          <a:xfrm>
            <a:off x="685800" y="1951646"/>
            <a:ext cx="4429125" cy="752475"/>
            <a:chOff x="685800" y="1609725"/>
            <a:chExt cx="4429125" cy="7524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1E55097-BEE7-40C0-9AFB-2B9780CA0E99}"/>
                </a:ext>
              </a:extLst>
            </p:cNvPr>
            <p:cNvSpPr/>
            <p:nvPr/>
          </p:nvSpPr>
          <p:spPr>
            <a:xfrm>
              <a:off x="685800" y="1609725"/>
              <a:ext cx="4429125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6 409 = 6 000 +       + 9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2C496FD-0A82-4C81-B218-F6A6E60AF9C8}"/>
                </a:ext>
              </a:extLst>
            </p:cNvPr>
            <p:cNvSpPr/>
            <p:nvPr/>
          </p:nvSpPr>
          <p:spPr>
            <a:xfrm>
              <a:off x="3714750" y="177165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2BD06-05B6-4863-A43C-1D69E1861F79}"/>
              </a:ext>
            </a:extLst>
          </p:cNvPr>
          <p:cNvGrpSpPr/>
          <p:nvPr/>
        </p:nvGrpSpPr>
        <p:grpSpPr>
          <a:xfrm>
            <a:off x="6534150" y="1961171"/>
            <a:ext cx="5124450" cy="752475"/>
            <a:chOff x="685800" y="1609725"/>
            <a:chExt cx="5124450" cy="75247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EFD3EEE-6BE2-4804-AC01-B4A77CBECA6E}"/>
                </a:ext>
              </a:extLst>
            </p:cNvPr>
            <p:cNvSpPr/>
            <p:nvPr/>
          </p:nvSpPr>
          <p:spPr>
            <a:xfrm>
              <a:off x="685800" y="1609725"/>
              <a:ext cx="512445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6 411 =       + 400 +       + 1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2B0FAE-C0CF-447B-8F54-D25E0CCC0E0A}"/>
                </a:ext>
              </a:extLst>
            </p:cNvPr>
            <p:cNvSpPr/>
            <p:nvPr/>
          </p:nvSpPr>
          <p:spPr>
            <a:xfrm>
              <a:off x="4400550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9DCAFC-648F-400B-A052-3B1F72079025}"/>
                </a:ext>
              </a:extLst>
            </p:cNvPr>
            <p:cNvSpPr/>
            <p:nvPr/>
          </p:nvSpPr>
          <p:spPr>
            <a:xfrm>
              <a:off x="2324100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5981E-5378-44A2-836E-762C732CBB1E}"/>
              </a:ext>
            </a:extLst>
          </p:cNvPr>
          <p:cNvCxnSpPr>
            <a:cxnSpLocks/>
          </p:cNvCxnSpPr>
          <p:nvPr/>
        </p:nvCxnSpPr>
        <p:spPr>
          <a:xfrm>
            <a:off x="2895600" y="2704121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122FA4-4B62-4C3C-A84F-B9B73FAF6F0D}"/>
              </a:ext>
            </a:extLst>
          </p:cNvPr>
          <p:cNvCxnSpPr/>
          <p:nvPr/>
        </p:nvCxnSpPr>
        <p:spPr>
          <a:xfrm>
            <a:off x="7324725" y="2732696"/>
            <a:ext cx="0" cy="4191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DCAAF7-C45E-440A-9BC8-EB76B188A607}"/>
              </a:ext>
            </a:extLst>
          </p:cNvPr>
          <p:cNvCxnSpPr>
            <a:cxnSpLocks/>
          </p:cNvCxnSpPr>
          <p:nvPr/>
        </p:nvCxnSpPr>
        <p:spPr>
          <a:xfrm>
            <a:off x="990600" y="3132746"/>
            <a:ext cx="99155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B2A2F4-9E71-4317-AEB2-D234581AF462}"/>
              </a:ext>
            </a:extLst>
          </p:cNvPr>
          <p:cNvCxnSpPr>
            <a:cxnSpLocks/>
          </p:cNvCxnSpPr>
          <p:nvPr/>
        </p:nvCxnSpPr>
        <p:spPr>
          <a:xfrm>
            <a:off x="4295775" y="3151796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251D7E-E6A8-4F1A-B2A1-4C748E934F37}"/>
              </a:ext>
            </a:extLst>
          </p:cNvPr>
          <p:cNvCxnSpPr>
            <a:cxnSpLocks/>
          </p:cNvCxnSpPr>
          <p:nvPr/>
        </p:nvCxnSpPr>
        <p:spPr>
          <a:xfrm>
            <a:off x="8820150" y="3151796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74B91A-77B1-4157-82C5-78E7AA505DB3}"/>
              </a:ext>
            </a:extLst>
          </p:cNvPr>
          <p:cNvGrpSpPr/>
          <p:nvPr/>
        </p:nvGrpSpPr>
        <p:grpSpPr>
          <a:xfrm>
            <a:off x="771524" y="3580421"/>
            <a:ext cx="4791075" cy="752475"/>
            <a:chOff x="685800" y="1609725"/>
            <a:chExt cx="4724400" cy="75247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726C4AF-87CD-4815-8C4A-9FA373138CD7}"/>
                </a:ext>
              </a:extLst>
            </p:cNvPr>
            <p:cNvSpPr/>
            <p:nvPr/>
          </p:nvSpPr>
          <p:spPr>
            <a:xfrm>
              <a:off x="685800" y="1609725"/>
              <a:ext cx="472440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6 410 = 6 000 + 400 +      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6F59C80-B32A-4BC8-9A7A-C8D045FAE6D0}"/>
                </a:ext>
              </a:extLst>
            </p:cNvPr>
            <p:cNvSpPr/>
            <p:nvPr/>
          </p:nvSpPr>
          <p:spPr>
            <a:xfrm>
              <a:off x="4791075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2BD5AF-7BC8-4300-8517-DE7655A675C5}"/>
              </a:ext>
            </a:extLst>
          </p:cNvPr>
          <p:cNvGrpSpPr/>
          <p:nvPr/>
        </p:nvGrpSpPr>
        <p:grpSpPr>
          <a:xfrm>
            <a:off x="6448425" y="3561371"/>
            <a:ext cx="5505450" cy="752475"/>
            <a:chOff x="685800" y="1609725"/>
            <a:chExt cx="5505450" cy="752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D128BAC-C8E0-4500-AE0E-F97097CE35E6}"/>
                </a:ext>
              </a:extLst>
            </p:cNvPr>
            <p:cNvSpPr/>
            <p:nvPr/>
          </p:nvSpPr>
          <p:spPr>
            <a:xfrm>
              <a:off x="685800" y="1609725"/>
              <a:ext cx="550545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6 412 = 6 000 +       + 10 +     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27CE3DE-9F5F-408B-B4CF-5A9700B3883F}"/>
                </a:ext>
              </a:extLst>
            </p:cNvPr>
            <p:cNvSpPr/>
            <p:nvPr/>
          </p:nvSpPr>
          <p:spPr>
            <a:xfrm>
              <a:off x="5553075" y="179070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9C55E5F-419B-4A23-82F3-2F435EA6F2DF}"/>
                </a:ext>
              </a:extLst>
            </p:cNvPr>
            <p:cNvSpPr/>
            <p:nvPr/>
          </p:nvSpPr>
          <p:spPr>
            <a:xfrm>
              <a:off x="3667125" y="177165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80CBF73-5B1D-4684-98FB-0398C9E7D66C}"/>
              </a:ext>
            </a:extLst>
          </p:cNvPr>
          <p:cNvSpPr/>
          <p:nvPr/>
        </p:nvSpPr>
        <p:spPr>
          <a:xfrm>
            <a:off x="3714750" y="2113571"/>
            <a:ext cx="676275" cy="457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DF10FE-191E-46EE-B3CD-B4A29A908C19}"/>
              </a:ext>
            </a:extLst>
          </p:cNvPr>
          <p:cNvSpPr/>
          <p:nvPr/>
        </p:nvSpPr>
        <p:spPr>
          <a:xfrm>
            <a:off x="8124825" y="2113570"/>
            <a:ext cx="695325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443180-9678-42DC-9E14-148C39DCCFF3}"/>
              </a:ext>
            </a:extLst>
          </p:cNvPr>
          <p:cNvSpPr/>
          <p:nvPr/>
        </p:nvSpPr>
        <p:spPr>
          <a:xfrm>
            <a:off x="10239376" y="2075470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21BCE77-FA98-474E-A9F5-E926ACC45054}"/>
              </a:ext>
            </a:extLst>
          </p:cNvPr>
          <p:cNvSpPr/>
          <p:nvPr/>
        </p:nvSpPr>
        <p:spPr>
          <a:xfrm>
            <a:off x="4947284" y="3751871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45F829-CD46-41EE-9F97-172EE6BFA430}"/>
              </a:ext>
            </a:extLst>
          </p:cNvPr>
          <p:cNvSpPr/>
          <p:nvPr/>
        </p:nvSpPr>
        <p:spPr>
          <a:xfrm>
            <a:off x="9420225" y="3723296"/>
            <a:ext cx="676275" cy="457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D9C4E6-A5C5-491B-8547-1E0AECE57EFF}"/>
              </a:ext>
            </a:extLst>
          </p:cNvPr>
          <p:cNvSpPr/>
          <p:nvPr/>
        </p:nvSpPr>
        <p:spPr>
          <a:xfrm>
            <a:off x="11296651" y="3723295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01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0" y="1606402"/>
            <a:ext cx="11999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Mai có các thẻ từ số 0 đến 9. Mai có thể đặt thẻ số nào vào vị trí dấu “?” để được phép so sánh đúng?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2F61-8338-4C67-89A4-0B3E56A8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624082"/>
            <a:ext cx="10152351" cy="17049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936780-C130-4432-A78F-D849D3CD8589}"/>
              </a:ext>
            </a:extLst>
          </p:cNvPr>
          <p:cNvSpPr/>
          <p:nvPr/>
        </p:nvSpPr>
        <p:spPr>
          <a:xfrm>
            <a:off x="2324101" y="3019370"/>
            <a:ext cx="990600" cy="1266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2D79293-08AC-49E5-9E58-389C0A1E93EB}"/>
              </a:ext>
            </a:extLst>
          </p:cNvPr>
          <p:cNvSpPr/>
          <p:nvPr/>
        </p:nvSpPr>
        <p:spPr>
          <a:xfrm>
            <a:off x="2324101" y="2976508"/>
            <a:ext cx="990600" cy="1266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8371C-D6F8-4258-9941-613F3FF703DD}"/>
              </a:ext>
            </a:extLst>
          </p:cNvPr>
          <p:cNvSpPr txBox="1"/>
          <p:nvPr/>
        </p:nvSpPr>
        <p:spPr>
          <a:xfrm>
            <a:off x="-100663" y="45970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2b. Mai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126627"/>
            <a:ext cx="1209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Mai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2379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 animBg="1"/>
      <p:bldP spid="11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426</Words>
  <Application>Microsoft Office PowerPoint</Application>
  <PresentationFormat>Widescreen</PresentationFormat>
  <Paragraphs>66</Paragraphs>
  <Slides>15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inpin heiti</vt:lpstr>
      <vt:lpstr>UTM Showcard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Bùi Minh Hiếu</cp:lastModifiedBy>
  <cp:revision>30</cp:revision>
  <dcterms:created xsi:type="dcterms:W3CDTF">2024-01-22T01:13:14Z</dcterms:created>
  <dcterms:modified xsi:type="dcterms:W3CDTF">2025-02-21T14:31:07Z</dcterms:modified>
</cp:coreProperties>
</file>